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3"/>
  </p:sldMasterIdLst>
  <p:notesMasterIdLst>
    <p:notesMasterId r:id="rId10"/>
  </p:notesMasterIdLst>
  <p:handoutMasterIdLst>
    <p:handoutMasterId r:id="rId11"/>
  </p:handoutMasterIdLst>
  <p:sldIdLst>
    <p:sldId id="3955" r:id="rId4"/>
    <p:sldId id="3973" r:id="rId5"/>
    <p:sldId id="3970" r:id="rId6"/>
    <p:sldId id="3971" r:id="rId7"/>
    <p:sldId id="3975" r:id="rId8"/>
    <p:sldId id="3974"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1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FF6161"/>
    <a:srgbClr val="44C38A"/>
    <a:srgbClr val="FEECDE"/>
    <a:srgbClr val="FFEBAB"/>
    <a:srgbClr val="FBC297"/>
    <a:srgbClr val="F99953"/>
    <a:srgbClr val="FF9393"/>
    <a:srgbClr val="FFAFAF"/>
    <a:srgbClr val="ADAEB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C054EB-3635-4EC9-B069-3CE087CBC76B}" v="77" dt="2026-04-20T15:26:19.47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5" d="100"/>
          <a:sy n="75" d="100"/>
        </p:scale>
        <p:origin x="1116" y="648"/>
      </p:cViewPr>
      <p:guideLst>
        <p:guide orient="horz" pos="2160"/>
        <p:guide pos="3817"/>
      </p:guideLst>
    </p:cSldViewPr>
  </p:slideViewPr>
  <p:notesTextViewPr>
    <p:cViewPr>
      <p:scale>
        <a:sx n="3" d="2"/>
        <a:sy n="3" d="2"/>
      </p:scale>
      <p:origin x="0" y="0"/>
    </p:cViewPr>
  </p:notesTextViewPr>
  <p:sorterViewPr>
    <p:cViewPr>
      <p:scale>
        <a:sx n="100" d="100"/>
        <a:sy n="100" d="100"/>
      </p:scale>
      <p:origin x="0" y="0"/>
    </p:cViewPr>
  </p:sorterViewPr>
  <p:notesViewPr>
    <p:cSldViewPr snapToGrid="0">
      <p:cViewPr varScale="1">
        <p:scale>
          <a:sx n="84" d="100"/>
          <a:sy n="84" d="100"/>
        </p:scale>
        <p:origin x="3912"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viewProps" Target="viewProps.xml"/><Relationship Id="rId18" Type="http://schemas.openxmlformats.org/officeDocument/2006/relationships/customXml" Target="../customXml/item3.xml"/><Relationship Id="rId3" Type="http://schemas.openxmlformats.org/officeDocument/2006/relationships/slideMaster" Target="slideMasters/slideMaster1.xml"/><Relationship Id="rId7" Type="http://schemas.openxmlformats.org/officeDocument/2006/relationships/slide" Target="slides/slide4.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x Garrod" userId="76bec35c-556f-4f45-8255-451d701d96d6" providerId="ADAL" clId="{911341E5-708A-4671-9790-D7CBD617F68C}"/>
    <pc:docChg chg="undo custSel addSld delSld modSld sldOrd">
      <pc:chgData name="Max Garrod" userId="76bec35c-556f-4f45-8255-451d701d96d6" providerId="ADAL" clId="{911341E5-708A-4671-9790-D7CBD617F68C}" dt="2026-04-20T15:27:28.707" v="5656" actId="1076"/>
      <pc:docMkLst>
        <pc:docMk/>
      </pc:docMkLst>
      <pc:sldChg chg="delSp mod">
        <pc:chgData name="Max Garrod" userId="76bec35c-556f-4f45-8255-451d701d96d6" providerId="ADAL" clId="{911341E5-708A-4671-9790-D7CBD617F68C}" dt="2026-04-20T14:55:37.585" v="4128" actId="478"/>
        <pc:sldMkLst>
          <pc:docMk/>
          <pc:sldMk cId="2486895517" sldId="3955"/>
        </pc:sldMkLst>
        <pc:spChg chg="del">
          <ac:chgData name="Max Garrod" userId="76bec35c-556f-4f45-8255-451d701d96d6" providerId="ADAL" clId="{911341E5-708A-4671-9790-D7CBD617F68C}" dt="2026-04-20T14:55:37.585" v="4128" actId="478"/>
          <ac:spMkLst>
            <pc:docMk/>
            <pc:sldMk cId="2486895517" sldId="3955"/>
            <ac:spMk id="10" creationId="{2F086220-5DD5-6DA7-FB9B-67B900756E14}"/>
          </ac:spMkLst>
        </pc:spChg>
      </pc:sldChg>
      <pc:sldChg chg="del">
        <pc:chgData name="Max Garrod" userId="76bec35c-556f-4f45-8255-451d701d96d6" providerId="ADAL" clId="{911341E5-708A-4671-9790-D7CBD617F68C}" dt="2026-04-20T12:53:10.635" v="10" actId="2696"/>
        <pc:sldMkLst>
          <pc:docMk/>
          <pc:sldMk cId="89936643" sldId="3961"/>
        </pc:sldMkLst>
      </pc:sldChg>
      <pc:sldChg chg="addSp modSp add del mod">
        <pc:chgData name="Max Garrod" userId="76bec35c-556f-4f45-8255-451d701d96d6" providerId="ADAL" clId="{911341E5-708A-4671-9790-D7CBD617F68C}" dt="2026-04-20T14:32:40.359" v="3228" actId="47"/>
        <pc:sldMkLst>
          <pc:docMk/>
          <pc:sldMk cId="251445557" sldId="3969"/>
        </pc:sldMkLst>
        <pc:spChg chg="add mod">
          <ac:chgData name="Max Garrod" userId="76bec35c-556f-4f45-8255-451d701d96d6" providerId="ADAL" clId="{911341E5-708A-4671-9790-D7CBD617F68C}" dt="2026-04-20T13:24:14.798" v="966" actId="207"/>
          <ac:spMkLst>
            <pc:docMk/>
            <pc:sldMk cId="251445557" sldId="3969"/>
            <ac:spMk id="2" creationId="{59738982-FA15-117C-8D6C-1449F2E8A5F0}"/>
          </ac:spMkLst>
        </pc:spChg>
        <pc:spChg chg="add mod">
          <ac:chgData name="Max Garrod" userId="76bec35c-556f-4f45-8255-451d701d96d6" providerId="ADAL" clId="{911341E5-708A-4671-9790-D7CBD617F68C}" dt="2026-04-20T13:10:18.656" v="704" actId="207"/>
          <ac:spMkLst>
            <pc:docMk/>
            <pc:sldMk cId="251445557" sldId="3969"/>
            <ac:spMk id="3" creationId="{46106DE4-6F99-B11B-136E-41135326B11F}"/>
          </ac:spMkLst>
        </pc:spChg>
        <pc:spChg chg="add mod">
          <ac:chgData name="Max Garrod" userId="76bec35c-556f-4f45-8255-451d701d96d6" providerId="ADAL" clId="{911341E5-708A-4671-9790-D7CBD617F68C}" dt="2026-04-20T13:11:54.716" v="789" actId="20577"/>
          <ac:spMkLst>
            <pc:docMk/>
            <pc:sldMk cId="251445557" sldId="3969"/>
            <ac:spMk id="4" creationId="{C6E98200-496D-86EC-D6FF-35097BEC6685}"/>
          </ac:spMkLst>
        </pc:spChg>
        <pc:spChg chg="mod">
          <ac:chgData name="Max Garrod" userId="76bec35c-556f-4f45-8255-451d701d96d6" providerId="ADAL" clId="{911341E5-708A-4671-9790-D7CBD617F68C}" dt="2026-04-20T13:10:47.393" v="708" actId="1076"/>
          <ac:spMkLst>
            <pc:docMk/>
            <pc:sldMk cId="251445557" sldId="3969"/>
            <ac:spMk id="5" creationId="{8ACD004D-1603-E131-7179-7B7B663463DD}"/>
          </ac:spMkLst>
        </pc:spChg>
        <pc:spChg chg="mod">
          <ac:chgData name="Max Garrod" userId="76bec35c-556f-4f45-8255-451d701d96d6" providerId="ADAL" clId="{911341E5-708A-4671-9790-D7CBD617F68C}" dt="2026-04-20T13:10:49.753" v="709" actId="1076"/>
          <ac:spMkLst>
            <pc:docMk/>
            <pc:sldMk cId="251445557" sldId="3969"/>
            <ac:spMk id="9" creationId="{B5BD78DF-E7A7-3356-D721-9160BA1EE93F}"/>
          </ac:spMkLst>
        </pc:spChg>
        <pc:spChg chg="mod">
          <ac:chgData name="Max Garrod" userId="76bec35c-556f-4f45-8255-451d701d96d6" providerId="ADAL" clId="{911341E5-708A-4671-9790-D7CBD617F68C}" dt="2026-04-20T13:04:46.103" v="487" actId="1076"/>
          <ac:spMkLst>
            <pc:docMk/>
            <pc:sldMk cId="251445557" sldId="3969"/>
            <ac:spMk id="15" creationId="{EF3D5F72-E407-81FD-72BA-FA19D8B580CF}"/>
          </ac:spMkLst>
        </pc:spChg>
        <pc:spChg chg="mod">
          <ac:chgData name="Max Garrod" userId="76bec35c-556f-4f45-8255-451d701d96d6" providerId="ADAL" clId="{911341E5-708A-4671-9790-D7CBD617F68C}" dt="2026-04-20T13:10:14.656" v="703" actId="1076"/>
          <ac:spMkLst>
            <pc:docMk/>
            <pc:sldMk cId="251445557" sldId="3969"/>
            <ac:spMk id="16" creationId="{25696B55-D32E-BE32-8EED-2EF786419930}"/>
          </ac:spMkLst>
        </pc:spChg>
        <pc:picChg chg="mod">
          <ac:chgData name="Max Garrod" userId="76bec35c-556f-4f45-8255-451d701d96d6" providerId="ADAL" clId="{911341E5-708A-4671-9790-D7CBD617F68C}" dt="2026-04-20T13:11:40.313" v="774" actId="1076"/>
          <ac:picMkLst>
            <pc:docMk/>
            <pc:sldMk cId="251445557" sldId="3969"/>
            <ac:picMk id="8" creationId="{2E7EDCFE-0E4C-586A-55E9-D3D3ED739427}"/>
          </ac:picMkLst>
        </pc:picChg>
        <pc:picChg chg="mod">
          <ac:chgData name="Max Garrod" userId="76bec35c-556f-4f45-8255-451d701d96d6" providerId="ADAL" clId="{911341E5-708A-4671-9790-D7CBD617F68C}" dt="2026-04-20T13:05:06.717" v="488" actId="14826"/>
          <ac:picMkLst>
            <pc:docMk/>
            <pc:sldMk cId="251445557" sldId="3969"/>
            <ac:picMk id="18" creationId="{1D26E8A0-3926-7005-5FAD-73B9662251B2}"/>
          </ac:picMkLst>
        </pc:picChg>
        <pc:picChg chg="mod">
          <ac:chgData name="Max Garrod" userId="76bec35c-556f-4f45-8255-451d701d96d6" providerId="ADAL" clId="{911341E5-708A-4671-9790-D7CBD617F68C}" dt="2026-04-20T13:05:45.352" v="492" actId="14826"/>
          <ac:picMkLst>
            <pc:docMk/>
            <pc:sldMk cId="251445557" sldId="3969"/>
            <ac:picMk id="22" creationId="{BC495125-16A3-88A6-A6BA-1A11526BF3A3}"/>
          </ac:picMkLst>
        </pc:picChg>
      </pc:sldChg>
      <pc:sldChg chg="addSp delSp modSp add mod modTransition setBg">
        <pc:chgData name="Max Garrod" userId="76bec35c-556f-4f45-8255-451d701d96d6" providerId="ADAL" clId="{911341E5-708A-4671-9790-D7CBD617F68C}" dt="2026-04-20T14:48:48.534" v="3606" actId="207"/>
        <pc:sldMkLst>
          <pc:docMk/>
          <pc:sldMk cId="168174870" sldId="3970"/>
        </pc:sldMkLst>
        <pc:spChg chg="del mod">
          <ac:chgData name="Max Garrod" userId="76bec35c-556f-4f45-8255-451d701d96d6" providerId="ADAL" clId="{911341E5-708A-4671-9790-D7CBD617F68C}" dt="2026-04-20T13:43:44.410" v="2072" actId="478"/>
          <ac:spMkLst>
            <pc:docMk/>
            <pc:sldMk cId="168174870" sldId="3970"/>
            <ac:spMk id="2" creationId="{82FE9772-A2BC-EEBF-DB1B-D8D9740739C2}"/>
          </ac:spMkLst>
        </pc:spChg>
        <pc:spChg chg="del">
          <ac:chgData name="Max Garrod" userId="76bec35c-556f-4f45-8255-451d701d96d6" providerId="ADAL" clId="{911341E5-708A-4671-9790-D7CBD617F68C}" dt="2026-04-20T13:13:17.097" v="803" actId="478"/>
          <ac:spMkLst>
            <pc:docMk/>
            <pc:sldMk cId="168174870" sldId="3970"/>
            <ac:spMk id="3" creationId="{4E7DB925-5CF0-B79C-ED7C-FE6CB7BDF134}"/>
          </ac:spMkLst>
        </pc:spChg>
        <pc:spChg chg="mod ord">
          <ac:chgData name="Max Garrod" userId="76bec35c-556f-4f45-8255-451d701d96d6" providerId="ADAL" clId="{911341E5-708A-4671-9790-D7CBD617F68C}" dt="2026-04-20T14:48:48.534" v="3606" actId="207"/>
          <ac:spMkLst>
            <pc:docMk/>
            <pc:sldMk cId="168174870" sldId="3970"/>
            <ac:spMk id="4" creationId="{6E0DA336-DF34-3EBE-F04D-A7FC5DC029EF}"/>
          </ac:spMkLst>
        </pc:spChg>
        <pc:spChg chg="del">
          <ac:chgData name="Max Garrod" userId="76bec35c-556f-4f45-8255-451d701d96d6" providerId="ADAL" clId="{911341E5-708A-4671-9790-D7CBD617F68C}" dt="2026-04-20T13:12:59.387" v="792" actId="478"/>
          <ac:spMkLst>
            <pc:docMk/>
            <pc:sldMk cId="168174870" sldId="3970"/>
            <ac:spMk id="5" creationId="{1CB28FBE-D5CC-1201-5F2A-FB22253BD0F4}"/>
          </ac:spMkLst>
        </pc:spChg>
        <pc:spChg chg="del">
          <ac:chgData name="Max Garrod" userId="76bec35c-556f-4f45-8255-451d701d96d6" providerId="ADAL" clId="{911341E5-708A-4671-9790-D7CBD617F68C}" dt="2026-04-20T13:13:10.960" v="797" actId="478"/>
          <ac:spMkLst>
            <pc:docMk/>
            <pc:sldMk cId="168174870" sldId="3970"/>
            <ac:spMk id="6" creationId="{85581328-C223-C165-F2AE-5732A2B81415}"/>
          </ac:spMkLst>
        </pc:spChg>
        <pc:spChg chg="del">
          <ac:chgData name="Max Garrod" userId="76bec35c-556f-4f45-8255-451d701d96d6" providerId="ADAL" clId="{911341E5-708A-4671-9790-D7CBD617F68C}" dt="2026-04-20T13:12:58.060" v="791" actId="478"/>
          <ac:spMkLst>
            <pc:docMk/>
            <pc:sldMk cId="168174870" sldId="3970"/>
            <ac:spMk id="9" creationId="{5B947354-8B1E-7035-7DD8-04846F23B117}"/>
          </ac:spMkLst>
        </pc:spChg>
        <pc:spChg chg="del">
          <ac:chgData name="Max Garrod" userId="76bec35c-556f-4f45-8255-451d701d96d6" providerId="ADAL" clId="{911341E5-708A-4671-9790-D7CBD617F68C}" dt="2026-04-20T13:13:12.476" v="799" actId="478"/>
          <ac:spMkLst>
            <pc:docMk/>
            <pc:sldMk cId="168174870" sldId="3970"/>
            <ac:spMk id="11" creationId="{D4EF8A20-79A9-D532-2F46-0491C59B50AB}"/>
          </ac:spMkLst>
        </pc:spChg>
        <pc:spChg chg="add del mod">
          <ac:chgData name="Max Garrod" userId="76bec35c-556f-4f45-8255-451d701d96d6" providerId="ADAL" clId="{911341E5-708A-4671-9790-D7CBD617F68C}" dt="2026-04-20T13:42:04.351" v="2054" actId="478"/>
          <ac:spMkLst>
            <pc:docMk/>
            <pc:sldMk cId="168174870" sldId="3970"/>
            <ac:spMk id="12" creationId="{6BBBB8E0-3CFF-2B95-50E7-42A7C3288E9F}"/>
          </ac:spMkLst>
        </pc:spChg>
        <pc:spChg chg="del mod">
          <ac:chgData name="Max Garrod" userId="76bec35c-556f-4f45-8255-451d701d96d6" providerId="ADAL" clId="{911341E5-708A-4671-9790-D7CBD617F68C}" dt="2026-04-20T13:13:15.176" v="801" actId="478"/>
          <ac:spMkLst>
            <pc:docMk/>
            <pc:sldMk cId="168174870" sldId="3970"/>
            <ac:spMk id="13" creationId="{63D0D729-0C31-8CDC-2FEC-33E56054AD66}"/>
          </ac:spMkLst>
        </pc:spChg>
        <pc:spChg chg="del">
          <ac:chgData name="Max Garrod" userId="76bec35c-556f-4f45-8255-451d701d96d6" providerId="ADAL" clId="{911341E5-708A-4671-9790-D7CBD617F68C}" dt="2026-04-20T13:13:00.948" v="793" actId="478"/>
          <ac:spMkLst>
            <pc:docMk/>
            <pc:sldMk cId="168174870" sldId="3970"/>
            <ac:spMk id="14" creationId="{2CBD2CDA-01FF-A9AB-13D5-7B3AE66C7ED1}"/>
          </ac:spMkLst>
        </pc:spChg>
        <pc:spChg chg="mod">
          <ac:chgData name="Max Garrod" userId="76bec35c-556f-4f45-8255-451d701d96d6" providerId="ADAL" clId="{911341E5-708A-4671-9790-D7CBD617F68C}" dt="2026-04-20T14:39:29.610" v="3332" actId="207"/>
          <ac:spMkLst>
            <pc:docMk/>
            <pc:sldMk cId="168174870" sldId="3970"/>
            <ac:spMk id="15" creationId="{243F2013-2428-5177-D071-B23C1D9BB624}"/>
          </ac:spMkLst>
        </pc:spChg>
        <pc:spChg chg="del">
          <ac:chgData name="Max Garrod" userId="76bec35c-556f-4f45-8255-451d701d96d6" providerId="ADAL" clId="{911341E5-708A-4671-9790-D7CBD617F68C}" dt="2026-04-20T13:13:16.400" v="802" actId="478"/>
          <ac:spMkLst>
            <pc:docMk/>
            <pc:sldMk cId="168174870" sldId="3970"/>
            <ac:spMk id="16" creationId="{217068CC-7B0C-6581-887D-D7B3EF3E4426}"/>
          </ac:spMkLst>
        </pc:spChg>
        <pc:spChg chg="add mod ord">
          <ac:chgData name="Max Garrod" userId="76bec35c-556f-4f45-8255-451d701d96d6" providerId="ADAL" clId="{911341E5-708A-4671-9790-D7CBD617F68C}" dt="2026-04-20T14:46:46.904" v="3593" actId="20577"/>
          <ac:spMkLst>
            <pc:docMk/>
            <pc:sldMk cId="168174870" sldId="3970"/>
            <ac:spMk id="17" creationId="{80493733-C20E-1232-181A-45728C7F87DC}"/>
          </ac:spMkLst>
        </pc:spChg>
        <pc:spChg chg="add mod">
          <ac:chgData name="Max Garrod" userId="76bec35c-556f-4f45-8255-451d701d96d6" providerId="ADAL" clId="{911341E5-708A-4671-9790-D7CBD617F68C}" dt="2026-04-20T14:39:29.610" v="3332" actId="207"/>
          <ac:spMkLst>
            <pc:docMk/>
            <pc:sldMk cId="168174870" sldId="3970"/>
            <ac:spMk id="19" creationId="{CDAF5318-D581-5011-E19B-0D13C494189F}"/>
          </ac:spMkLst>
        </pc:spChg>
        <pc:spChg chg="add del mod">
          <ac:chgData name="Max Garrod" userId="76bec35c-556f-4f45-8255-451d701d96d6" providerId="ADAL" clId="{911341E5-708A-4671-9790-D7CBD617F68C}" dt="2026-04-20T14:03:10.291" v="2672" actId="478"/>
          <ac:spMkLst>
            <pc:docMk/>
            <pc:sldMk cId="168174870" sldId="3970"/>
            <ac:spMk id="23" creationId="{A14958FC-5B30-04E3-2E53-2258013D8F42}"/>
          </ac:spMkLst>
        </pc:spChg>
        <pc:spChg chg="add del mod">
          <ac:chgData name="Max Garrod" userId="76bec35c-556f-4f45-8255-451d701d96d6" providerId="ADAL" clId="{911341E5-708A-4671-9790-D7CBD617F68C}" dt="2026-04-20T13:58:23.213" v="2596" actId="478"/>
          <ac:spMkLst>
            <pc:docMk/>
            <pc:sldMk cId="168174870" sldId="3970"/>
            <ac:spMk id="24" creationId="{9FB15C96-DF29-43E0-65EE-D1F229B6B48A}"/>
          </ac:spMkLst>
        </pc:spChg>
        <pc:spChg chg="add del mod ord">
          <ac:chgData name="Max Garrod" userId="76bec35c-556f-4f45-8255-451d701d96d6" providerId="ADAL" clId="{911341E5-708A-4671-9790-D7CBD617F68C}" dt="2026-04-20T14:45:27.928" v="3427" actId="1076"/>
          <ac:spMkLst>
            <pc:docMk/>
            <pc:sldMk cId="168174870" sldId="3970"/>
            <ac:spMk id="25" creationId="{7999F9C5-8E50-2AD4-C9EF-77F2CACFD1B1}"/>
          </ac:spMkLst>
        </pc:spChg>
        <pc:spChg chg="add del mod ord">
          <ac:chgData name="Max Garrod" userId="76bec35c-556f-4f45-8255-451d701d96d6" providerId="ADAL" clId="{911341E5-708A-4671-9790-D7CBD617F68C}" dt="2026-04-20T14:09:39.288" v="2731" actId="478"/>
          <ac:spMkLst>
            <pc:docMk/>
            <pc:sldMk cId="168174870" sldId="3970"/>
            <ac:spMk id="32" creationId="{86314A5E-AF0C-71C6-DF80-DBE8A6A9F14B}"/>
          </ac:spMkLst>
        </pc:spChg>
        <pc:spChg chg="add mod">
          <ac:chgData name="Max Garrod" userId="76bec35c-556f-4f45-8255-451d701d96d6" providerId="ADAL" clId="{911341E5-708A-4671-9790-D7CBD617F68C}" dt="2026-04-20T14:45:31.703" v="3428" actId="1076"/>
          <ac:spMkLst>
            <pc:docMk/>
            <pc:sldMk cId="168174870" sldId="3970"/>
            <ac:spMk id="33" creationId="{CECB75E8-9E8F-EDB3-70FC-E824E64F5EF9}"/>
          </ac:spMkLst>
        </pc:spChg>
        <pc:spChg chg="add del mod">
          <ac:chgData name="Max Garrod" userId="76bec35c-556f-4f45-8255-451d701d96d6" providerId="ADAL" clId="{911341E5-708A-4671-9790-D7CBD617F68C}" dt="2026-04-20T14:17:27.218" v="2836" actId="478"/>
          <ac:spMkLst>
            <pc:docMk/>
            <pc:sldMk cId="168174870" sldId="3970"/>
            <ac:spMk id="34" creationId="{8978ADBF-20C0-9C9F-400B-7FEE078CB53F}"/>
          </ac:spMkLst>
        </pc:spChg>
        <pc:spChg chg="add mod ord">
          <ac:chgData name="Max Garrod" userId="76bec35c-556f-4f45-8255-451d701d96d6" providerId="ADAL" clId="{911341E5-708A-4671-9790-D7CBD617F68C}" dt="2026-04-20T14:41:22.454" v="3361" actId="167"/>
          <ac:spMkLst>
            <pc:docMk/>
            <pc:sldMk cId="168174870" sldId="3970"/>
            <ac:spMk id="35" creationId="{8EA8FEF4-3F58-EED0-5F45-C5DDA37B7F5B}"/>
          </ac:spMkLst>
        </pc:spChg>
        <pc:picChg chg="del">
          <ac:chgData name="Max Garrod" userId="76bec35c-556f-4f45-8255-451d701d96d6" providerId="ADAL" clId="{911341E5-708A-4671-9790-D7CBD617F68C}" dt="2026-04-20T13:13:04.876" v="795" actId="478"/>
          <ac:picMkLst>
            <pc:docMk/>
            <pc:sldMk cId="168174870" sldId="3970"/>
            <ac:picMk id="7" creationId="{D33F8C33-9093-900E-062D-5F644238E512}"/>
          </ac:picMkLst>
        </pc:picChg>
        <pc:picChg chg="mod ord">
          <ac:chgData name="Max Garrod" userId="76bec35c-556f-4f45-8255-451d701d96d6" providerId="ADAL" clId="{911341E5-708A-4671-9790-D7CBD617F68C}" dt="2026-04-20T13:17:34.439" v="849" actId="552"/>
          <ac:picMkLst>
            <pc:docMk/>
            <pc:sldMk cId="168174870" sldId="3970"/>
            <ac:picMk id="8" creationId="{EA59E691-26C4-5FC7-614D-9CF980AED927}"/>
          </ac:picMkLst>
        </pc:picChg>
        <pc:picChg chg="del">
          <ac:chgData name="Max Garrod" userId="76bec35c-556f-4f45-8255-451d701d96d6" providerId="ADAL" clId="{911341E5-708A-4671-9790-D7CBD617F68C}" dt="2026-04-20T13:13:01.546" v="794" actId="478"/>
          <ac:picMkLst>
            <pc:docMk/>
            <pc:sldMk cId="168174870" sldId="3970"/>
            <ac:picMk id="10" creationId="{98927BDF-E68B-20DC-F455-4B11DCBBBB86}"/>
          </ac:picMkLst>
        </pc:picChg>
        <pc:picChg chg="del mod">
          <ac:chgData name="Max Garrod" userId="76bec35c-556f-4f45-8255-451d701d96d6" providerId="ADAL" clId="{911341E5-708A-4671-9790-D7CBD617F68C}" dt="2026-04-20T14:00:03.765" v="2614" actId="478"/>
          <ac:picMkLst>
            <pc:docMk/>
            <pc:sldMk cId="168174870" sldId="3970"/>
            <ac:picMk id="18" creationId="{036109D9-8860-0E69-74AD-CFF8F93A548A}"/>
          </ac:picMkLst>
        </pc:picChg>
        <pc:picChg chg="add del mod">
          <ac:chgData name="Max Garrod" userId="76bec35c-556f-4f45-8255-451d701d96d6" providerId="ADAL" clId="{911341E5-708A-4671-9790-D7CBD617F68C}" dt="2026-04-20T14:03:11.478" v="2673" actId="478"/>
          <ac:picMkLst>
            <pc:docMk/>
            <pc:sldMk cId="168174870" sldId="3970"/>
            <ac:picMk id="21" creationId="{7D524897-65F4-696B-3FE1-D531161B5DE3}"/>
          </ac:picMkLst>
        </pc:picChg>
        <pc:picChg chg="del">
          <ac:chgData name="Max Garrod" userId="76bec35c-556f-4f45-8255-451d701d96d6" providerId="ADAL" clId="{911341E5-708A-4671-9790-D7CBD617F68C}" dt="2026-04-20T13:13:11.834" v="798" actId="478"/>
          <ac:picMkLst>
            <pc:docMk/>
            <pc:sldMk cId="168174870" sldId="3970"/>
            <ac:picMk id="22" creationId="{232BD2AB-E594-97D5-6AE9-E575C9DB1931}"/>
          </ac:picMkLst>
        </pc:picChg>
        <pc:picChg chg="add mod">
          <ac:chgData name="Max Garrod" userId="76bec35c-556f-4f45-8255-451d701d96d6" providerId="ADAL" clId="{911341E5-708A-4671-9790-D7CBD617F68C}" dt="2026-04-20T14:44:59.745" v="3421" actId="207"/>
          <ac:picMkLst>
            <pc:docMk/>
            <pc:sldMk cId="168174870" sldId="3970"/>
            <ac:picMk id="27" creationId="{BE41C480-AE00-E14E-7B5A-480701B27F6C}"/>
          </ac:picMkLst>
        </pc:picChg>
        <pc:picChg chg="add del mod">
          <ac:chgData name="Max Garrod" userId="76bec35c-556f-4f45-8255-451d701d96d6" providerId="ADAL" clId="{911341E5-708A-4671-9790-D7CBD617F68C}" dt="2026-04-20T14:09:40.161" v="2732" actId="478"/>
          <ac:picMkLst>
            <pc:docMk/>
            <pc:sldMk cId="168174870" sldId="3970"/>
            <ac:picMk id="29" creationId="{934CAD6B-BE2E-9124-EAFE-F8A310BC91F9}"/>
          </ac:picMkLst>
        </pc:picChg>
        <pc:picChg chg="add mod">
          <ac:chgData name="Max Garrod" userId="76bec35c-556f-4f45-8255-451d701d96d6" providerId="ADAL" clId="{911341E5-708A-4671-9790-D7CBD617F68C}" dt="2026-04-20T14:45:05.455" v="3423" actId="207"/>
          <ac:picMkLst>
            <pc:docMk/>
            <pc:sldMk cId="168174870" sldId="3970"/>
            <ac:picMk id="31" creationId="{09CBD4A3-C3A4-586E-FD54-1E2DFE6E4151}"/>
          </ac:picMkLst>
        </pc:picChg>
        <pc:cxnChg chg="add mod">
          <ac:chgData name="Max Garrod" userId="76bec35c-556f-4f45-8255-451d701d96d6" providerId="ADAL" clId="{911341E5-708A-4671-9790-D7CBD617F68C}" dt="2026-04-20T14:43:18.453" v="3385" actId="1582"/>
          <ac:cxnSpMkLst>
            <pc:docMk/>
            <pc:sldMk cId="168174870" sldId="3970"/>
            <ac:cxnSpMk id="37" creationId="{33A727BE-F86D-E4C8-83D4-EA8A20D2B469}"/>
          </ac:cxnSpMkLst>
        </pc:cxnChg>
      </pc:sldChg>
      <pc:sldChg chg="addSp delSp modSp add mod setBg">
        <pc:chgData name="Max Garrod" userId="76bec35c-556f-4f45-8255-451d701d96d6" providerId="ADAL" clId="{911341E5-708A-4671-9790-D7CBD617F68C}" dt="2026-04-20T15:06:09.343" v="4599" actId="14861"/>
        <pc:sldMkLst>
          <pc:docMk/>
          <pc:sldMk cId="1189264239" sldId="3971"/>
        </pc:sldMkLst>
        <pc:spChg chg="del">
          <ac:chgData name="Max Garrod" userId="76bec35c-556f-4f45-8255-451d701d96d6" providerId="ADAL" clId="{911341E5-708A-4671-9790-D7CBD617F68C}" dt="2026-04-20T14:13:46.515" v="2782" actId="478"/>
          <ac:spMkLst>
            <pc:docMk/>
            <pc:sldMk cId="1189264239" sldId="3971"/>
            <ac:spMk id="2" creationId="{FD92E655-8F79-BCE1-9457-2C08F1F46265}"/>
          </ac:spMkLst>
        </pc:spChg>
        <pc:spChg chg="add mod">
          <ac:chgData name="Max Garrod" userId="76bec35c-556f-4f45-8255-451d701d96d6" providerId="ADAL" clId="{911341E5-708A-4671-9790-D7CBD617F68C}" dt="2026-04-20T14:13:57.198" v="2785"/>
          <ac:spMkLst>
            <pc:docMk/>
            <pc:sldMk cId="1189264239" sldId="3971"/>
            <ac:spMk id="3" creationId="{37C5B83C-07E9-4A5D-AA51-CBCDDA5611E8}"/>
          </ac:spMkLst>
        </pc:spChg>
        <pc:spChg chg="mod">
          <ac:chgData name="Max Garrod" userId="76bec35c-556f-4f45-8255-451d701d96d6" providerId="ADAL" clId="{911341E5-708A-4671-9790-D7CBD617F68C}" dt="2026-04-20T14:48:41.707" v="3605" actId="207"/>
          <ac:spMkLst>
            <pc:docMk/>
            <pc:sldMk cId="1189264239" sldId="3971"/>
            <ac:spMk id="4" creationId="{8B129ED5-212D-F3C6-5CEC-B5635B75CC3D}"/>
          </ac:spMkLst>
        </pc:spChg>
        <pc:spChg chg="add mod">
          <ac:chgData name="Max Garrod" userId="76bec35c-556f-4f45-8255-451d701d96d6" providerId="ADAL" clId="{911341E5-708A-4671-9790-D7CBD617F68C}" dt="2026-04-20T14:47:42.210" v="3597" actId="207"/>
          <ac:spMkLst>
            <pc:docMk/>
            <pc:sldMk cId="1189264239" sldId="3971"/>
            <ac:spMk id="5" creationId="{BFB79EB4-DABB-1935-CEBD-B8858B6CC900}"/>
          </ac:spMkLst>
        </pc:spChg>
        <pc:spChg chg="add mod">
          <ac:chgData name="Max Garrod" userId="76bec35c-556f-4f45-8255-451d701d96d6" providerId="ADAL" clId="{911341E5-708A-4671-9790-D7CBD617F68C}" dt="2026-04-20T14:47:42.210" v="3597" actId="207"/>
          <ac:spMkLst>
            <pc:docMk/>
            <pc:sldMk cId="1189264239" sldId="3971"/>
            <ac:spMk id="6" creationId="{B323BF1A-5E01-94E5-BA7E-1A4D2E2F3E20}"/>
          </ac:spMkLst>
        </pc:spChg>
        <pc:spChg chg="add mod">
          <ac:chgData name="Max Garrod" userId="76bec35c-556f-4f45-8255-451d701d96d6" providerId="ADAL" clId="{911341E5-708A-4671-9790-D7CBD617F68C}" dt="2026-04-20T14:53:06.585" v="3785" actId="20577"/>
          <ac:spMkLst>
            <pc:docMk/>
            <pc:sldMk cId="1189264239" sldId="3971"/>
            <ac:spMk id="7" creationId="{6CE9E7DD-1A1F-F1AE-B262-01B83608ED2B}"/>
          </ac:spMkLst>
        </pc:spChg>
        <pc:spChg chg="add del">
          <ac:chgData name="Max Garrod" userId="76bec35c-556f-4f45-8255-451d701d96d6" providerId="ADAL" clId="{911341E5-708A-4671-9790-D7CBD617F68C}" dt="2026-04-20T14:34:30.866" v="3236" actId="11529"/>
          <ac:spMkLst>
            <pc:docMk/>
            <pc:sldMk cId="1189264239" sldId="3971"/>
            <ac:spMk id="11" creationId="{852A25C5-4D02-9033-1C46-AD10384F76D4}"/>
          </ac:spMkLst>
        </pc:spChg>
        <pc:spChg chg="del mod">
          <ac:chgData name="Max Garrod" userId="76bec35c-556f-4f45-8255-451d701d96d6" providerId="ADAL" clId="{911341E5-708A-4671-9790-D7CBD617F68C}" dt="2026-04-20T14:18:46.015" v="2880" actId="478"/>
          <ac:spMkLst>
            <pc:docMk/>
            <pc:sldMk cId="1189264239" sldId="3971"/>
            <ac:spMk id="12" creationId="{CEAAE9B4-48B7-FFC7-44BA-A093E0375050}"/>
          </ac:spMkLst>
        </pc:spChg>
        <pc:spChg chg="add del mod">
          <ac:chgData name="Max Garrod" userId="76bec35c-556f-4f45-8255-451d701d96d6" providerId="ADAL" clId="{911341E5-708A-4671-9790-D7CBD617F68C}" dt="2026-04-20T14:18:18.066" v="2875" actId="478"/>
          <ac:spMkLst>
            <pc:docMk/>
            <pc:sldMk cId="1189264239" sldId="3971"/>
            <ac:spMk id="15" creationId="{96D6EE16-A114-74A6-0293-EB4B356823AD}"/>
          </ac:spMkLst>
        </pc:spChg>
        <pc:spChg chg="add mod">
          <ac:chgData name="Max Garrod" userId="76bec35c-556f-4f45-8255-451d701d96d6" providerId="ADAL" clId="{911341E5-708A-4671-9790-D7CBD617F68C}" dt="2026-04-20T14:56:25.252" v="4145" actId="692"/>
          <ac:spMkLst>
            <pc:docMk/>
            <pc:sldMk cId="1189264239" sldId="3971"/>
            <ac:spMk id="16" creationId="{455FAB76-359A-AAAE-B5E3-10C22F4C9AB6}"/>
          </ac:spMkLst>
        </pc:spChg>
        <pc:spChg chg="add mod">
          <ac:chgData name="Max Garrod" userId="76bec35c-556f-4f45-8255-451d701d96d6" providerId="ADAL" clId="{911341E5-708A-4671-9790-D7CBD617F68C}" dt="2026-04-20T14:56:25.252" v="4145" actId="692"/>
          <ac:spMkLst>
            <pc:docMk/>
            <pc:sldMk cId="1189264239" sldId="3971"/>
            <ac:spMk id="17" creationId="{EC42D2EE-E08B-568C-30B7-4F70BC84214F}"/>
          </ac:spMkLst>
        </pc:spChg>
        <pc:spChg chg="add mod">
          <ac:chgData name="Max Garrod" userId="76bec35c-556f-4f45-8255-451d701d96d6" providerId="ADAL" clId="{911341E5-708A-4671-9790-D7CBD617F68C}" dt="2026-04-20T14:56:25.252" v="4145" actId="692"/>
          <ac:spMkLst>
            <pc:docMk/>
            <pc:sldMk cId="1189264239" sldId="3971"/>
            <ac:spMk id="19" creationId="{4EDDC486-0101-BA81-6E8F-DD8C133BBAF4}"/>
          </ac:spMkLst>
        </pc:spChg>
        <pc:spChg chg="add mod ord">
          <ac:chgData name="Max Garrod" userId="76bec35c-556f-4f45-8255-451d701d96d6" providerId="ADAL" clId="{911341E5-708A-4671-9790-D7CBD617F68C}" dt="2026-04-20T14:48:30.659" v="3602" actId="167"/>
          <ac:spMkLst>
            <pc:docMk/>
            <pc:sldMk cId="1189264239" sldId="3971"/>
            <ac:spMk id="20" creationId="{58B092BF-EDBF-3B73-1D25-4550E0116B1D}"/>
          </ac:spMkLst>
        </pc:spChg>
        <pc:spChg chg="add mod">
          <ac:chgData name="Max Garrod" userId="76bec35c-556f-4f45-8255-451d701d96d6" providerId="ADAL" clId="{911341E5-708A-4671-9790-D7CBD617F68C}" dt="2026-04-20T14:56:35.268" v="4147" actId="1076"/>
          <ac:spMkLst>
            <pc:docMk/>
            <pc:sldMk cId="1189264239" sldId="3971"/>
            <ac:spMk id="21" creationId="{7192E94D-2063-3A43-0610-7E49CC2FAF0E}"/>
          </ac:spMkLst>
        </pc:spChg>
        <pc:spChg chg="add mod">
          <ac:chgData name="Max Garrod" userId="76bec35c-556f-4f45-8255-451d701d96d6" providerId="ADAL" clId="{911341E5-708A-4671-9790-D7CBD617F68C}" dt="2026-04-20T15:04:54.718" v="4587" actId="1076"/>
          <ac:spMkLst>
            <pc:docMk/>
            <pc:sldMk cId="1189264239" sldId="3971"/>
            <ac:spMk id="24" creationId="{6474FFCA-0747-FDE8-4E4C-3CF81F30CB96}"/>
          </ac:spMkLst>
        </pc:spChg>
        <pc:spChg chg="add mod">
          <ac:chgData name="Max Garrod" userId="76bec35c-556f-4f45-8255-451d701d96d6" providerId="ADAL" clId="{911341E5-708A-4671-9790-D7CBD617F68C}" dt="2026-04-20T15:05:05.302" v="4590" actId="1076"/>
          <ac:spMkLst>
            <pc:docMk/>
            <pc:sldMk cId="1189264239" sldId="3971"/>
            <ac:spMk id="25" creationId="{60A871A0-CB68-3D12-557C-8DD53FAA28EA}"/>
          </ac:spMkLst>
        </pc:spChg>
        <pc:picChg chg="add mod ord">
          <ac:chgData name="Max Garrod" userId="76bec35c-556f-4f45-8255-451d701d96d6" providerId="ADAL" clId="{911341E5-708A-4671-9790-D7CBD617F68C}" dt="2026-04-20T15:05:49.228" v="4595" actId="207"/>
          <ac:picMkLst>
            <pc:docMk/>
            <pc:sldMk cId="1189264239" sldId="3971"/>
            <ac:picMk id="10" creationId="{8D318BF3-E7B0-55EA-BAF2-4AF32DCDD892}"/>
          </ac:picMkLst>
        </pc:picChg>
        <pc:picChg chg="del">
          <ac:chgData name="Max Garrod" userId="76bec35c-556f-4f45-8255-451d701d96d6" providerId="ADAL" clId="{911341E5-708A-4671-9790-D7CBD617F68C}" dt="2026-04-20T14:18:32.026" v="2879" actId="478"/>
          <ac:picMkLst>
            <pc:docMk/>
            <pc:sldMk cId="1189264239" sldId="3971"/>
            <ac:picMk id="18" creationId="{58225310-395D-F742-447D-0E4F723DE5C5}"/>
          </ac:picMkLst>
        </pc:picChg>
        <pc:picChg chg="add mod">
          <ac:chgData name="Max Garrod" userId="76bec35c-556f-4f45-8255-451d701d96d6" providerId="ADAL" clId="{911341E5-708A-4671-9790-D7CBD617F68C}" dt="2026-04-20T15:06:09.343" v="4599" actId="14861"/>
          <ac:picMkLst>
            <pc:docMk/>
            <pc:sldMk cId="1189264239" sldId="3971"/>
            <ac:picMk id="23" creationId="{D20D4B4E-B387-4684-CC2C-5202466A92B6}"/>
          </ac:picMkLst>
        </pc:picChg>
        <pc:picChg chg="add mod">
          <ac:chgData name="Max Garrod" userId="76bec35c-556f-4f45-8255-451d701d96d6" providerId="ADAL" clId="{911341E5-708A-4671-9790-D7CBD617F68C}" dt="2026-04-20T15:06:09.343" v="4599" actId="14861"/>
          <ac:picMkLst>
            <pc:docMk/>
            <pc:sldMk cId="1189264239" sldId="3971"/>
            <ac:picMk id="27" creationId="{B2E0696E-E9B5-0D98-BEF5-29400478485A}"/>
          </ac:picMkLst>
        </pc:picChg>
        <pc:picChg chg="add mod">
          <ac:chgData name="Max Garrod" userId="76bec35c-556f-4f45-8255-451d701d96d6" providerId="ADAL" clId="{911341E5-708A-4671-9790-D7CBD617F68C}" dt="2026-04-20T15:06:09.343" v="4599" actId="14861"/>
          <ac:picMkLst>
            <pc:docMk/>
            <pc:sldMk cId="1189264239" sldId="3971"/>
            <ac:picMk id="29" creationId="{13E36099-6355-9F4A-4F0B-E609EB298190}"/>
          </ac:picMkLst>
        </pc:picChg>
        <pc:cxnChg chg="add del">
          <ac:chgData name="Max Garrod" userId="76bec35c-556f-4f45-8255-451d701d96d6" providerId="ADAL" clId="{911341E5-708A-4671-9790-D7CBD617F68C}" dt="2026-04-20T14:34:38.990" v="3238" actId="11529"/>
          <ac:cxnSpMkLst>
            <pc:docMk/>
            <pc:sldMk cId="1189264239" sldId="3971"/>
            <ac:cxnSpMk id="14" creationId="{5819492E-CE19-C8B4-1409-A938694D197C}"/>
          </ac:cxnSpMkLst>
        </pc:cxnChg>
      </pc:sldChg>
      <pc:sldChg chg="add del">
        <pc:chgData name="Max Garrod" userId="76bec35c-556f-4f45-8255-451d701d96d6" providerId="ADAL" clId="{911341E5-708A-4671-9790-D7CBD617F68C}" dt="2026-04-20T12:55:17.605" v="12" actId="2696"/>
        <pc:sldMkLst>
          <pc:docMk/>
          <pc:sldMk cId="1254228750" sldId="3971"/>
        </pc:sldMkLst>
      </pc:sldChg>
      <pc:sldChg chg="add del">
        <pc:chgData name="Max Garrod" userId="76bec35c-556f-4f45-8255-451d701d96d6" providerId="ADAL" clId="{911341E5-708A-4671-9790-D7CBD617F68C}" dt="2026-04-20T14:55:31.179" v="4127" actId="2696"/>
        <pc:sldMkLst>
          <pc:docMk/>
          <pc:sldMk cId="1046347891" sldId="3972"/>
        </pc:sldMkLst>
      </pc:sldChg>
      <pc:sldChg chg="modSp add del mod">
        <pc:chgData name="Max Garrod" userId="76bec35c-556f-4f45-8255-451d701d96d6" providerId="ADAL" clId="{911341E5-708A-4671-9790-D7CBD617F68C}" dt="2026-04-20T13:40:45.967" v="2041" actId="47"/>
        <pc:sldMkLst>
          <pc:docMk/>
          <pc:sldMk cId="4268097425" sldId="3972"/>
        </pc:sldMkLst>
        <pc:spChg chg="mod">
          <ac:chgData name="Max Garrod" userId="76bec35c-556f-4f45-8255-451d701d96d6" providerId="ADAL" clId="{911341E5-708A-4671-9790-D7CBD617F68C}" dt="2026-04-20T13:21:31.051" v="945" actId="207"/>
          <ac:spMkLst>
            <pc:docMk/>
            <pc:sldMk cId="4268097425" sldId="3972"/>
            <ac:spMk id="15" creationId="{391EB74B-F373-5EC7-C5E9-8CE09B76144F}"/>
          </ac:spMkLst>
        </pc:spChg>
      </pc:sldChg>
      <pc:sldChg chg="modSp add del mod">
        <pc:chgData name="Max Garrod" userId="76bec35c-556f-4f45-8255-451d701d96d6" providerId="ADAL" clId="{911341E5-708A-4671-9790-D7CBD617F68C}" dt="2026-04-20T13:40:45.967" v="2041" actId="47"/>
        <pc:sldMkLst>
          <pc:docMk/>
          <pc:sldMk cId="414534833" sldId="3973"/>
        </pc:sldMkLst>
        <pc:spChg chg="mod">
          <ac:chgData name="Max Garrod" userId="76bec35c-556f-4f45-8255-451d701d96d6" providerId="ADAL" clId="{911341E5-708A-4671-9790-D7CBD617F68C}" dt="2026-04-20T13:22:26.061" v="949" actId="207"/>
          <ac:spMkLst>
            <pc:docMk/>
            <pc:sldMk cId="414534833" sldId="3973"/>
            <ac:spMk id="15" creationId="{CF72DE3A-CCE6-96D9-CBFC-52DB1D4CC97D}"/>
          </ac:spMkLst>
        </pc:spChg>
      </pc:sldChg>
      <pc:sldChg chg="addSp delSp modSp add mod setBg">
        <pc:chgData name="Max Garrod" userId="76bec35c-556f-4f45-8255-451d701d96d6" providerId="ADAL" clId="{911341E5-708A-4671-9790-D7CBD617F68C}" dt="2026-04-20T14:48:21.818" v="3600" actId="478"/>
        <pc:sldMkLst>
          <pc:docMk/>
          <pc:sldMk cId="2910971262" sldId="3973"/>
        </pc:sldMkLst>
        <pc:spChg chg="add del mod">
          <ac:chgData name="Max Garrod" userId="76bec35c-556f-4f45-8255-451d701d96d6" providerId="ADAL" clId="{911341E5-708A-4671-9790-D7CBD617F68C}" dt="2026-04-20T14:41:15.951" v="3359" actId="21"/>
          <ac:spMkLst>
            <pc:docMk/>
            <pc:sldMk cId="2910971262" sldId="3973"/>
            <ac:spMk id="2" creationId="{4D9D3B93-527F-47A2-2FD7-3767D8AA89DE}"/>
          </ac:spMkLst>
        </pc:spChg>
        <pc:spChg chg="add mod">
          <ac:chgData name="Max Garrod" userId="76bec35c-556f-4f45-8255-451d701d96d6" providerId="ADAL" clId="{911341E5-708A-4671-9790-D7CBD617F68C}" dt="2026-04-20T14:27:42.967" v="3157" actId="1076"/>
          <ac:spMkLst>
            <pc:docMk/>
            <pc:sldMk cId="2910971262" sldId="3973"/>
            <ac:spMk id="3" creationId="{22E4FD7A-014D-D665-43CD-F6E34F3367E3}"/>
          </ac:spMkLst>
        </pc:spChg>
        <pc:spChg chg="del">
          <ac:chgData name="Max Garrod" userId="76bec35c-556f-4f45-8255-451d701d96d6" providerId="ADAL" clId="{911341E5-708A-4671-9790-D7CBD617F68C}" dt="2026-04-20T14:21:12.968" v="3062" actId="478"/>
          <ac:spMkLst>
            <pc:docMk/>
            <pc:sldMk cId="2910971262" sldId="3973"/>
            <ac:spMk id="4" creationId="{ED27FFD3-A5A8-3E27-2824-0DB6D49833FB}"/>
          </ac:spMkLst>
        </pc:spChg>
        <pc:spChg chg="add del mod">
          <ac:chgData name="Max Garrod" userId="76bec35c-556f-4f45-8255-451d701d96d6" providerId="ADAL" clId="{911341E5-708A-4671-9790-D7CBD617F68C}" dt="2026-04-20T14:22:29.042" v="3071"/>
          <ac:spMkLst>
            <pc:docMk/>
            <pc:sldMk cId="2910971262" sldId="3973"/>
            <ac:spMk id="5" creationId="{878B4FC9-A956-DE04-A2A2-B5258032A7C9}"/>
          </ac:spMkLst>
        </pc:spChg>
        <pc:spChg chg="add mod">
          <ac:chgData name="Max Garrod" userId="76bec35c-556f-4f45-8255-451d701d96d6" providerId="ADAL" clId="{911341E5-708A-4671-9790-D7CBD617F68C}" dt="2026-04-20T14:28:39.783" v="3166" actId="1076"/>
          <ac:spMkLst>
            <pc:docMk/>
            <pc:sldMk cId="2910971262" sldId="3973"/>
            <ac:spMk id="7" creationId="{35932BE3-0575-E344-2D18-906F7C33D804}"/>
          </ac:spMkLst>
        </pc:spChg>
        <pc:spChg chg="del">
          <ac:chgData name="Max Garrod" userId="76bec35c-556f-4f45-8255-451d701d96d6" providerId="ADAL" clId="{911341E5-708A-4671-9790-D7CBD617F68C}" dt="2026-04-20T14:21:15.448" v="3064" actId="478"/>
          <ac:spMkLst>
            <pc:docMk/>
            <pc:sldMk cId="2910971262" sldId="3973"/>
            <ac:spMk id="8" creationId="{31F7C496-2C6E-72C9-7315-878DFF8D9111}"/>
          </ac:spMkLst>
        </pc:spChg>
        <pc:spChg chg="del">
          <ac:chgData name="Max Garrod" userId="76bec35c-556f-4f45-8255-451d701d96d6" providerId="ADAL" clId="{911341E5-708A-4671-9790-D7CBD617F68C}" dt="2026-04-20T14:48:21.818" v="3600" actId="478"/>
          <ac:spMkLst>
            <pc:docMk/>
            <pc:sldMk cId="2910971262" sldId="3973"/>
            <ac:spMk id="10" creationId="{5E080BCB-1195-EB11-0AD3-02E87CA4A6B0}"/>
          </ac:spMkLst>
        </pc:spChg>
        <pc:spChg chg="add mod">
          <ac:chgData name="Max Garrod" userId="76bec35c-556f-4f45-8255-451d701d96d6" providerId="ADAL" clId="{911341E5-708A-4671-9790-D7CBD617F68C}" dt="2026-04-20T14:25:17.865" v="3134" actId="1036"/>
          <ac:spMkLst>
            <pc:docMk/>
            <pc:sldMk cId="2910971262" sldId="3973"/>
            <ac:spMk id="12" creationId="{191F9D54-4163-196F-AF60-E74EACC0D71E}"/>
          </ac:spMkLst>
        </pc:spChg>
        <pc:spChg chg="add mod">
          <ac:chgData name="Max Garrod" userId="76bec35c-556f-4f45-8255-451d701d96d6" providerId="ADAL" clId="{911341E5-708A-4671-9790-D7CBD617F68C}" dt="2026-04-20T14:29:39.027" v="3179" actId="2710"/>
          <ac:spMkLst>
            <pc:docMk/>
            <pc:sldMk cId="2910971262" sldId="3973"/>
            <ac:spMk id="17" creationId="{1B4A5E0D-0955-86FC-74F6-76ADCD6FB229}"/>
          </ac:spMkLst>
        </pc:spChg>
        <pc:spChg chg="add mod">
          <ac:chgData name="Max Garrod" userId="76bec35c-556f-4f45-8255-451d701d96d6" providerId="ADAL" clId="{911341E5-708A-4671-9790-D7CBD617F68C}" dt="2026-04-20T14:28:39.783" v="3166" actId="1076"/>
          <ac:spMkLst>
            <pc:docMk/>
            <pc:sldMk cId="2910971262" sldId="3973"/>
            <ac:spMk id="18" creationId="{FDE1673F-71B9-62DF-8F31-D74EEAEA86E1}"/>
          </ac:spMkLst>
        </pc:spChg>
        <pc:spChg chg="add mod">
          <ac:chgData name="Max Garrod" userId="76bec35c-556f-4f45-8255-451d701d96d6" providerId="ADAL" clId="{911341E5-708A-4671-9790-D7CBD617F68C}" dt="2026-04-20T14:29:44.058" v="3180" actId="1076"/>
          <ac:spMkLst>
            <pc:docMk/>
            <pc:sldMk cId="2910971262" sldId="3973"/>
            <ac:spMk id="19" creationId="{C1B84218-078E-0AF4-9906-188C89067D11}"/>
          </ac:spMkLst>
        </pc:spChg>
        <pc:picChg chg="del">
          <ac:chgData name="Max Garrod" userId="76bec35c-556f-4f45-8255-451d701d96d6" providerId="ADAL" clId="{911341E5-708A-4671-9790-D7CBD617F68C}" dt="2026-04-20T14:21:13.407" v="3063" actId="478"/>
          <ac:picMkLst>
            <pc:docMk/>
            <pc:sldMk cId="2910971262" sldId="3973"/>
            <ac:picMk id="6" creationId="{536E03B1-1D58-64EC-79CF-C6D5CB99311E}"/>
          </ac:picMkLst>
        </pc:picChg>
        <pc:picChg chg="del">
          <ac:chgData name="Max Garrod" userId="76bec35c-556f-4f45-8255-451d701d96d6" providerId="ADAL" clId="{911341E5-708A-4671-9790-D7CBD617F68C}" dt="2026-04-20T14:24:44.366" v="3095" actId="478"/>
          <ac:picMkLst>
            <pc:docMk/>
            <pc:sldMk cId="2910971262" sldId="3973"/>
            <ac:picMk id="9" creationId="{995EA241-3E73-39B5-0340-9263AB0C9AAC}"/>
          </ac:picMkLst>
        </pc:picChg>
        <pc:picChg chg="add mod">
          <ac:chgData name="Max Garrod" userId="76bec35c-556f-4f45-8255-451d701d96d6" providerId="ADAL" clId="{911341E5-708A-4671-9790-D7CBD617F68C}" dt="2026-04-20T14:24:50.239" v="3098" actId="1076"/>
          <ac:picMkLst>
            <pc:docMk/>
            <pc:sldMk cId="2910971262" sldId="3973"/>
            <ac:picMk id="11" creationId="{ACDCBB09-4F53-FED5-18F3-4825375653F5}"/>
          </ac:picMkLst>
        </pc:picChg>
        <pc:cxnChg chg="add mod">
          <ac:chgData name="Max Garrod" userId="76bec35c-556f-4f45-8255-451d701d96d6" providerId="ADAL" clId="{911341E5-708A-4671-9790-D7CBD617F68C}" dt="2026-04-20T14:28:51.025" v="3168" actId="14100"/>
          <ac:cxnSpMkLst>
            <pc:docMk/>
            <pc:sldMk cId="2910971262" sldId="3973"/>
            <ac:cxnSpMk id="14" creationId="{0E1F5CC7-A4CA-55F0-C2B4-51DE60B08B09}"/>
          </ac:cxnSpMkLst>
        </pc:cxnChg>
        <pc:cxnChg chg="add mod">
          <ac:chgData name="Max Garrod" userId="76bec35c-556f-4f45-8255-451d701d96d6" providerId="ADAL" clId="{911341E5-708A-4671-9790-D7CBD617F68C}" dt="2026-04-20T14:30:38.185" v="3196" actId="14100"/>
          <ac:cxnSpMkLst>
            <pc:docMk/>
            <pc:sldMk cId="2910971262" sldId="3973"/>
            <ac:cxnSpMk id="21" creationId="{FE7A36DA-11C1-496D-726B-691EEA37EB15}"/>
          </ac:cxnSpMkLst>
        </pc:cxnChg>
        <pc:cxnChg chg="add mod">
          <ac:chgData name="Max Garrod" userId="76bec35c-556f-4f45-8255-451d701d96d6" providerId="ADAL" clId="{911341E5-708A-4671-9790-D7CBD617F68C}" dt="2026-04-20T14:30:14.401" v="3189" actId="14100"/>
          <ac:cxnSpMkLst>
            <pc:docMk/>
            <pc:sldMk cId="2910971262" sldId="3973"/>
            <ac:cxnSpMk id="23" creationId="{6B0F7893-DFB9-8272-6BE5-CE1A436B1D6D}"/>
          </ac:cxnSpMkLst>
        </pc:cxnChg>
        <pc:cxnChg chg="add mod">
          <ac:chgData name="Max Garrod" userId="76bec35c-556f-4f45-8255-451d701d96d6" providerId="ADAL" clId="{911341E5-708A-4671-9790-D7CBD617F68C}" dt="2026-04-20T14:30:17.424" v="3190" actId="14100"/>
          <ac:cxnSpMkLst>
            <pc:docMk/>
            <pc:sldMk cId="2910971262" sldId="3973"/>
            <ac:cxnSpMk id="25" creationId="{4C2CADB1-D571-4991-3DD7-AF91440DDB86}"/>
          </ac:cxnSpMkLst>
        </pc:cxnChg>
        <pc:cxnChg chg="add mod">
          <ac:chgData name="Max Garrod" userId="76bec35c-556f-4f45-8255-451d701d96d6" providerId="ADAL" clId="{911341E5-708A-4671-9790-D7CBD617F68C}" dt="2026-04-20T14:30:31.074" v="3194" actId="14100"/>
          <ac:cxnSpMkLst>
            <pc:docMk/>
            <pc:sldMk cId="2910971262" sldId="3973"/>
            <ac:cxnSpMk id="34" creationId="{C29800B0-AC1C-5191-C696-F53D461F62FA}"/>
          </ac:cxnSpMkLst>
        </pc:cxnChg>
        <pc:cxnChg chg="add mod">
          <ac:chgData name="Max Garrod" userId="76bec35c-556f-4f45-8255-451d701d96d6" providerId="ADAL" clId="{911341E5-708A-4671-9790-D7CBD617F68C}" dt="2026-04-20T14:30:54.798" v="3199" actId="14100"/>
          <ac:cxnSpMkLst>
            <pc:docMk/>
            <pc:sldMk cId="2910971262" sldId="3973"/>
            <ac:cxnSpMk id="39" creationId="{BF490AEE-7290-8795-4204-BA4F0979F3BD}"/>
          </ac:cxnSpMkLst>
        </pc:cxnChg>
        <pc:cxnChg chg="add mod">
          <ac:chgData name="Max Garrod" userId="76bec35c-556f-4f45-8255-451d701d96d6" providerId="ADAL" clId="{911341E5-708A-4671-9790-D7CBD617F68C}" dt="2026-04-20T14:31:01.567" v="3202" actId="14100"/>
          <ac:cxnSpMkLst>
            <pc:docMk/>
            <pc:sldMk cId="2910971262" sldId="3973"/>
            <ac:cxnSpMk id="41" creationId="{3A373A61-3CA8-83CD-B40A-79B50E74D571}"/>
          </ac:cxnSpMkLst>
        </pc:cxnChg>
        <pc:cxnChg chg="add mod">
          <ac:chgData name="Max Garrod" userId="76bec35c-556f-4f45-8255-451d701d96d6" providerId="ADAL" clId="{911341E5-708A-4671-9790-D7CBD617F68C}" dt="2026-04-20T14:32:17.218" v="3227" actId="14100"/>
          <ac:cxnSpMkLst>
            <pc:docMk/>
            <pc:sldMk cId="2910971262" sldId="3973"/>
            <ac:cxnSpMk id="43" creationId="{40C697B8-C2A2-EEA3-CD4D-3D43BCF71A80}"/>
          </ac:cxnSpMkLst>
        </pc:cxnChg>
        <pc:cxnChg chg="add mod">
          <ac:chgData name="Max Garrod" userId="76bec35c-556f-4f45-8255-451d701d96d6" providerId="ADAL" clId="{911341E5-708A-4671-9790-D7CBD617F68C}" dt="2026-04-20T14:31:15.279" v="3208" actId="14100"/>
          <ac:cxnSpMkLst>
            <pc:docMk/>
            <pc:sldMk cId="2910971262" sldId="3973"/>
            <ac:cxnSpMk id="45" creationId="{E8CC80BD-2AEC-A76D-A609-D1ED0230102A}"/>
          </ac:cxnSpMkLst>
        </pc:cxnChg>
        <pc:cxnChg chg="add mod">
          <ac:chgData name="Max Garrod" userId="76bec35c-556f-4f45-8255-451d701d96d6" providerId="ADAL" clId="{911341E5-708A-4671-9790-D7CBD617F68C}" dt="2026-04-20T14:32:04.392" v="3224" actId="14100"/>
          <ac:cxnSpMkLst>
            <pc:docMk/>
            <pc:sldMk cId="2910971262" sldId="3973"/>
            <ac:cxnSpMk id="47" creationId="{85C195DD-C489-BF00-49C9-9643D30C9F9D}"/>
          </ac:cxnSpMkLst>
        </pc:cxnChg>
        <pc:cxnChg chg="add mod">
          <ac:chgData name="Max Garrod" userId="76bec35c-556f-4f45-8255-451d701d96d6" providerId="ADAL" clId="{911341E5-708A-4671-9790-D7CBD617F68C}" dt="2026-04-20T14:31:27.991" v="3214" actId="14100"/>
          <ac:cxnSpMkLst>
            <pc:docMk/>
            <pc:sldMk cId="2910971262" sldId="3973"/>
            <ac:cxnSpMk id="49" creationId="{6CE70E19-8F66-4853-BBB7-A4847936B07C}"/>
          </ac:cxnSpMkLst>
        </pc:cxnChg>
        <pc:cxnChg chg="add mod">
          <ac:chgData name="Max Garrod" userId="76bec35c-556f-4f45-8255-451d701d96d6" providerId="ADAL" clId="{911341E5-708A-4671-9790-D7CBD617F68C}" dt="2026-04-20T14:31:59.985" v="3223" actId="14100"/>
          <ac:cxnSpMkLst>
            <pc:docMk/>
            <pc:sldMk cId="2910971262" sldId="3973"/>
            <ac:cxnSpMk id="51" creationId="{1AA47B76-B16A-A5BD-D030-97DE77849F22}"/>
          </ac:cxnSpMkLst>
        </pc:cxnChg>
        <pc:cxnChg chg="add mod">
          <ac:chgData name="Max Garrod" userId="76bec35c-556f-4f45-8255-451d701d96d6" providerId="ADAL" clId="{911341E5-708A-4671-9790-D7CBD617F68C}" dt="2026-04-20T14:31:56.952" v="3222" actId="14100"/>
          <ac:cxnSpMkLst>
            <pc:docMk/>
            <pc:sldMk cId="2910971262" sldId="3973"/>
            <ac:cxnSpMk id="53" creationId="{D04AB60F-8307-FDD3-0AC8-79EE66B1364A}"/>
          </ac:cxnSpMkLst>
        </pc:cxnChg>
      </pc:sldChg>
      <pc:sldChg chg="modSp add del mod">
        <pc:chgData name="Max Garrod" userId="76bec35c-556f-4f45-8255-451d701d96d6" providerId="ADAL" clId="{911341E5-708A-4671-9790-D7CBD617F68C}" dt="2026-04-20T13:40:45.967" v="2041" actId="47"/>
        <pc:sldMkLst>
          <pc:docMk/>
          <pc:sldMk cId="272839561" sldId="3974"/>
        </pc:sldMkLst>
        <pc:spChg chg="mod">
          <ac:chgData name="Max Garrod" userId="76bec35c-556f-4f45-8255-451d701d96d6" providerId="ADAL" clId="{911341E5-708A-4671-9790-D7CBD617F68C}" dt="2026-04-20T13:22:41.855" v="953" actId="207"/>
          <ac:spMkLst>
            <pc:docMk/>
            <pc:sldMk cId="272839561" sldId="3974"/>
            <ac:spMk id="15" creationId="{F6B34FC7-9172-3A06-9E5B-400C002B48F6}"/>
          </ac:spMkLst>
        </pc:spChg>
      </pc:sldChg>
      <pc:sldChg chg="addSp delSp modSp add mod">
        <pc:chgData name="Max Garrod" userId="76bec35c-556f-4f45-8255-451d701d96d6" providerId="ADAL" clId="{911341E5-708A-4671-9790-D7CBD617F68C}" dt="2026-04-20T15:27:28.707" v="5656" actId="1076"/>
        <pc:sldMkLst>
          <pc:docMk/>
          <pc:sldMk cId="1017752032" sldId="3974"/>
        </pc:sldMkLst>
        <pc:spChg chg="add mod ord">
          <ac:chgData name="Max Garrod" userId="76bec35c-556f-4f45-8255-451d701d96d6" providerId="ADAL" clId="{911341E5-708A-4671-9790-D7CBD617F68C}" dt="2026-04-20T14:48:34.998" v="3604" actId="167"/>
          <ac:spMkLst>
            <pc:docMk/>
            <pc:sldMk cId="1017752032" sldId="3974"/>
            <ac:spMk id="2" creationId="{96A3375B-4685-42CA-71BE-9CC776A5AA95}"/>
          </ac:spMkLst>
        </pc:spChg>
        <pc:spChg chg="del">
          <ac:chgData name="Max Garrod" userId="76bec35c-556f-4f45-8255-451d701d96d6" providerId="ADAL" clId="{911341E5-708A-4671-9790-D7CBD617F68C}" dt="2026-04-20T14:49:30.929" v="3612" actId="478"/>
          <ac:spMkLst>
            <pc:docMk/>
            <pc:sldMk cId="1017752032" sldId="3974"/>
            <ac:spMk id="5" creationId="{48C6089F-B0C3-73EF-53FA-13EED08D2714}"/>
          </ac:spMkLst>
        </pc:spChg>
        <pc:spChg chg="del">
          <ac:chgData name="Max Garrod" userId="76bec35c-556f-4f45-8255-451d701d96d6" providerId="ADAL" clId="{911341E5-708A-4671-9790-D7CBD617F68C}" dt="2026-04-20T14:48:12.141" v="3599" actId="478"/>
          <ac:spMkLst>
            <pc:docMk/>
            <pc:sldMk cId="1017752032" sldId="3974"/>
            <ac:spMk id="6" creationId="{E8E32C60-0BE2-745A-CA36-DD634A9627B6}"/>
          </ac:spMkLst>
        </pc:spChg>
        <pc:spChg chg="add del mod">
          <ac:chgData name="Max Garrod" userId="76bec35c-556f-4f45-8255-451d701d96d6" providerId="ADAL" clId="{911341E5-708A-4671-9790-D7CBD617F68C}" dt="2026-04-20T15:27:28.707" v="5656" actId="1076"/>
          <ac:spMkLst>
            <pc:docMk/>
            <pc:sldMk cId="1017752032" sldId="3974"/>
            <ac:spMk id="7" creationId="{E3C6948C-5515-6C72-27C3-009D2D9B591E}"/>
          </ac:spMkLst>
        </pc:spChg>
        <pc:spChg chg="del">
          <ac:chgData name="Max Garrod" userId="76bec35c-556f-4f45-8255-451d701d96d6" providerId="ADAL" clId="{911341E5-708A-4671-9790-D7CBD617F68C}" dt="2026-04-20T14:49:14.777" v="3608" actId="478"/>
          <ac:spMkLst>
            <pc:docMk/>
            <pc:sldMk cId="1017752032" sldId="3974"/>
            <ac:spMk id="16" creationId="{F54C8584-E165-CDF6-1FB7-B06D32E81420}"/>
          </ac:spMkLst>
        </pc:spChg>
        <pc:spChg chg="del">
          <ac:chgData name="Max Garrod" userId="76bec35c-556f-4f45-8255-451d701d96d6" providerId="ADAL" clId="{911341E5-708A-4671-9790-D7CBD617F68C}" dt="2026-04-20T14:49:13.710" v="3607" actId="478"/>
          <ac:spMkLst>
            <pc:docMk/>
            <pc:sldMk cId="1017752032" sldId="3974"/>
            <ac:spMk id="17" creationId="{F018E856-BB82-6EBD-977F-3EED0907E3E0}"/>
          </ac:spMkLst>
        </pc:spChg>
        <pc:spChg chg="del">
          <ac:chgData name="Max Garrod" userId="76bec35c-556f-4f45-8255-451d701d96d6" providerId="ADAL" clId="{911341E5-708A-4671-9790-D7CBD617F68C}" dt="2026-04-20T14:49:15.384" v="3609" actId="478"/>
          <ac:spMkLst>
            <pc:docMk/>
            <pc:sldMk cId="1017752032" sldId="3974"/>
            <ac:spMk id="19" creationId="{2F60FEC5-52A5-A30E-1C24-793810503C7A}"/>
          </ac:spMkLst>
        </pc:spChg>
        <pc:graphicFrameChg chg="add mod">
          <ac:chgData name="Max Garrod" userId="76bec35c-556f-4f45-8255-451d701d96d6" providerId="ADAL" clId="{911341E5-708A-4671-9790-D7CBD617F68C}" dt="2026-04-20T15:11:47.285" v="4623"/>
          <ac:graphicFrameMkLst>
            <pc:docMk/>
            <pc:sldMk cId="1017752032" sldId="3974"/>
            <ac:graphicFrameMk id="3" creationId="{8B126DA7-4D53-9EA9-C8EC-727A1FC02EBD}"/>
          </ac:graphicFrameMkLst>
        </pc:graphicFrameChg>
        <pc:picChg chg="mod">
          <ac:chgData name="Max Garrod" userId="76bec35c-556f-4f45-8255-451d701d96d6" providerId="ADAL" clId="{911341E5-708A-4671-9790-D7CBD617F68C}" dt="2026-04-20T15:27:20.748" v="5654" actId="1076"/>
          <ac:picMkLst>
            <pc:docMk/>
            <pc:sldMk cId="1017752032" sldId="3974"/>
            <ac:picMk id="10" creationId="{71E20EC3-39F0-1882-18A2-50831F35019B}"/>
          </ac:picMkLst>
        </pc:picChg>
      </pc:sldChg>
      <pc:sldChg chg="addSp delSp modSp add mod ord">
        <pc:chgData name="Max Garrod" userId="76bec35c-556f-4f45-8255-451d701d96d6" providerId="ADAL" clId="{911341E5-708A-4671-9790-D7CBD617F68C}" dt="2026-04-20T15:27:11.136" v="5653" actId="552"/>
        <pc:sldMkLst>
          <pc:docMk/>
          <pc:sldMk cId="1952245705" sldId="3975"/>
        </pc:sldMkLst>
        <pc:spChg chg="add mod">
          <ac:chgData name="Max Garrod" userId="76bec35c-556f-4f45-8255-451d701d96d6" providerId="ADAL" clId="{911341E5-708A-4671-9790-D7CBD617F68C}" dt="2026-04-20T15:06:16.951" v="4601" actId="20577"/>
          <ac:spMkLst>
            <pc:docMk/>
            <pc:sldMk cId="1952245705" sldId="3975"/>
            <ac:spMk id="3" creationId="{FF8282FC-2978-E3E0-BD66-EA29CE50B7D0}"/>
          </ac:spMkLst>
        </pc:spChg>
        <pc:spChg chg="mod">
          <ac:chgData name="Max Garrod" userId="76bec35c-556f-4f45-8255-451d701d96d6" providerId="ADAL" clId="{911341E5-708A-4671-9790-D7CBD617F68C}" dt="2026-04-20T14:53:54.220" v="3885" actId="1036"/>
          <ac:spMkLst>
            <pc:docMk/>
            <pc:sldMk cId="1952245705" sldId="3975"/>
            <ac:spMk id="4" creationId="{8F333152-5D54-F92A-7486-9FEE99E05A61}"/>
          </ac:spMkLst>
        </pc:spChg>
        <pc:spChg chg="del mod">
          <ac:chgData name="Max Garrod" userId="76bec35c-556f-4f45-8255-451d701d96d6" providerId="ADAL" clId="{911341E5-708A-4671-9790-D7CBD617F68C}" dt="2026-04-20T15:12:39.962" v="4631" actId="478"/>
          <ac:spMkLst>
            <pc:docMk/>
            <pc:sldMk cId="1952245705" sldId="3975"/>
            <ac:spMk id="7" creationId="{36910DB9-263D-748F-18DD-F84307CBC6AD}"/>
          </ac:spMkLst>
        </pc:spChg>
        <pc:spChg chg="add mod">
          <ac:chgData name="Max Garrod" userId="76bec35c-556f-4f45-8255-451d701d96d6" providerId="ADAL" clId="{911341E5-708A-4671-9790-D7CBD617F68C}" dt="2026-04-20T15:27:11.136" v="5653" actId="552"/>
          <ac:spMkLst>
            <pc:docMk/>
            <pc:sldMk cId="1952245705" sldId="3975"/>
            <ac:spMk id="20" creationId="{75C2057D-FB17-7C27-DD71-7B9BDC036B31}"/>
          </ac:spMkLst>
        </pc:spChg>
        <pc:spChg chg="add mod">
          <ac:chgData name="Max Garrod" userId="76bec35c-556f-4f45-8255-451d701d96d6" providerId="ADAL" clId="{911341E5-708A-4671-9790-D7CBD617F68C}" dt="2026-04-20T15:27:11.136" v="5653" actId="552"/>
          <ac:spMkLst>
            <pc:docMk/>
            <pc:sldMk cId="1952245705" sldId="3975"/>
            <ac:spMk id="21" creationId="{D443A5CA-613F-E667-404F-7FD8E754DE50}"/>
          </ac:spMkLst>
        </pc:spChg>
        <pc:spChg chg="add mod">
          <ac:chgData name="Max Garrod" userId="76bec35c-556f-4f45-8255-451d701d96d6" providerId="ADAL" clId="{911341E5-708A-4671-9790-D7CBD617F68C}" dt="2026-04-20T15:25:32.504" v="5599" actId="1076"/>
          <ac:spMkLst>
            <pc:docMk/>
            <pc:sldMk cId="1952245705" sldId="3975"/>
            <ac:spMk id="22" creationId="{5849A123-9A19-43A5-7C39-43DB78CE7A56}"/>
          </ac:spMkLst>
        </pc:spChg>
        <pc:spChg chg="add mod">
          <ac:chgData name="Max Garrod" userId="76bec35c-556f-4f45-8255-451d701d96d6" providerId="ADAL" clId="{911341E5-708A-4671-9790-D7CBD617F68C}" dt="2026-04-20T15:25:21.274" v="5597" actId="1076"/>
          <ac:spMkLst>
            <pc:docMk/>
            <pc:sldMk cId="1952245705" sldId="3975"/>
            <ac:spMk id="23" creationId="{4D498B64-02FA-DA3D-86F1-355AB17CC12D}"/>
          </ac:spMkLst>
        </pc:spChg>
        <pc:picChg chg="add mod">
          <ac:chgData name="Max Garrod" userId="76bec35c-556f-4f45-8255-451d701d96d6" providerId="ADAL" clId="{911341E5-708A-4671-9790-D7CBD617F68C}" dt="2026-04-20T15:27:01.329" v="5652" actId="1038"/>
          <ac:picMkLst>
            <pc:docMk/>
            <pc:sldMk cId="1952245705" sldId="3975"/>
            <ac:picMk id="6" creationId="{364FCD06-6026-DF40-9B20-6E75B78CF424}"/>
          </ac:picMkLst>
        </pc:picChg>
        <pc:picChg chg="del">
          <ac:chgData name="Max Garrod" userId="76bec35c-556f-4f45-8255-451d701d96d6" providerId="ADAL" clId="{911341E5-708A-4671-9790-D7CBD617F68C}" dt="2026-04-20T15:01:20.242" v="4398" actId="478"/>
          <ac:picMkLst>
            <pc:docMk/>
            <pc:sldMk cId="1952245705" sldId="3975"/>
            <ac:picMk id="10" creationId="{4281B7ED-C54F-8480-2527-53DDE82DDCC5}"/>
          </ac:picMkLst>
        </pc:picChg>
        <pc:picChg chg="add mod">
          <ac:chgData name="Max Garrod" userId="76bec35c-556f-4f45-8255-451d701d96d6" providerId="ADAL" clId="{911341E5-708A-4671-9790-D7CBD617F68C}" dt="2026-04-20T15:26:45.578" v="5634" actId="1037"/>
          <ac:picMkLst>
            <pc:docMk/>
            <pc:sldMk cId="1952245705" sldId="3975"/>
            <ac:picMk id="11" creationId="{4FD9444A-438A-41EA-FDEF-EDE6BBBAE32E}"/>
          </ac:picMkLst>
        </pc:picChg>
        <pc:picChg chg="add mod">
          <ac:chgData name="Max Garrod" userId="76bec35c-556f-4f45-8255-451d701d96d6" providerId="ADAL" clId="{911341E5-708A-4671-9790-D7CBD617F68C}" dt="2026-04-20T15:26:48.322" v="5637" actId="1037"/>
          <ac:picMkLst>
            <pc:docMk/>
            <pc:sldMk cId="1952245705" sldId="3975"/>
            <ac:picMk id="13" creationId="{9ED0B242-085E-5DA3-8B4F-B909D9FC0D15}"/>
          </ac:picMkLst>
        </pc:picChg>
        <pc:picChg chg="add del mod">
          <ac:chgData name="Max Garrod" userId="76bec35c-556f-4f45-8255-451d701d96d6" providerId="ADAL" clId="{911341E5-708A-4671-9790-D7CBD617F68C}" dt="2026-04-20T15:16:39.683" v="4640" actId="478"/>
          <ac:picMkLst>
            <pc:docMk/>
            <pc:sldMk cId="1952245705" sldId="3975"/>
            <ac:picMk id="15" creationId="{487CD2E4-E293-E45B-996C-605D1E7910AB}"/>
          </ac:picMkLst>
        </pc:picChg>
        <pc:picChg chg="add del mod modCrop">
          <ac:chgData name="Max Garrod" userId="76bec35c-556f-4f45-8255-451d701d96d6" providerId="ADAL" clId="{911341E5-708A-4671-9790-D7CBD617F68C}" dt="2026-04-20T15:16:59.073" v="4643" actId="478"/>
          <ac:picMkLst>
            <pc:docMk/>
            <pc:sldMk cId="1952245705" sldId="3975"/>
            <ac:picMk id="17" creationId="{EB2575E7-762E-0448-DF50-ADAD31FCB32C}"/>
          </ac:picMkLst>
        </pc:picChg>
        <pc:picChg chg="add mod">
          <ac:chgData name="Max Garrod" userId="76bec35c-556f-4f45-8255-451d701d96d6" providerId="ADAL" clId="{911341E5-708A-4671-9790-D7CBD617F68C}" dt="2026-04-20T15:26:35.369" v="5620" actId="1037"/>
          <ac:picMkLst>
            <pc:docMk/>
            <pc:sldMk cId="1952245705" sldId="3975"/>
            <ac:picMk id="19" creationId="{B447EB5F-B93C-286B-B32F-C9BE99EC1A55}"/>
          </ac:picMkLst>
        </pc:picChg>
        <pc:cxnChg chg="add mod">
          <ac:chgData name="Max Garrod" userId="76bec35c-556f-4f45-8255-451d701d96d6" providerId="ADAL" clId="{911341E5-708A-4671-9790-D7CBD617F68C}" dt="2026-04-20T15:26:39.220" v="5624" actId="1037"/>
          <ac:cxnSpMkLst>
            <pc:docMk/>
            <pc:sldMk cId="1952245705" sldId="3975"/>
            <ac:cxnSpMk id="24" creationId="{4801C27F-CC3F-63C7-B067-6E09CE8F41B4}"/>
          </ac:cxnSpMkLst>
        </pc:cxnChg>
        <pc:cxnChg chg="add mod">
          <ac:chgData name="Max Garrod" userId="76bec35c-556f-4f45-8255-451d701d96d6" providerId="ADAL" clId="{911341E5-708A-4671-9790-D7CBD617F68C}" dt="2026-04-20T15:26:44.536" v="5633" actId="1037"/>
          <ac:cxnSpMkLst>
            <pc:docMk/>
            <pc:sldMk cId="1952245705" sldId="3975"/>
            <ac:cxnSpMk id="26" creationId="{0C8780E8-094E-16A5-86D6-09BC290C06CA}"/>
          </ac:cxnSpMkLst>
        </pc:cxnChg>
        <pc:cxnChg chg="add mod">
          <ac:chgData name="Max Garrod" userId="76bec35c-556f-4f45-8255-451d701d96d6" providerId="ADAL" clId="{911341E5-708A-4671-9790-D7CBD617F68C}" dt="2026-04-20T15:26:59.516" v="5651" actId="1038"/>
          <ac:cxnSpMkLst>
            <pc:docMk/>
            <pc:sldMk cId="1952245705" sldId="3975"/>
            <ac:cxnSpMk id="28" creationId="{3638D02E-388B-776E-AC31-7DA06F5F77FB}"/>
          </ac:cxnSpMkLst>
        </pc:cxnChg>
        <pc:cxnChg chg="add mod">
          <ac:chgData name="Max Garrod" userId="76bec35c-556f-4f45-8255-451d701d96d6" providerId="ADAL" clId="{911341E5-708A-4671-9790-D7CBD617F68C}" dt="2026-04-20T15:26:50.730" v="5641" actId="1037"/>
          <ac:cxnSpMkLst>
            <pc:docMk/>
            <pc:sldMk cId="1952245705" sldId="3975"/>
            <ac:cxnSpMk id="30" creationId="{B9DA00D0-83DA-6EAF-400A-A71C4C911DEF}"/>
          </ac:cxnSpMkLst>
        </pc:cxnChg>
      </pc:sldChg>
      <pc:sldChg chg="modSp add del mod">
        <pc:chgData name="Max Garrod" userId="76bec35c-556f-4f45-8255-451d701d96d6" providerId="ADAL" clId="{911341E5-708A-4671-9790-D7CBD617F68C}" dt="2026-04-20T13:40:45.967" v="2041" actId="47"/>
        <pc:sldMkLst>
          <pc:docMk/>
          <pc:sldMk cId="3588896789" sldId="3975"/>
        </pc:sldMkLst>
        <pc:spChg chg="mod">
          <ac:chgData name="Max Garrod" userId="76bec35c-556f-4f45-8255-451d701d96d6" providerId="ADAL" clId="{911341E5-708A-4671-9790-D7CBD617F68C}" dt="2026-04-20T13:23:00.028" v="957" actId="207"/>
          <ac:spMkLst>
            <pc:docMk/>
            <pc:sldMk cId="3588896789" sldId="3975"/>
            <ac:spMk id="15" creationId="{8B55293B-E4E1-0E73-2978-F3EF64793E50}"/>
          </ac:spMkLst>
        </pc:spChg>
      </pc:sldChg>
      <pc:sldChg chg="modSp add del mod">
        <pc:chgData name="Max Garrod" userId="76bec35c-556f-4f45-8255-451d701d96d6" providerId="ADAL" clId="{911341E5-708A-4671-9790-D7CBD617F68C}" dt="2026-04-20T13:40:45.967" v="2041" actId="47"/>
        <pc:sldMkLst>
          <pc:docMk/>
          <pc:sldMk cId="975492106" sldId="3976"/>
        </pc:sldMkLst>
        <pc:spChg chg="mod">
          <ac:chgData name="Max Garrod" userId="76bec35c-556f-4f45-8255-451d701d96d6" providerId="ADAL" clId="{911341E5-708A-4671-9790-D7CBD617F68C}" dt="2026-04-20T13:23:15.747" v="961" actId="207"/>
          <ac:spMkLst>
            <pc:docMk/>
            <pc:sldMk cId="975492106" sldId="3976"/>
            <ac:spMk id="15" creationId="{49C9ABB7-8798-81E4-1D06-19CE9748147A}"/>
          </ac:spMkLst>
        </pc:spChg>
      </pc:sldChg>
      <pc:sldChg chg="modSp add del mod">
        <pc:chgData name="Max Garrod" userId="76bec35c-556f-4f45-8255-451d701d96d6" providerId="ADAL" clId="{911341E5-708A-4671-9790-D7CBD617F68C}" dt="2026-04-20T13:40:45.967" v="2041" actId="47"/>
        <pc:sldMkLst>
          <pc:docMk/>
          <pc:sldMk cId="1624758271" sldId="3977"/>
        </pc:sldMkLst>
        <pc:spChg chg="mod">
          <ac:chgData name="Max Garrod" userId="76bec35c-556f-4f45-8255-451d701d96d6" providerId="ADAL" clId="{911341E5-708A-4671-9790-D7CBD617F68C}" dt="2026-04-20T13:23:29.294" v="965" actId="207"/>
          <ac:spMkLst>
            <pc:docMk/>
            <pc:sldMk cId="1624758271" sldId="3977"/>
            <ac:spMk id="15" creationId="{E0D49F0A-3628-8FBF-B47E-CE7D615C8285}"/>
          </ac:spMkLst>
        </pc:spChg>
      </pc:sldChg>
      <pc:sldChg chg="del">
        <pc:chgData name="Max Garrod" userId="76bec35c-556f-4f45-8255-451d701d96d6" providerId="ADAL" clId="{911341E5-708A-4671-9790-D7CBD617F68C}" dt="2026-04-20T12:53:10.635" v="10" actId="2696"/>
        <pc:sldMkLst>
          <pc:docMk/>
          <pc:sldMk cId="3826768331" sldId="3986"/>
        </pc:sldMkLst>
      </pc:sldChg>
      <pc:sldChg chg="del">
        <pc:chgData name="Max Garrod" userId="76bec35c-556f-4f45-8255-451d701d96d6" providerId="ADAL" clId="{911341E5-708A-4671-9790-D7CBD617F68C}" dt="2026-04-20T12:53:10.635" v="10" actId="2696"/>
        <pc:sldMkLst>
          <pc:docMk/>
          <pc:sldMk cId="2762401207" sldId="3987"/>
        </pc:sldMkLst>
      </pc:sldChg>
      <pc:sldChg chg="del">
        <pc:chgData name="Max Garrod" userId="76bec35c-556f-4f45-8255-451d701d96d6" providerId="ADAL" clId="{911341E5-708A-4671-9790-D7CBD617F68C}" dt="2026-04-20T12:53:10.635" v="10" actId="2696"/>
        <pc:sldMkLst>
          <pc:docMk/>
          <pc:sldMk cId="3950118184" sldId="3988"/>
        </pc:sldMkLst>
      </pc:sldChg>
      <pc:sldChg chg="del">
        <pc:chgData name="Max Garrod" userId="76bec35c-556f-4f45-8255-451d701d96d6" providerId="ADAL" clId="{911341E5-708A-4671-9790-D7CBD617F68C}" dt="2026-04-20T12:53:10.635" v="10" actId="2696"/>
        <pc:sldMkLst>
          <pc:docMk/>
          <pc:sldMk cId="3463896270" sldId="3989"/>
        </pc:sldMkLst>
      </pc:sldChg>
      <pc:sldChg chg="del">
        <pc:chgData name="Max Garrod" userId="76bec35c-556f-4f45-8255-451d701d96d6" providerId="ADAL" clId="{911341E5-708A-4671-9790-D7CBD617F68C}" dt="2026-04-20T12:53:10.635" v="10" actId="2696"/>
        <pc:sldMkLst>
          <pc:docMk/>
          <pc:sldMk cId="1654172934" sldId="3990"/>
        </pc:sldMkLst>
      </pc:sldChg>
      <pc:sldChg chg="del">
        <pc:chgData name="Max Garrod" userId="76bec35c-556f-4f45-8255-451d701d96d6" providerId="ADAL" clId="{911341E5-708A-4671-9790-D7CBD617F68C}" dt="2026-04-20T12:53:10.635" v="10" actId="2696"/>
        <pc:sldMkLst>
          <pc:docMk/>
          <pc:sldMk cId="147490219" sldId="3991"/>
        </pc:sldMkLst>
      </pc:sldChg>
      <pc:sldChg chg="del">
        <pc:chgData name="Max Garrod" userId="76bec35c-556f-4f45-8255-451d701d96d6" providerId="ADAL" clId="{911341E5-708A-4671-9790-D7CBD617F68C}" dt="2026-04-20T12:53:10.635" v="10" actId="2696"/>
        <pc:sldMkLst>
          <pc:docMk/>
          <pc:sldMk cId="2577298660" sldId="3992"/>
        </pc:sldMkLst>
      </pc:sldChg>
      <pc:sldChg chg="del">
        <pc:chgData name="Max Garrod" userId="76bec35c-556f-4f45-8255-451d701d96d6" providerId="ADAL" clId="{911341E5-708A-4671-9790-D7CBD617F68C}" dt="2026-04-20T12:53:10.635" v="10" actId="2696"/>
        <pc:sldMkLst>
          <pc:docMk/>
          <pc:sldMk cId="4281369742" sldId="3993"/>
        </pc:sldMkLst>
      </pc:sldChg>
      <pc:sldChg chg="del">
        <pc:chgData name="Max Garrod" userId="76bec35c-556f-4f45-8255-451d701d96d6" providerId="ADAL" clId="{911341E5-708A-4671-9790-D7CBD617F68C}" dt="2026-04-20T12:53:10.635" v="10" actId="2696"/>
        <pc:sldMkLst>
          <pc:docMk/>
          <pc:sldMk cId="410925080" sldId="3994"/>
        </pc:sldMkLst>
      </pc:sldChg>
      <pc:sldChg chg="new del">
        <pc:chgData name="Max Garrod" userId="76bec35c-556f-4f45-8255-451d701d96d6" providerId="ADAL" clId="{911341E5-708A-4671-9790-D7CBD617F68C}" dt="2026-04-20T12:53:10.635" v="10" actId="2696"/>
        <pc:sldMkLst>
          <pc:docMk/>
          <pc:sldMk cId="2200112970" sldId="399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400F296-D257-60DE-34EA-32CC018A49F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3FB9F431-8D2A-3C04-FFAB-3C31613887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4AA6DA2-621B-4EBE-9C69-452FB86848CE}" type="datetimeFigureOut">
              <a:rPr lang="en-GB" smtClean="0"/>
              <a:t>20/04/2026</a:t>
            </a:fld>
            <a:endParaRPr lang="en-GB"/>
          </a:p>
        </p:txBody>
      </p:sp>
      <p:sp>
        <p:nvSpPr>
          <p:cNvPr id="4" name="Footer Placeholder 3">
            <a:extLst>
              <a:ext uri="{FF2B5EF4-FFF2-40B4-BE49-F238E27FC236}">
                <a16:creationId xmlns:a16="http://schemas.microsoft.com/office/drawing/2014/main" id="{A7D728C0-F3B8-92C6-9A05-7B5AEA74752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334A8368-7905-4670-6467-DA603F96597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EA850E7-9AE6-4F1A-BD93-94D0C4F32E2F}" type="slidenum">
              <a:rPr lang="en-GB" smtClean="0"/>
              <a:t>‹#›</a:t>
            </a:fld>
            <a:endParaRPr lang="en-GB"/>
          </a:p>
        </p:txBody>
      </p:sp>
    </p:spTree>
    <p:extLst>
      <p:ext uri="{BB962C8B-B14F-4D97-AF65-F5344CB8AC3E}">
        <p14:creationId xmlns:p14="http://schemas.microsoft.com/office/powerpoint/2010/main" val="13495664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BE24C0-38AF-4287-85C0-5267CCDFF064}" type="datetimeFigureOut">
              <a:rPr lang="en-GB" smtClean="0"/>
              <a:t>20/04/2026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DEE68D-3D5D-4BFB-9D1B-B05F9C1AF772}" type="slidenum">
              <a:rPr lang="en-GB" smtClean="0"/>
              <a:t>‹#›</a:t>
            </a:fld>
            <a:endParaRPr lang="en-GB"/>
          </a:p>
        </p:txBody>
      </p:sp>
    </p:spTree>
    <p:extLst>
      <p:ext uri="{BB962C8B-B14F-4D97-AF65-F5344CB8AC3E}">
        <p14:creationId xmlns:p14="http://schemas.microsoft.com/office/powerpoint/2010/main" val="2407178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2DEE68D-3D5D-4BFB-9D1B-B05F9C1AF772}" type="slidenum">
              <a:rPr lang="en-GB" smtClean="0"/>
              <a:t>1</a:t>
            </a:fld>
            <a:endParaRPr lang="en-GB"/>
          </a:p>
        </p:txBody>
      </p:sp>
    </p:spTree>
    <p:extLst>
      <p:ext uri="{BB962C8B-B14F-4D97-AF65-F5344CB8AC3E}">
        <p14:creationId xmlns:p14="http://schemas.microsoft.com/office/powerpoint/2010/main" val="21525975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480014-EE2D-920F-B230-A7848E8CAA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606D7F-25FD-9BE7-9745-D92BD9C12F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C12B0C-415F-FF8F-D83F-0678E28937B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A6D92B08-A847-206F-B867-0A18DEF1EACB}"/>
              </a:ext>
            </a:extLst>
          </p:cNvPr>
          <p:cNvSpPr>
            <a:spLocks noGrp="1"/>
          </p:cNvSpPr>
          <p:nvPr>
            <p:ph type="sldNum" sz="quarter" idx="5"/>
          </p:nvPr>
        </p:nvSpPr>
        <p:spPr/>
        <p:txBody>
          <a:bodyPr/>
          <a:lstStyle/>
          <a:p>
            <a:fld id="{A2DEE68D-3D5D-4BFB-9D1B-B05F9C1AF772}" type="slidenum">
              <a:rPr lang="en-GB" smtClean="0"/>
              <a:t>2</a:t>
            </a:fld>
            <a:endParaRPr lang="en-GB"/>
          </a:p>
        </p:txBody>
      </p:sp>
    </p:spTree>
    <p:extLst>
      <p:ext uri="{BB962C8B-B14F-4D97-AF65-F5344CB8AC3E}">
        <p14:creationId xmlns:p14="http://schemas.microsoft.com/office/powerpoint/2010/main" val="2116641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7" name="Picture 3">
            <a:extLst>
              <a:ext uri="{FF2B5EF4-FFF2-40B4-BE49-F238E27FC236}">
                <a16:creationId xmlns:a16="http://schemas.microsoft.com/office/drawing/2014/main" id="{304A6F2A-08AD-1E95-4E0D-D1409F8BACD8}"/>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291"/>
          <a:stretch/>
        </p:blipFill>
        <p:spPr bwMode="auto">
          <a:xfrm>
            <a:off x="0" y="-15067"/>
            <a:ext cx="12192000" cy="6870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Group 7">
            <a:extLst>
              <a:ext uri="{FF2B5EF4-FFF2-40B4-BE49-F238E27FC236}">
                <a16:creationId xmlns:a16="http://schemas.microsoft.com/office/drawing/2014/main" id="{A3C18652-2E52-5F25-8DE7-12A0EA85A1C4}"/>
              </a:ext>
            </a:extLst>
          </p:cNvPr>
          <p:cNvGrpSpPr/>
          <p:nvPr userDrawn="1"/>
        </p:nvGrpSpPr>
        <p:grpSpPr>
          <a:xfrm>
            <a:off x="3490693" y="2133179"/>
            <a:ext cx="8701307" cy="1222387"/>
            <a:chOff x="3490693" y="1234799"/>
            <a:chExt cx="8527307" cy="1222387"/>
          </a:xfrm>
        </p:grpSpPr>
        <p:sp>
          <p:nvSpPr>
            <p:cNvPr id="9" name="Rectangle 8">
              <a:extLst>
                <a:ext uri="{FF2B5EF4-FFF2-40B4-BE49-F238E27FC236}">
                  <a16:creationId xmlns:a16="http://schemas.microsoft.com/office/drawing/2014/main" id="{99F913E6-55DE-C893-380E-DB9AE9507273}"/>
                </a:ext>
              </a:extLst>
            </p:cNvPr>
            <p:cNvSpPr/>
            <p:nvPr/>
          </p:nvSpPr>
          <p:spPr>
            <a:xfrm>
              <a:off x="3490693" y="1234799"/>
              <a:ext cx="8527307" cy="1216800"/>
            </a:xfrm>
            <a:custGeom>
              <a:avLst/>
              <a:gdLst>
                <a:gd name="connsiteX0" fmla="*/ 0 w 8090236"/>
                <a:gd name="connsiteY0" fmla="*/ 0 h 1222387"/>
                <a:gd name="connsiteX1" fmla="*/ 8090236 w 8090236"/>
                <a:gd name="connsiteY1" fmla="*/ 0 h 1222387"/>
                <a:gd name="connsiteX2" fmla="*/ 8090236 w 8090236"/>
                <a:gd name="connsiteY2" fmla="*/ 1222387 h 1222387"/>
                <a:gd name="connsiteX3" fmla="*/ 0 w 8090236"/>
                <a:gd name="connsiteY3" fmla="*/ 1222387 h 1222387"/>
                <a:gd name="connsiteX4" fmla="*/ 0 w 8090236"/>
                <a:gd name="connsiteY4" fmla="*/ 0 h 1222387"/>
                <a:gd name="connsiteX0" fmla="*/ 437071 w 8527307"/>
                <a:gd name="connsiteY0" fmla="*/ 0 h 1222387"/>
                <a:gd name="connsiteX1" fmla="*/ 8527307 w 8527307"/>
                <a:gd name="connsiteY1" fmla="*/ 0 h 1222387"/>
                <a:gd name="connsiteX2" fmla="*/ 8527307 w 8527307"/>
                <a:gd name="connsiteY2" fmla="*/ 1222387 h 1222387"/>
                <a:gd name="connsiteX3" fmla="*/ 0 w 8527307"/>
                <a:gd name="connsiteY3" fmla="*/ 1222387 h 1222387"/>
                <a:gd name="connsiteX4" fmla="*/ 437071 w 8527307"/>
                <a:gd name="connsiteY4" fmla="*/ 0 h 12223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27307" h="1222387">
                  <a:moveTo>
                    <a:pt x="437071" y="0"/>
                  </a:moveTo>
                  <a:lnTo>
                    <a:pt x="8527307" y="0"/>
                  </a:lnTo>
                  <a:lnTo>
                    <a:pt x="8527307" y="1222387"/>
                  </a:lnTo>
                  <a:lnTo>
                    <a:pt x="0" y="1222387"/>
                  </a:lnTo>
                  <a:lnTo>
                    <a:pt x="437071" y="0"/>
                  </a:lnTo>
                  <a:close/>
                </a:path>
              </a:pathLst>
            </a:custGeom>
            <a:solidFill>
              <a:srgbClr val="7F7F7F">
                <a:alpha val="8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0" name="Picture 9" descr="Shape&#10;&#10;Description automatically generated">
              <a:extLst>
                <a:ext uri="{FF2B5EF4-FFF2-40B4-BE49-F238E27FC236}">
                  <a16:creationId xmlns:a16="http://schemas.microsoft.com/office/drawing/2014/main" id="{8FBFCAB9-9F01-F318-B578-4F5802E62B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2148" y="1234799"/>
              <a:ext cx="548645" cy="1222387"/>
            </a:xfrm>
            <a:prstGeom prst="rect">
              <a:avLst/>
            </a:prstGeom>
          </p:spPr>
        </p:pic>
      </p:grpSp>
      <p:pic>
        <p:nvPicPr>
          <p:cNvPr id="11" name="Picture 10">
            <a:extLst>
              <a:ext uri="{FF2B5EF4-FFF2-40B4-BE49-F238E27FC236}">
                <a16:creationId xmlns:a16="http://schemas.microsoft.com/office/drawing/2014/main" id="{7362CFC8-00C1-69FD-3160-C7E9E7463C5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14145" b="71115"/>
          <a:stretch/>
        </p:blipFill>
        <p:spPr>
          <a:xfrm flipH="1">
            <a:off x="8256240" y="4148572"/>
            <a:ext cx="3935760" cy="717610"/>
          </a:xfrm>
          <a:prstGeom prst="rect">
            <a:avLst/>
          </a:prstGeom>
        </p:spPr>
      </p:pic>
      <p:sp>
        <p:nvSpPr>
          <p:cNvPr id="12" name="Right Triangle 11">
            <a:extLst>
              <a:ext uri="{FF2B5EF4-FFF2-40B4-BE49-F238E27FC236}">
                <a16:creationId xmlns:a16="http://schemas.microsoft.com/office/drawing/2014/main" id="{C1F46676-D433-27F7-009B-36A6DC00C2C7}"/>
              </a:ext>
            </a:extLst>
          </p:cNvPr>
          <p:cNvSpPr/>
          <p:nvPr userDrawn="1"/>
        </p:nvSpPr>
        <p:spPr>
          <a:xfrm rot="5400000" flipH="1">
            <a:off x="2521632" y="2344550"/>
            <a:ext cx="1988840" cy="7032104"/>
          </a:xfrm>
          <a:prstGeom prst="rtTriangle">
            <a:avLst/>
          </a:prstGeom>
          <a:solidFill>
            <a:srgbClr val="00AEE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ight Triangle 12">
            <a:extLst>
              <a:ext uri="{FF2B5EF4-FFF2-40B4-BE49-F238E27FC236}">
                <a16:creationId xmlns:a16="http://schemas.microsoft.com/office/drawing/2014/main" id="{A18E6CEF-2F0C-6730-61CB-2E0672E28FBC}"/>
              </a:ext>
            </a:extLst>
          </p:cNvPr>
          <p:cNvSpPr/>
          <p:nvPr userDrawn="1"/>
        </p:nvSpPr>
        <p:spPr>
          <a:xfrm rot="10800000" flipH="1">
            <a:off x="1" y="0"/>
            <a:ext cx="2721010" cy="6870090"/>
          </a:xfrm>
          <a:prstGeom prst="rtTriangle">
            <a:avLst/>
          </a:prstGeom>
          <a:solidFill>
            <a:srgbClr val="00AEE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4" name="Picture 13">
            <a:extLst>
              <a:ext uri="{FF2B5EF4-FFF2-40B4-BE49-F238E27FC236}">
                <a16:creationId xmlns:a16="http://schemas.microsoft.com/office/drawing/2014/main" id="{3CE99BFB-966B-9548-5E1C-FAC1E42A5D5E}"/>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455660" y="6347027"/>
            <a:ext cx="1918280" cy="235217"/>
          </a:xfrm>
          <a:prstGeom prst="rect">
            <a:avLst/>
          </a:prstGeom>
        </p:spPr>
      </p:pic>
      <p:sp>
        <p:nvSpPr>
          <p:cNvPr id="15" name="Title 1">
            <a:extLst>
              <a:ext uri="{FF2B5EF4-FFF2-40B4-BE49-F238E27FC236}">
                <a16:creationId xmlns:a16="http://schemas.microsoft.com/office/drawing/2014/main" id="{E70CF63C-633B-692C-EC3B-AABD4CC758DD}"/>
              </a:ext>
            </a:extLst>
          </p:cNvPr>
          <p:cNvSpPr>
            <a:spLocks noGrp="1"/>
          </p:cNvSpPr>
          <p:nvPr>
            <p:ph type="title"/>
          </p:nvPr>
        </p:nvSpPr>
        <p:spPr>
          <a:xfrm>
            <a:off x="4192438" y="2396589"/>
            <a:ext cx="5417388" cy="637456"/>
          </a:xfrm>
          <a:prstGeom prst="rect">
            <a:avLst/>
          </a:prstGeom>
        </p:spPr>
        <p:txBody>
          <a:bodyPr anchor="b">
            <a:normAutofit/>
          </a:bodyPr>
          <a:lstStyle>
            <a:lvl1pPr algn="l">
              <a:defRPr sz="320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Tree>
    <p:extLst>
      <p:ext uri="{BB962C8B-B14F-4D97-AF65-F5344CB8AC3E}">
        <p14:creationId xmlns:p14="http://schemas.microsoft.com/office/powerpoint/2010/main" val="1942703799"/>
      </p:ext>
    </p:extLst>
  </p:cSld>
  <p:clrMapOvr>
    <a:masterClrMapping/>
  </p:clrMapOvr>
  <p:transition spd="slow">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wo Content-blue-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861688"/>
      </p:ext>
    </p:extLst>
  </p:cSld>
  <p:clrMapOvr>
    <a:masterClrMapping/>
  </p:clrMapOvr>
  <p:transition spd="slow">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9DB0F1EC-FD0F-95F6-353A-32C6BD1BC8E6}"/>
              </a:ext>
            </a:extLst>
          </p:cNvPr>
          <p:cNvGrpSpPr/>
          <p:nvPr userDrawn="1"/>
        </p:nvGrpSpPr>
        <p:grpSpPr>
          <a:xfrm>
            <a:off x="3490693" y="2133179"/>
            <a:ext cx="8701307" cy="1222387"/>
            <a:chOff x="3490693" y="1234799"/>
            <a:chExt cx="8527307" cy="1222387"/>
          </a:xfrm>
        </p:grpSpPr>
        <p:sp>
          <p:nvSpPr>
            <p:cNvPr id="9" name="Rectangle 8">
              <a:extLst>
                <a:ext uri="{FF2B5EF4-FFF2-40B4-BE49-F238E27FC236}">
                  <a16:creationId xmlns:a16="http://schemas.microsoft.com/office/drawing/2014/main" id="{853FD20A-5168-AFA8-5480-34FB57909B91}"/>
                </a:ext>
              </a:extLst>
            </p:cNvPr>
            <p:cNvSpPr/>
            <p:nvPr/>
          </p:nvSpPr>
          <p:spPr>
            <a:xfrm>
              <a:off x="3490693" y="1234799"/>
              <a:ext cx="8527307" cy="1216800"/>
            </a:xfrm>
            <a:custGeom>
              <a:avLst/>
              <a:gdLst>
                <a:gd name="connsiteX0" fmla="*/ 0 w 8090236"/>
                <a:gd name="connsiteY0" fmla="*/ 0 h 1222387"/>
                <a:gd name="connsiteX1" fmla="*/ 8090236 w 8090236"/>
                <a:gd name="connsiteY1" fmla="*/ 0 h 1222387"/>
                <a:gd name="connsiteX2" fmla="*/ 8090236 w 8090236"/>
                <a:gd name="connsiteY2" fmla="*/ 1222387 h 1222387"/>
                <a:gd name="connsiteX3" fmla="*/ 0 w 8090236"/>
                <a:gd name="connsiteY3" fmla="*/ 1222387 h 1222387"/>
                <a:gd name="connsiteX4" fmla="*/ 0 w 8090236"/>
                <a:gd name="connsiteY4" fmla="*/ 0 h 1222387"/>
                <a:gd name="connsiteX0" fmla="*/ 437071 w 8527307"/>
                <a:gd name="connsiteY0" fmla="*/ 0 h 1222387"/>
                <a:gd name="connsiteX1" fmla="*/ 8527307 w 8527307"/>
                <a:gd name="connsiteY1" fmla="*/ 0 h 1222387"/>
                <a:gd name="connsiteX2" fmla="*/ 8527307 w 8527307"/>
                <a:gd name="connsiteY2" fmla="*/ 1222387 h 1222387"/>
                <a:gd name="connsiteX3" fmla="*/ 0 w 8527307"/>
                <a:gd name="connsiteY3" fmla="*/ 1222387 h 1222387"/>
                <a:gd name="connsiteX4" fmla="*/ 437071 w 8527307"/>
                <a:gd name="connsiteY4" fmla="*/ 0 h 12223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27307" h="1222387">
                  <a:moveTo>
                    <a:pt x="437071" y="0"/>
                  </a:moveTo>
                  <a:lnTo>
                    <a:pt x="8527307" y="0"/>
                  </a:lnTo>
                  <a:lnTo>
                    <a:pt x="8527307" y="1222387"/>
                  </a:lnTo>
                  <a:lnTo>
                    <a:pt x="0" y="1222387"/>
                  </a:lnTo>
                  <a:lnTo>
                    <a:pt x="437071" y="0"/>
                  </a:lnTo>
                  <a:close/>
                </a:path>
              </a:pathLst>
            </a:custGeom>
            <a:solidFill>
              <a:srgbClr val="7F7F7F">
                <a:alpha val="8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3" name="Picture 12" descr="Shape&#10;&#10;Description automatically generated">
              <a:extLst>
                <a:ext uri="{FF2B5EF4-FFF2-40B4-BE49-F238E27FC236}">
                  <a16:creationId xmlns:a16="http://schemas.microsoft.com/office/drawing/2014/main" id="{22B86F5B-A12A-C08D-CF35-DF70433EAF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92148" y="1234799"/>
              <a:ext cx="548645" cy="1222387"/>
            </a:xfrm>
            <a:prstGeom prst="rect">
              <a:avLst/>
            </a:prstGeom>
          </p:spPr>
        </p:pic>
      </p:grpSp>
      <p:pic>
        <p:nvPicPr>
          <p:cNvPr id="5" name="Picture 4">
            <a:extLst>
              <a:ext uri="{FF2B5EF4-FFF2-40B4-BE49-F238E27FC236}">
                <a16:creationId xmlns:a16="http://schemas.microsoft.com/office/drawing/2014/main" id="{49F10809-7559-BD5B-AFAF-EE904A52EA3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4145" b="71115"/>
          <a:stretch/>
        </p:blipFill>
        <p:spPr>
          <a:xfrm flipH="1">
            <a:off x="8256240" y="4148572"/>
            <a:ext cx="3935760" cy="717610"/>
          </a:xfrm>
          <a:prstGeom prst="rect">
            <a:avLst/>
          </a:prstGeom>
        </p:spPr>
      </p:pic>
      <p:sp>
        <p:nvSpPr>
          <p:cNvPr id="6" name="Right Triangle 5">
            <a:extLst>
              <a:ext uri="{FF2B5EF4-FFF2-40B4-BE49-F238E27FC236}">
                <a16:creationId xmlns:a16="http://schemas.microsoft.com/office/drawing/2014/main" id="{DE979CF7-B434-4BBE-47B7-49695D016972}"/>
              </a:ext>
            </a:extLst>
          </p:cNvPr>
          <p:cNvSpPr/>
          <p:nvPr userDrawn="1"/>
        </p:nvSpPr>
        <p:spPr>
          <a:xfrm rot="5400000" flipH="1">
            <a:off x="2521632" y="2364214"/>
            <a:ext cx="1988840" cy="7032104"/>
          </a:xfrm>
          <a:prstGeom prst="rtTriangle">
            <a:avLst/>
          </a:prstGeom>
          <a:solidFill>
            <a:srgbClr val="00AEE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ight Triangle 6">
            <a:extLst>
              <a:ext uri="{FF2B5EF4-FFF2-40B4-BE49-F238E27FC236}">
                <a16:creationId xmlns:a16="http://schemas.microsoft.com/office/drawing/2014/main" id="{C756C97C-91A0-3730-233F-E659614B7AE4}"/>
              </a:ext>
            </a:extLst>
          </p:cNvPr>
          <p:cNvSpPr/>
          <p:nvPr userDrawn="1"/>
        </p:nvSpPr>
        <p:spPr>
          <a:xfrm rot="10800000" flipH="1">
            <a:off x="1" y="0"/>
            <a:ext cx="2721010" cy="6870090"/>
          </a:xfrm>
          <a:prstGeom prst="rtTriangle">
            <a:avLst/>
          </a:prstGeom>
          <a:solidFill>
            <a:srgbClr val="00AEE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1" name="Picture 10">
            <a:extLst>
              <a:ext uri="{FF2B5EF4-FFF2-40B4-BE49-F238E27FC236}">
                <a16:creationId xmlns:a16="http://schemas.microsoft.com/office/drawing/2014/main" id="{F7075E7A-8847-4F48-D9B7-AF7EF117E417}"/>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55660" y="6454066"/>
            <a:ext cx="1045336" cy="128178"/>
          </a:xfrm>
          <a:prstGeom prst="rect">
            <a:avLst/>
          </a:prstGeom>
        </p:spPr>
      </p:pic>
    </p:spTree>
    <p:extLst>
      <p:ext uri="{BB962C8B-B14F-4D97-AF65-F5344CB8AC3E}">
        <p14:creationId xmlns:p14="http://schemas.microsoft.com/office/powerpoint/2010/main" val="769727586"/>
      </p:ext>
    </p:extLst>
  </p:cSld>
  <p:clrMapOvr>
    <a:masterClrMapping/>
  </p:clrMapOvr>
  <p:transition spd="slow">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Cover">
    <p:bg>
      <p:bgPr>
        <a:solidFill>
          <a:srgbClr val="FFFEFB"/>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7DE30BB-AF71-499C-C88E-65FEDA89C531}"/>
              </a:ext>
            </a:extLst>
          </p:cNvPr>
          <p:cNvSpPr/>
          <p:nvPr userDrawn="1"/>
        </p:nvSpPr>
        <p:spPr>
          <a:xfrm>
            <a:off x="10848528" y="3501008"/>
            <a:ext cx="1343472" cy="3356992"/>
          </a:xfrm>
          <a:prstGeom prst="rect">
            <a:avLst/>
          </a:prstGeom>
          <a:solidFill>
            <a:srgbClr val="FFFEF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ight Triangle 4">
            <a:extLst>
              <a:ext uri="{FF2B5EF4-FFF2-40B4-BE49-F238E27FC236}">
                <a16:creationId xmlns:a16="http://schemas.microsoft.com/office/drawing/2014/main" id="{18D36104-364C-A779-177E-C5F0C4C38EA8}"/>
              </a:ext>
            </a:extLst>
          </p:cNvPr>
          <p:cNvSpPr/>
          <p:nvPr userDrawn="1"/>
        </p:nvSpPr>
        <p:spPr>
          <a:xfrm rot="10800000" flipV="1">
            <a:off x="11042644" y="3956072"/>
            <a:ext cx="1149355" cy="2901927"/>
          </a:xfrm>
          <a:prstGeom prst="rtTriangle">
            <a:avLst/>
          </a:prstGeom>
          <a:solidFill>
            <a:srgbClr val="00AEE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ight Triangle 2">
            <a:extLst>
              <a:ext uri="{FF2B5EF4-FFF2-40B4-BE49-F238E27FC236}">
                <a16:creationId xmlns:a16="http://schemas.microsoft.com/office/drawing/2014/main" id="{31E20451-940F-6FCC-1DD0-0D40E0BD8A29}"/>
              </a:ext>
            </a:extLst>
          </p:cNvPr>
          <p:cNvSpPr/>
          <p:nvPr userDrawn="1"/>
        </p:nvSpPr>
        <p:spPr>
          <a:xfrm rot="16200000">
            <a:off x="10286776" y="4952776"/>
            <a:ext cx="840086" cy="2970362"/>
          </a:xfrm>
          <a:prstGeom prst="rtTriangle">
            <a:avLst/>
          </a:prstGeom>
          <a:solidFill>
            <a:srgbClr val="00AEE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E76B458D-9916-38CF-3248-DAA2C524A52C}"/>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374723" y="6459242"/>
            <a:ext cx="948699" cy="116443"/>
          </a:xfrm>
          <a:prstGeom prst="rect">
            <a:avLst/>
          </a:prstGeom>
        </p:spPr>
      </p:pic>
      <p:pic>
        <p:nvPicPr>
          <p:cNvPr id="8" name="Picture 7">
            <a:extLst>
              <a:ext uri="{FF2B5EF4-FFF2-40B4-BE49-F238E27FC236}">
                <a16:creationId xmlns:a16="http://schemas.microsoft.com/office/drawing/2014/main" id="{4F6210BB-6F18-3840-346B-143E315A20B8}"/>
              </a:ext>
            </a:extLst>
          </p:cNvPr>
          <p:cNvPicPr>
            <a:picLocks noChangeAspect="1"/>
          </p:cNvPicPr>
          <p:nvPr userDrawn="1"/>
        </p:nvPicPr>
        <p:blipFill>
          <a:blip r:embed="rId3" cstate="print">
            <a:extLst>
              <a:ext uri="{28A0092B-C50C-407E-A947-70E740481C1C}">
                <a14:useLocalDpi xmlns:a14="http://schemas.microsoft.com/office/drawing/2010/main"/>
              </a:ext>
            </a:extLst>
          </a:blip>
          <a:srcRect l="20490" t="-10132" b="1"/>
          <a:stretch/>
        </p:blipFill>
        <p:spPr>
          <a:xfrm>
            <a:off x="0" y="5661518"/>
            <a:ext cx="2583058" cy="430884"/>
          </a:xfrm>
          <a:prstGeom prst="rect">
            <a:avLst/>
          </a:prstGeom>
        </p:spPr>
      </p:pic>
      <p:sp>
        <p:nvSpPr>
          <p:cNvPr id="10" name="Title 1">
            <a:extLst>
              <a:ext uri="{FF2B5EF4-FFF2-40B4-BE49-F238E27FC236}">
                <a16:creationId xmlns:a16="http://schemas.microsoft.com/office/drawing/2014/main" id="{B0CA5D2D-45E1-37A5-D362-E4DBBBFF03E4}"/>
              </a:ext>
            </a:extLst>
          </p:cNvPr>
          <p:cNvSpPr txBox="1">
            <a:spLocks/>
          </p:cNvSpPr>
          <p:nvPr userDrawn="1"/>
        </p:nvSpPr>
        <p:spPr>
          <a:xfrm>
            <a:off x="658642" y="215661"/>
            <a:ext cx="10279405" cy="637456"/>
          </a:xfrm>
          <a:prstGeom prst="rect">
            <a:avLst/>
          </a:prstGeom>
        </p:spPr>
        <p:txBody>
          <a:bodyPr anchor="b">
            <a:normAutofit/>
          </a:bodyPr>
          <a:lstStyle>
            <a:lvl1pPr algn="l" defTabSz="914400" rtl="0" eaLnBrk="1" latinLnBrk="0" hangingPunct="1">
              <a:lnSpc>
                <a:spcPct val="90000"/>
              </a:lnSpc>
              <a:spcBef>
                <a:spcPct val="0"/>
              </a:spcBef>
              <a:buNone/>
              <a:defRPr sz="2800" b="0" kern="1200">
                <a:solidFill>
                  <a:srgbClr val="00B0F0"/>
                </a:solidFill>
                <a:latin typeface="Arial" panose="020B0604020202020204" pitchFamily="34" charset="0"/>
                <a:ea typeface="Open Sans Semibold" panose="020B0706030804020204" pitchFamily="34" charset="0"/>
                <a:cs typeface="Arial" panose="020B0604020202020204" pitchFamily="34" charset="0"/>
              </a:defRPr>
            </a:lvl1pPr>
          </a:lstStyle>
          <a:p>
            <a:r>
              <a:rPr lang="en-US" dirty="0"/>
              <a:t>Click to edit Master title style</a:t>
            </a:r>
            <a:endParaRPr lang="en-GB" dirty="0"/>
          </a:p>
        </p:txBody>
      </p:sp>
      <p:sp>
        <p:nvSpPr>
          <p:cNvPr id="11" name="Text Placeholder 2">
            <a:extLst>
              <a:ext uri="{FF2B5EF4-FFF2-40B4-BE49-F238E27FC236}">
                <a16:creationId xmlns:a16="http://schemas.microsoft.com/office/drawing/2014/main" id="{DD7BEA9E-D551-52BD-06AB-18123C1ABAA0}"/>
              </a:ext>
            </a:extLst>
          </p:cNvPr>
          <p:cNvSpPr txBox="1">
            <a:spLocks/>
          </p:cNvSpPr>
          <p:nvPr userDrawn="1"/>
        </p:nvSpPr>
        <p:spPr>
          <a:xfrm>
            <a:off x="393533" y="1498678"/>
            <a:ext cx="10515600" cy="1500187"/>
          </a:xfrm>
          <a:prstGeom prst="rect">
            <a:avLst/>
          </a:prstGeom>
        </p:spPr>
        <p:txBody>
          <a:bodyPr>
            <a:normAutofit/>
          </a:bodyPr>
          <a:lstStyle>
            <a:lvl1pPr marL="0" indent="0" algn="l" defTabSz="914400" rtl="0" eaLnBrk="1" latinLnBrk="0" hangingPunct="1">
              <a:lnSpc>
                <a:spcPct val="90000"/>
              </a:lnSpc>
              <a:spcBef>
                <a:spcPts val="1000"/>
              </a:spcBef>
              <a:buFontTx/>
              <a:buNone/>
              <a:defRPr sz="1800" kern="1200">
                <a:solidFill>
                  <a:schemeClr val="tx1">
                    <a:lumMod val="65000"/>
                    <a:lumOff val="35000"/>
                  </a:schemeClr>
                </a:solidFill>
                <a:latin typeface="Arial" panose="020B0604020202020204" pitchFamily="34" charset="0"/>
                <a:ea typeface="Open Sans" panose="020B0606030504020204" pitchFamily="34" charset="0"/>
                <a:cs typeface="Arial" panose="020B0604020202020204" pitchFamily="34" charset="0"/>
              </a:defRPr>
            </a:lvl1pPr>
            <a:lvl2pPr marL="457200" indent="0" algn="l" defTabSz="914400" rtl="0" eaLnBrk="1" latinLnBrk="0" hangingPunct="1">
              <a:lnSpc>
                <a:spcPct val="90000"/>
              </a:lnSpc>
              <a:spcBef>
                <a:spcPts val="500"/>
              </a:spcBef>
              <a:buClr>
                <a:schemeClr val="accent1"/>
              </a:buClr>
              <a:buFont typeface="Courier New" panose="02070309020205020404" pitchFamily="49" charset="0"/>
              <a:buNone/>
              <a:defRPr sz="2000" kern="1200">
                <a:solidFill>
                  <a:schemeClr val="tx1">
                    <a:tint val="75000"/>
                  </a:schemeClr>
                </a:solidFill>
                <a:latin typeface="Arial" panose="020B0604020202020204" pitchFamily="34" charset="0"/>
                <a:ea typeface="Open Sans" panose="020B0606030504020204" pitchFamily="34" charset="0"/>
                <a:cs typeface="Arial" panose="020B0604020202020204" pitchFamily="34" charset="0"/>
              </a:defRPr>
            </a:lvl2pPr>
            <a:lvl3pPr marL="914400" indent="0" algn="l" defTabSz="914400" rtl="0" eaLnBrk="1" latinLnBrk="0" hangingPunct="1">
              <a:lnSpc>
                <a:spcPct val="90000"/>
              </a:lnSpc>
              <a:spcBef>
                <a:spcPts val="500"/>
              </a:spcBef>
              <a:buClr>
                <a:schemeClr val="accent1"/>
              </a:buClr>
              <a:buFont typeface="Arial" panose="020B0604020202020204" pitchFamily="34" charset="0"/>
              <a:buNone/>
              <a:defRPr sz="1800" kern="1200">
                <a:solidFill>
                  <a:schemeClr val="tx1">
                    <a:tint val="75000"/>
                  </a:schemeClr>
                </a:solidFill>
                <a:latin typeface="Arial" panose="020B0604020202020204" pitchFamily="34" charset="0"/>
                <a:ea typeface="Open Sans" panose="020B0606030504020204" pitchFamily="34" charset="0"/>
                <a:cs typeface="Arial" panose="020B0604020202020204" pitchFamily="34" charset="0"/>
              </a:defRPr>
            </a:lvl3pPr>
            <a:lvl4pPr marL="13716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tint val="75000"/>
                  </a:schemeClr>
                </a:solidFill>
                <a:latin typeface="Arial" panose="020B0604020202020204" pitchFamily="34" charset="0"/>
                <a:ea typeface="Open Sans" panose="020B0606030504020204" pitchFamily="34" charset="0"/>
                <a:cs typeface="Arial" panose="020B0604020202020204" pitchFamily="34" charset="0"/>
              </a:defRPr>
            </a:lvl4pPr>
            <a:lvl5pPr marL="18288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tint val="75000"/>
                  </a:schemeClr>
                </a:solidFill>
                <a:latin typeface="Arial" panose="020B0604020202020204" pitchFamily="34" charset="0"/>
                <a:ea typeface="Open Sans" panose="020B0606030504020204" pitchFamily="34" charset="0"/>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dirty="0"/>
              <a:t>Click to edit Master text styles</a:t>
            </a:r>
          </a:p>
        </p:txBody>
      </p:sp>
      <p:pic>
        <p:nvPicPr>
          <p:cNvPr id="12" name="Picture 11" descr="Shape&#10;&#10;Description automatically generated">
            <a:extLst>
              <a:ext uri="{FF2B5EF4-FFF2-40B4-BE49-F238E27FC236}">
                <a16:creationId xmlns:a16="http://schemas.microsoft.com/office/drawing/2014/main" id="{5684E8F4-6959-EC88-9C94-4C43D2015F37}"/>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379861" y="379566"/>
            <a:ext cx="193394" cy="430884"/>
          </a:xfrm>
          <a:prstGeom prst="rect">
            <a:avLst/>
          </a:prstGeom>
        </p:spPr>
      </p:pic>
    </p:spTree>
    <p:extLst>
      <p:ext uri="{BB962C8B-B14F-4D97-AF65-F5344CB8AC3E}">
        <p14:creationId xmlns:p14="http://schemas.microsoft.com/office/powerpoint/2010/main" val="1629866252"/>
      </p:ext>
    </p:extLst>
  </p:cSld>
  <p:clrMapOvr>
    <a:masterClrMapping/>
  </p:clrMapOvr>
  <p:transition spd="slow">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over">
    <p:bg>
      <p:bgPr>
        <a:solidFill>
          <a:srgbClr val="FFFEFB"/>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7DE30BB-AF71-499C-C88E-65FEDA89C531}"/>
              </a:ext>
            </a:extLst>
          </p:cNvPr>
          <p:cNvSpPr/>
          <p:nvPr userDrawn="1"/>
        </p:nvSpPr>
        <p:spPr>
          <a:xfrm>
            <a:off x="10848528" y="3501008"/>
            <a:ext cx="1343472" cy="3356992"/>
          </a:xfrm>
          <a:prstGeom prst="rect">
            <a:avLst/>
          </a:prstGeom>
          <a:solidFill>
            <a:srgbClr val="FFFEF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ight Triangle 4">
            <a:extLst>
              <a:ext uri="{FF2B5EF4-FFF2-40B4-BE49-F238E27FC236}">
                <a16:creationId xmlns:a16="http://schemas.microsoft.com/office/drawing/2014/main" id="{18D36104-364C-A779-177E-C5F0C4C38EA8}"/>
              </a:ext>
            </a:extLst>
          </p:cNvPr>
          <p:cNvSpPr/>
          <p:nvPr userDrawn="1"/>
        </p:nvSpPr>
        <p:spPr>
          <a:xfrm rot="10800000" flipV="1">
            <a:off x="9470990" y="-12090"/>
            <a:ext cx="2721010" cy="6870090"/>
          </a:xfrm>
          <a:prstGeom prst="rtTriangle">
            <a:avLst/>
          </a:prstGeom>
          <a:solidFill>
            <a:srgbClr val="00AEE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ight Triangle 2">
            <a:extLst>
              <a:ext uri="{FF2B5EF4-FFF2-40B4-BE49-F238E27FC236}">
                <a16:creationId xmlns:a16="http://schemas.microsoft.com/office/drawing/2014/main" id="{31E20451-940F-6FCC-1DD0-0D40E0BD8A29}"/>
              </a:ext>
            </a:extLst>
          </p:cNvPr>
          <p:cNvSpPr/>
          <p:nvPr userDrawn="1"/>
        </p:nvSpPr>
        <p:spPr>
          <a:xfrm rot="16200000">
            <a:off x="7681528" y="2347528"/>
            <a:ext cx="1988840" cy="7032104"/>
          </a:xfrm>
          <a:prstGeom prst="rtTriangle">
            <a:avLst/>
          </a:prstGeom>
          <a:solidFill>
            <a:srgbClr val="00AEE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E76B458D-9916-38CF-3248-DAA2C524A52C}"/>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374723" y="6459242"/>
            <a:ext cx="948699" cy="116443"/>
          </a:xfrm>
          <a:prstGeom prst="rect">
            <a:avLst/>
          </a:prstGeom>
        </p:spPr>
      </p:pic>
      <p:pic>
        <p:nvPicPr>
          <p:cNvPr id="8" name="Picture 7">
            <a:extLst>
              <a:ext uri="{FF2B5EF4-FFF2-40B4-BE49-F238E27FC236}">
                <a16:creationId xmlns:a16="http://schemas.microsoft.com/office/drawing/2014/main" id="{4F6210BB-6F18-3840-346B-143E315A20B8}"/>
              </a:ext>
            </a:extLst>
          </p:cNvPr>
          <p:cNvPicPr>
            <a:picLocks noChangeAspect="1"/>
          </p:cNvPicPr>
          <p:nvPr userDrawn="1"/>
        </p:nvPicPr>
        <p:blipFill>
          <a:blip r:embed="rId3" cstate="print">
            <a:extLst>
              <a:ext uri="{28A0092B-C50C-407E-A947-70E740481C1C}">
                <a14:useLocalDpi xmlns:a14="http://schemas.microsoft.com/office/drawing/2010/main"/>
              </a:ext>
            </a:extLst>
          </a:blip>
          <a:srcRect l="20490" t="-10132" b="1"/>
          <a:stretch/>
        </p:blipFill>
        <p:spPr>
          <a:xfrm>
            <a:off x="0" y="5661518"/>
            <a:ext cx="2583058" cy="430884"/>
          </a:xfrm>
          <a:prstGeom prst="rect">
            <a:avLst/>
          </a:prstGeom>
        </p:spPr>
      </p:pic>
      <p:sp>
        <p:nvSpPr>
          <p:cNvPr id="10" name="Title 1">
            <a:extLst>
              <a:ext uri="{FF2B5EF4-FFF2-40B4-BE49-F238E27FC236}">
                <a16:creationId xmlns:a16="http://schemas.microsoft.com/office/drawing/2014/main" id="{B0CA5D2D-45E1-37A5-D362-E4DBBBFF03E4}"/>
              </a:ext>
            </a:extLst>
          </p:cNvPr>
          <p:cNvSpPr txBox="1">
            <a:spLocks/>
          </p:cNvSpPr>
          <p:nvPr userDrawn="1"/>
        </p:nvSpPr>
        <p:spPr>
          <a:xfrm>
            <a:off x="658642" y="215661"/>
            <a:ext cx="10279405" cy="637456"/>
          </a:xfrm>
          <a:prstGeom prst="rect">
            <a:avLst/>
          </a:prstGeom>
        </p:spPr>
        <p:txBody>
          <a:bodyPr anchor="b">
            <a:normAutofit/>
          </a:bodyPr>
          <a:lstStyle>
            <a:lvl1pPr algn="l" defTabSz="914400" rtl="0" eaLnBrk="1" latinLnBrk="0" hangingPunct="1">
              <a:lnSpc>
                <a:spcPct val="90000"/>
              </a:lnSpc>
              <a:spcBef>
                <a:spcPct val="0"/>
              </a:spcBef>
              <a:buNone/>
              <a:defRPr sz="2800" b="0" kern="1200">
                <a:solidFill>
                  <a:srgbClr val="00B0F0"/>
                </a:solidFill>
                <a:latin typeface="Arial" panose="020B0604020202020204" pitchFamily="34" charset="0"/>
                <a:ea typeface="Open Sans Semibold" panose="020B0706030804020204" pitchFamily="34" charset="0"/>
                <a:cs typeface="Arial" panose="020B0604020202020204" pitchFamily="34" charset="0"/>
              </a:defRPr>
            </a:lvl1pPr>
          </a:lstStyle>
          <a:p>
            <a:r>
              <a:rPr lang="en-US" dirty="0"/>
              <a:t>Click to edit Master title style</a:t>
            </a:r>
            <a:endParaRPr lang="en-GB" dirty="0"/>
          </a:p>
        </p:txBody>
      </p:sp>
      <p:sp>
        <p:nvSpPr>
          <p:cNvPr id="11" name="Text Placeholder 2">
            <a:extLst>
              <a:ext uri="{FF2B5EF4-FFF2-40B4-BE49-F238E27FC236}">
                <a16:creationId xmlns:a16="http://schemas.microsoft.com/office/drawing/2014/main" id="{DD7BEA9E-D551-52BD-06AB-18123C1ABAA0}"/>
              </a:ext>
            </a:extLst>
          </p:cNvPr>
          <p:cNvSpPr txBox="1">
            <a:spLocks/>
          </p:cNvSpPr>
          <p:nvPr userDrawn="1"/>
        </p:nvSpPr>
        <p:spPr>
          <a:xfrm>
            <a:off x="393533" y="1498678"/>
            <a:ext cx="10515600" cy="1500187"/>
          </a:xfrm>
          <a:prstGeom prst="rect">
            <a:avLst/>
          </a:prstGeom>
        </p:spPr>
        <p:txBody>
          <a:bodyPr>
            <a:normAutofit/>
          </a:bodyPr>
          <a:lstStyle>
            <a:lvl1pPr marL="0" indent="0" algn="l" defTabSz="914400" rtl="0" eaLnBrk="1" latinLnBrk="0" hangingPunct="1">
              <a:lnSpc>
                <a:spcPct val="90000"/>
              </a:lnSpc>
              <a:spcBef>
                <a:spcPts val="1000"/>
              </a:spcBef>
              <a:buFontTx/>
              <a:buNone/>
              <a:defRPr sz="1800" kern="1200">
                <a:solidFill>
                  <a:schemeClr val="tx1">
                    <a:lumMod val="65000"/>
                    <a:lumOff val="35000"/>
                  </a:schemeClr>
                </a:solidFill>
                <a:latin typeface="Arial" panose="020B0604020202020204" pitchFamily="34" charset="0"/>
                <a:ea typeface="Open Sans" panose="020B0606030504020204" pitchFamily="34" charset="0"/>
                <a:cs typeface="Arial" panose="020B0604020202020204" pitchFamily="34" charset="0"/>
              </a:defRPr>
            </a:lvl1pPr>
            <a:lvl2pPr marL="457200" indent="0" algn="l" defTabSz="914400" rtl="0" eaLnBrk="1" latinLnBrk="0" hangingPunct="1">
              <a:lnSpc>
                <a:spcPct val="90000"/>
              </a:lnSpc>
              <a:spcBef>
                <a:spcPts val="500"/>
              </a:spcBef>
              <a:buClr>
                <a:schemeClr val="accent1"/>
              </a:buClr>
              <a:buFont typeface="Courier New" panose="02070309020205020404" pitchFamily="49" charset="0"/>
              <a:buNone/>
              <a:defRPr sz="2000" kern="1200">
                <a:solidFill>
                  <a:schemeClr val="tx1">
                    <a:tint val="75000"/>
                  </a:schemeClr>
                </a:solidFill>
                <a:latin typeface="Arial" panose="020B0604020202020204" pitchFamily="34" charset="0"/>
                <a:ea typeface="Open Sans" panose="020B0606030504020204" pitchFamily="34" charset="0"/>
                <a:cs typeface="Arial" panose="020B0604020202020204" pitchFamily="34" charset="0"/>
              </a:defRPr>
            </a:lvl2pPr>
            <a:lvl3pPr marL="914400" indent="0" algn="l" defTabSz="914400" rtl="0" eaLnBrk="1" latinLnBrk="0" hangingPunct="1">
              <a:lnSpc>
                <a:spcPct val="90000"/>
              </a:lnSpc>
              <a:spcBef>
                <a:spcPts val="500"/>
              </a:spcBef>
              <a:buClr>
                <a:schemeClr val="accent1"/>
              </a:buClr>
              <a:buFont typeface="Arial" panose="020B0604020202020204" pitchFamily="34" charset="0"/>
              <a:buNone/>
              <a:defRPr sz="1800" kern="1200">
                <a:solidFill>
                  <a:schemeClr val="tx1">
                    <a:tint val="75000"/>
                  </a:schemeClr>
                </a:solidFill>
                <a:latin typeface="Arial" panose="020B0604020202020204" pitchFamily="34" charset="0"/>
                <a:ea typeface="Open Sans" panose="020B0606030504020204" pitchFamily="34" charset="0"/>
                <a:cs typeface="Arial" panose="020B0604020202020204" pitchFamily="34" charset="0"/>
              </a:defRPr>
            </a:lvl3pPr>
            <a:lvl4pPr marL="13716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tint val="75000"/>
                  </a:schemeClr>
                </a:solidFill>
                <a:latin typeface="Arial" panose="020B0604020202020204" pitchFamily="34" charset="0"/>
                <a:ea typeface="Open Sans" panose="020B0606030504020204" pitchFamily="34" charset="0"/>
                <a:cs typeface="Arial" panose="020B0604020202020204" pitchFamily="34" charset="0"/>
              </a:defRPr>
            </a:lvl4pPr>
            <a:lvl5pPr marL="18288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tint val="75000"/>
                  </a:schemeClr>
                </a:solidFill>
                <a:latin typeface="Arial" panose="020B0604020202020204" pitchFamily="34" charset="0"/>
                <a:ea typeface="Open Sans" panose="020B0606030504020204" pitchFamily="34" charset="0"/>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a:t>Click to edit Master text styles</a:t>
            </a:r>
            <a:endParaRPr lang="en-US" dirty="0"/>
          </a:p>
        </p:txBody>
      </p:sp>
      <p:pic>
        <p:nvPicPr>
          <p:cNvPr id="12" name="Picture 11" descr="Shape&#10;&#10;Description automatically generated">
            <a:extLst>
              <a:ext uri="{FF2B5EF4-FFF2-40B4-BE49-F238E27FC236}">
                <a16:creationId xmlns:a16="http://schemas.microsoft.com/office/drawing/2014/main" id="{5684E8F4-6959-EC88-9C94-4C43D2015F37}"/>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379861" y="379566"/>
            <a:ext cx="193394" cy="430884"/>
          </a:xfrm>
          <a:prstGeom prst="rect">
            <a:avLst/>
          </a:prstGeom>
        </p:spPr>
      </p:pic>
    </p:spTree>
    <p:extLst>
      <p:ext uri="{BB962C8B-B14F-4D97-AF65-F5344CB8AC3E}">
        <p14:creationId xmlns:p14="http://schemas.microsoft.com/office/powerpoint/2010/main" val="3355115957"/>
      </p:ext>
    </p:extLst>
  </p:cSld>
  <p:clrMapOvr>
    <a:masterClrMapping/>
  </p:clrMapOvr>
  <p:transition spd="slow">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over">
    <p:bg>
      <p:bgPr>
        <a:solidFill>
          <a:srgbClr val="FFFEFB"/>
        </a:solidFill>
        <a:effectLst/>
      </p:bgPr>
    </p:bg>
    <p:spTree>
      <p:nvGrpSpPr>
        <p:cNvPr id="1" name=""/>
        <p:cNvGrpSpPr/>
        <p:nvPr/>
      </p:nvGrpSpPr>
      <p:grpSpPr>
        <a:xfrm>
          <a:off x="0" y="0"/>
          <a:ext cx="0" cy="0"/>
          <a:chOff x="0" y="0"/>
          <a:chExt cx="0" cy="0"/>
        </a:xfrm>
      </p:grpSpPr>
      <p:sp>
        <p:nvSpPr>
          <p:cNvPr id="3" name="Right Triangle 2">
            <a:extLst>
              <a:ext uri="{FF2B5EF4-FFF2-40B4-BE49-F238E27FC236}">
                <a16:creationId xmlns:a16="http://schemas.microsoft.com/office/drawing/2014/main" id="{31E20451-940F-6FCC-1DD0-0D40E0BD8A29}"/>
              </a:ext>
            </a:extLst>
          </p:cNvPr>
          <p:cNvSpPr/>
          <p:nvPr userDrawn="1"/>
        </p:nvSpPr>
        <p:spPr>
          <a:xfrm rot="5400000" flipH="1">
            <a:off x="1218773" y="4677965"/>
            <a:ext cx="961261" cy="3398808"/>
          </a:xfrm>
          <a:prstGeom prst="rtTriangle">
            <a:avLst/>
          </a:prstGeom>
          <a:solidFill>
            <a:srgbClr val="00AEE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ight Triangle 4">
            <a:extLst>
              <a:ext uri="{FF2B5EF4-FFF2-40B4-BE49-F238E27FC236}">
                <a16:creationId xmlns:a16="http://schemas.microsoft.com/office/drawing/2014/main" id="{18D36104-364C-A779-177E-C5F0C4C38EA8}"/>
              </a:ext>
            </a:extLst>
          </p:cNvPr>
          <p:cNvSpPr/>
          <p:nvPr userDrawn="1"/>
        </p:nvSpPr>
        <p:spPr>
          <a:xfrm rot="10800000" flipH="1" flipV="1">
            <a:off x="1" y="3549588"/>
            <a:ext cx="1315138" cy="3320501"/>
          </a:xfrm>
          <a:prstGeom prst="rtTriangle">
            <a:avLst/>
          </a:prstGeom>
          <a:solidFill>
            <a:srgbClr val="00AEE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a:extLst>
              <a:ext uri="{FF2B5EF4-FFF2-40B4-BE49-F238E27FC236}">
                <a16:creationId xmlns:a16="http://schemas.microsoft.com/office/drawing/2014/main" id="{B6737A52-55D6-5215-03B3-CF6139288FE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0768851" y="6459242"/>
            <a:ext cx="948699" cy="116443"/>
          </a:xfrm>
          <a:prstGeom prst="rect">
            <a:avLst/>
          </a:prstGeom>
        </p:spPr>
      </p:pic>
      <p:pic>
        <p:nvPicPr>
          <p:cNvPr id="12" name="Picture 11">
            <a:extLst>
              <a:ext uri="{FF2B5EF4-FFF2-40B4-BE49-F238E27FC236}">
                <a16:creationId xmlns:a16="http://schemas.microsoft.com/office/drawing/2014/main" id="{2AA2EE4E-92BD-4B35-03E9-2DFCD87A835F}"/>
              </a:ext>
            </a:extLst>
          </p:cNvPr>
          <p:cNvPicPr>
            <a:picLocks noChangeAspect="1"/>
          </p:cNvPicPr>
          <p:nvPr userDrawn="1"/>
        </p:nvPicPr>
        <p:blipFill>
          <a:blip r:embed="rId3" cstate="print">
            <a:extLst>
              <a:ext uri="{28A0092B-C50C-407E-A947-70E740481C1C}">
                <a14:useLocalDpi xmlns:a14="http://schemas.microsoft.com/office/drawing/2010/main"/>
              </a:ext>
            </a:extLst>
          </a:blip>
          <a:srcRect l="20490" t="-10132" b="1"/>
          <a:stretch/>
        </p:blipFill>
        <p:spPr>
          <a:xfrm rot="10800000">
            <a:off x="9617568" y="5661518"/>
            <a:ext cx="2583058" cy="430884"/>
          </a:xfrm>
          <a:prstGeom prst="rect">
            <a:avLst/>
          </a:prstGeom>
        </p:spPr>
      </p:pic>
      <p:sp>
        <p:nvSpPr>
          <p:cNvPr id="13" name="Title 1">
            <a:extLst>
              <a:ext uri="{FF2B5EF4-FFF2-40B4-BE49-F238E27FC236}">
                <a16:creationId xmlns:a16="http://schemas.microsoft.com/office/drawing/2014/main" id="{FF29CAA2-2474-BE5E-23EC-ED4837F6BE21}"/>
              </a:ext>
            </a:extLst>
          </p:cNvPr>
          <p:cNvSpPr>
            <a:spLocks noGrp="1"/>
          </p:cNvSpPr>
          <p:nvPr>
            <p:ph type="title"/>
          </p:nvPr>
        </p:nvSpPr>
        <p:spPr>
          <a:xfrm>
            <a:off x="2741099" y="422695"/>
            <a:ext cx="8585384" cy="637456"/>
          </a:xfrm>
          <a:prstGeom prst="rect">
            <a:avLst/>
          </a:prstGeom>
        </p:spPr>
        <p:txBody>
          <a:bodyPr anchor="b">
            <a:normAutofit/>
          </a:bodyPr>
          <a:lstStyle>
            <a:lvl1pPr algn="r">
              <a:defRPr sz="2800">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4" name="Text Placeholder 2">
            <a:extLst>
              <a:ext uri="{FF2B5EF4-FFF2-40B4-BE49-F238E27FC236}">
                <a16:creationId xmlns:a16="http://schemas.microsoft.com/office/drawing/2014/main" id="{DF705A39-DCCA-C225-C7AB-83BCFC1F6AC1}"/>
              </a:ext>
            </a:extLst>
          </p:cNvPr>
          <p:cNvSpPr>
            <a:spLocks noGrp="1"/>
          </p:cNvSpPr>
          <p:nvPr>
            <p:ph type="body" idx="1"/>
          </p:nvPr>
        </p:nvSpPr>
        <p:spPr>
          <a:xfrm>
            <a:off x="2553418" y="1498678"/>
            <a:ext cx="9164131" cy="4013601"/>
          </a:xfrm>
          <a:prstGeom prst="rect">
            <a:avLst/>
          </a:prstGeom>
        </p:spPr>
        <p:txBody>
          <a:bodyPr>
            <a:normAutofit/>
          </a:bodyPr>
          <a:lstStyle>
            <a:lvl1pPr marL="0" indent="0" algn="r">
              <a:buNone/>
              <a:defRPr sz="1800">
                <a:solidFill>
                  <a:schemeClr val="tx1">
                    <a:lumMod val="65000"/>
                    <a:lumOff val="3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15" name="Picture 14" descr="Shape&#10;&#10;Description automatically generated">
            <a:extLst>
              <a:ext uri="{FF2B5EF4-FFF2-40B4-BE49-F238E27FC236}">
                <a16:creationId xmlns:a16="http://schemas.microsoft.com/office/drawing/2014/main" id="{43C8B0FF-6F4F-D3E5-E3C8-EA79A8D1F808}"/>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1524147" y="586600"/>
            <a:ext cx="193394" cy="430884"/>
          </a:xfrm>
          <a:prstGeom prst="rect">
            <a:avLst/>
          </a:prstGeom>
        </p:spPr>
      </p:pic>
    </p:spTree>
    <p:extLst>
      <p:ext uri="{BB962C8B-B14F-4D97-AF65-F5344CB8AC3E}">
        <p14:creationId xmlns:p14="http://schemas.microsoft.com/office/powerpoint/2010/main" val="2515178850"/>
      </p:ext>
    </p:extLst>
  </p:cSld>
  <p:clrMapOvr>
    <a:masterClrMapping/>
  </p:clrMapOvr>
  <p:transition spd="slow">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Cover">
    <p:bg>
      <p:bgPr>
        <a:solidFill>
          <a:srgbClr val="FFFEFB"/>
        </a:solidFill>
        <a:effectLst/>
      </p:bgPr>
    </p:bg>
    <p:spTree>
      <p:nvGrpSpPr>
        <p:cNvPr id="1" name=""/>
        <p:cNvGrpSpPr/>
        <p:nvPr/>
      </p:nvGrpSpPr>
      <p:grpSpPr>
        <a:xfrm>
          <a:off x="0" y="0"/>
          <a:ext cx="0" cy="0"/>
          <a:chOff x="0" y="0"/>
          <a:chExt cx="0" cy="0"/>
        </a:xfrm>
      </p:grpSpPr>
      <p:sp>
        <p:nvSpPr>
          <p:cNvPr id="3" name="Right Triangle 2">
            <a:extLst>
              <a:ext uri="{FF2B5EF4-FFF2-40B4-BE49-F238E27FC236}">
                <a16:creationId xmlns:a16="http://schemas.microsoft.com/office/drawing/2014/main" id="{31E20451-940F-6FCC-1DD0-0D40E0BD8A29}"/>
              </a:ext>
            </a:extLst>
          </p:cNvPr>
          <p:cNvSpPr/>
          <p:nvPr userDrawn="1"/>
        </p:nvSpPr>
        <p:spPr>
          <a:xfrm rot="5400000" flipH="1">
            <a:off x="2521632" y="2347528"/>
            <a:ext cx="1988840" cy="7032104"/>
          </a:xfrm>
          <a:prstGeom prst="rtTriangle">
            <a:avLst/>
          </a:prstGeom>
          <a:solidFill>
            <a:srgbClr val="00AEE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ight Triangle 4">
            <a:extLst>
              <a:ext uri="{FF2B5EF4-FFF2-40B4-BE49-F238E27FC236}">
                <a16:creationId xmlns:a16="http://schemas.microsoft.com/office/drawing/2014/main" id="{18D36104-364C-A779-177E-C5F0C4C38EA8}"/>
              </a:ext>
            </a:extLst>
          </p:cNvPr>
          <p:cNvSpPr/>
          <p:nvPr userDrawn="1"/>
        </p:nvSpPr>
        <p:spPr>
          <a:xfrm rot="10800000" flipH="1">
            <a:off x="1" y="0"/>
            <a:ext cx="2721010" cy="6870090"/>
          </a:xfrm>
          <a:prstGeom prst="rtTriangle">
            <a:avLst/>
          </a:prstGeom>
          <a:solidFill>
            <a:srgbClr val="00AEE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a:extLst>
              <a:ext uri="{FF2B5EF4-FFF2-40B4-BE49-F238E27FC236}">
                <a16:creationId xmlns:a16="http://schemas.microsoft.com/office/drawing/2014/main" id="{B6737A52-55D6-5215-03B3-CF6139288FE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0768851" y="6459242"/>
            <a:ext cx="948699" cy="116443"/>
          </a:xfrm>
          <a:prstGeom prst="rect">
            <a:avLst/>
          </a:prstGeom>
        </p:spPr>
      </p:pic>
      <p:pic>
        <p:nvPicPr>
          <p:cNvPr id="12" name="Picture 11">
            <a:extLst>
              <a:ext uri="{FF2B5EF4-FFF2-40B4-BE49-F238E27FC236}">
                <a16:creationId xmlns:a16="http://schemas.microsoft.com/office/drawing/2014/main" id="{2AA2EE4E-92BD-4B35-03E9-2DFCD87A835F}"/>
              </a:ext>
            </a:extLst>
          </p:cNvPr>
          <p:cNvPicPr>
            <a:picLocks noChangeAspect="1"/>
          </p:cNvPicPr>
          <p:nvPr userDrawn="1"/>
        </p:nvPicPr>
        <p:blipFill>
          <a:blip r:embed="rId3" cstate="print">
            <a:extLst>
              <a:ext uri="{28A0092B-C50C-407E-A947-70E740481C1C}">
                <a14:useLocalDpi xmlns:a14="http://schemas.microsoft.com/office/drawing/2010/main"/>
              </a:ext>
            </a:extLst>
          </a:blip>
          <a:srcRect l="20490" t="-10132" b="1"/>
          <a:stretch/>
        </p:blipFill>
        <p:spPr>
          <a:xfrm rot="10800000">
            <a:off x="9617568" y="5661518"/>
            <a:ext cx="2583058" cy="430884"/>
          </a:xfrm>
          <a:prstGeom prst="rect">
            <a:avLst/>
          </a:prstGeom>
        </p:spPr>
      </p:pic>
      <p:sp>
        <p:nvSpPr>
          <p:cNvPr id="13" name="Title 1">
            <a:extLst>
              <a:ext uri="{FF2B5EF4-FFF2-40B4-BE49-F238E27FC236}">
                <a16:creationId xmlns:a16="http://schemas.microsoft.com/office/drawing/2014/main" id="{FF29CAA2-2474-BE5E-23EC-ED4837F6BE21}"/>
              </a:ext>
            </a:extLst>
          </p:cNvPr>
          <p:cNvSpPr>
            <a:spLocks noGrp="1"/>
          </p:cNvSpPr>
          <p:nvPr>
            <p:ph type="title"/>
          </p:nvPr>
        </p:nvSpPr>
        <p:spPr>
          <a:xfrm>
            <a:off x="2741099" y="422695"/>
            <a:ext cx="8585384" cy="637456"/>
          </a:xfrm>
          <a:prstGeom prst="rect">
            <a:avLst/>
          </a:prstGeom>
        </p:spPr>
        <p:txBody>
          <a:bodyPr anchor="b">
            <a:normAutofit/>
          </a:bodyPr>
          <a:lstStyle>
            <a:lvl1pPr algn="r">
              <a:defRPr sz="2800">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4" name="Text Placeholder 2">
            <a:extLst>
              <a:ext uri="{FF2B5EF4-FFF2-40B4-BE49-F238E27FC236}">
                <a16:creationId xmlns:a16="http://schemas.microsoft.com/office/drawing/2014/main" id="{DF705A39-DCCA-C225-C7AB-83BCFC1F6AC1}"/>
              </a:ext>
            </a:extLst>
          </p:cNvPr>
          <p:cNvSpPr>
            <a:spLocks noGrp="1"/>
          </p:cNvSpPr>
          <p:nvPr>
            <p:ph type="body" idx="1"/>
          </p:nvPr>
        </p:nvSpPr>
        <p:spPr>
          <a:xfrm>
            <a:off x="2553418" y="1498678"/>
            <a:ext cx="9164131" cy="4013601"/>
          </a:xfrm>
          <a:prstGeom prst="rect">
            <a:avLst/>
          </a:prstGeom>
        </p:spPr>
        <p:txBody>
          <a:bodyPr>
            <a:normAutofit/>
          </a:bodyPr>
          <a:lstStyle>
            <a:lvl1pPr marL="0" indent="0" algn="r">
              <a:buNone/>
              <a:defRPr sz="1800">
                <a:solidFill>
                  <a:schemeClr val="tx1">
                    <a:lumMod val="65000"/>
                    <a:lumOff val="3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15" name="Picture 14" descr="Shape&#10;&#10;Description automatically generated">
            <a:extLst>
              <a:ext uri="{FF2B5EF4-FFF2-40B4-BE49-F238E27FC236}">
                <a16:creationId xmlns:a16="http://schemas.microsoft.com/office/drawing/2014/main" id="{43C8B0FF-6F4F-D3E5-E3C8-EA79A8D1F808}"/>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1524147" y="586600"/>
            <a:ext cx="193394" cy="430884"/>
          </a:xfrm>
          <a:prstGeom prst="rect">
            <a:avLst/>
          </a:prstGeom>
        </p:spPr>
      </p:pic>
    </p:spTree>
    <p:extLst>
      <p:ext uri="{BB962C8B-B14F-4D97-AF65-F5344CB8AC3E}">
        <p14:creationId xmlns:p14="http://schemas.microsoft.com/office/powerpoint/2010/main" val="2016926125"/>
      </p:ext>
    </p:extLst>
  </p:cSld>
  <p:clrMapOvr>
    <a:masterClrMapping/>
  </p:clrMapOvr>
  <p:transition spd="slow">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Cover">
    <p:bg>
      <p:bgPr>
        <a:solidFill>
          <a:srgbClr val="FFFEFB"/>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7DE30BB-AF71-499C-C88E-65FEDA89C531}"/>
              </a:ext>
            </a:extLst>
          </p:cNvPr>
          <p:cNvSpPr/>
          <p:nvPr userDrawn="1"/>
        </p:nvSpPr>
        <p:spPr>
          <a:xfrm>
            <a:off x="10848528" y="3501008"/>
            <a:ext cx="1343472" cy="3356992"/>
          </a:xfrm>
          <a:prstGeom prst="rect">
            <a:avLst/>
          </a:prstGeom>
          <a:solidFill>
            <a:srgbClr val="FFFEF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ight Triangle 4">
            <a:extLst>
              <a:ext uri="{FF2B5EF4-FFF2-40B4-BE49-F238E27FC236}">
                <a16:creationId xmlns:a16="http://schemas.microsoft.com/office/drawing/2014/main" id="{18D36104-364C-A779-177E-C5F0C4C38EA8}"/>
              </a:ext>
            </a:extLst>
          </p:cNvPr>
          <p:cNvSpPr/>
          <p:nvPr userDrawn="1"/>
        </p:nvSpPr>
        <p:spPr>
          <a:xfrm rot="10800000">
            <a:off x="9470990" y="-12090"/>
            <a:ext cx="2721010" cy="6870090"/>
          </a:xfrm>
          <a:prstGeom prst="rtTriangle">
            <a:avLst/>
          </a:prstGeom>
          <a:solidFill>
            <a:srgbClr val="00AEE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ight Triangle 2">
            <a:extLst>
              <a:ext uri="{FF2B5EF4-FFF2-40B4-BE49-F238E27FC236}">
                <a16:creationId xmlns:a16="http://schemas.microsoft.com/office/drawing/2014/main" id="{31E20451-940F-6FCC-1DD0-0D40E0BD8A29}"/>
              </a:ext>
            </a:extLst>
          </p:cNvPr>
          <p:cNvSpPr/>
          <p:nvPr userDrawn="1"/>
        </p:nvSpPr>
        <p:spPr>
          <a:xfrm rot="16200000">
            <a:off x="7681528" y="2347528"/>
            <a:ext cx="1988840" cy="7032104"/>
          </a:xfrm>
          <a:prstGeom prst="rtTriangle">
            <a:avLst/>
          </a:prstGeom>
          <a:solidFill>
            <a:srgbClr val="00AEE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B59D3C62-C14D-53B0-9313-13E453699E52}"/>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374723" y="6459242"/>
            <a:ext cx="948699" cy="116443"/>
          </a:xfrm>
          <a:prstGeom prst="rect">
            <a:avLst/>
          </a:prstGeom>
        </p:spPr>
      </p:pic>
      <p:pic>
        <p:nvPicPr>
          <p:cNvPr id="6" name="Picture 5">
            <a:extLst>
              <a:ext uri="{FF2B5EF4-FFF2-40B4-BE49-F238E27FC236}">
                <a16:creationId xmlns:a16="http://schemas.microsoft.com/office/drawing/2014/main" id="{BDE2AA3C-C88A-12B2-F93A-66955F451B5B}"/>
              </a:ext>
            </a:extLst>
          </p:cNvPr>
          <p:cNvPicPr>
            <a:picLocks noChangeAspect="1"/>
          </p:cNvPicPr>
          <p:nvPr userDrawn="1"/>
        </p:nvPicPr>
        <p:blipFill>
          <a:blip r:embed="rId3" cstate="print">
            <a:extLst>
              <a:ext uri="{28A0092B-C50C-407E-A947-70E740481C1C}">
                <a14:useLocalDpi xmlns:a14="http://schemas.microsoft.com/office/drawing/2010/main"/>
              </a:ext>
            </a:extLst>
          </a:blip>
          <a:srcRect l="20490" t="-10132" b="1"/>
          <a:stretch/>
        </p:blipFill>
        <p:spPr>
          <a:xfrm>
            <a:off x="0" y="5661518"/>
            <a:ext cx="2583058" cy="430884"/>
          </a:xfrm>
          <a:prstGeom prst="rect">
            <a:avLst/>
          </a:prstGeom>
        </p:spPr>
      </p:pic>
      <p:sp>
        <p:nvSpPr>
          <p:cNvPr id="10" name="Text Placeholder 2">
            <a:extLst>
              <a:ext uri="{FF2B5EF4-FFF2-40B4-BE49-F238E27FC236}">
                <a16:creationId xmlns:a16="http://schemas.microsoft.com/office/drawing/2014/main" id="{715F70F8-0420-0C93-3FD3-C576BBC2CAB2}"/>
              </a:ext>
            </a:extLst>
          </p:cNvPr>
          <p:cNvSpPr>
            <a:spLocks noGrp="1"/>
          </p:cNvSpPr>
          <p:nvPr>
            <p:ph type="body" idx="1"/>
          </p:nvPr>
        </p:nvSpPr>
        <p:spPr>
          <a:xfrm>
            <a:off x="393533" y="1498678"/>
            <a:ext cx="9500965" cy="3944590"/>
          </a:xfrm>
          <a:prstGeom prst="rect">
            <a:avLst/>
          </a:prstGeom>
        </p:spPr>
        <p:txBody>
          <a:bodyPr>
            <a:normAutofit/>
          </a:bodyPr>
          <a:lstStyle>
            <a:lvl1pPr marL="0" indent="0">
              <a:buNone/>
              <a:defRPr sz="1800">
                <a:solidFill>
                  <a:schemeClr val="tx1">
                    <a:lumMod val="65000"/>
                    <a:lumOff val="3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14" name="Title 1">
            <a:extLst>
              <a:ext uri="{FF2B5EF4-FFF2-40B4-BE49-F238E27FC236}">
                <a16:creationId xmlns:a16="http://schemas.microsoft.com/office/drawing/2014/main" id="{E4C1FC03-5FA0-9E53-0876-372AFF828E1F}"/>
              </a:ext>
            </a:extLst>
          </p:cNvPr>
          <p:cNvSpPr txBox="1">
            <a:spLocks/>
          </p:cNvSpPr>
          <p:nvPr userDrawn="1"/>
        </p:nvSpPr>
        <p:spPr>
          <a:xfrm>
            <a:off x="658642" y="215661"/>
            <a:ext cx="10279405" cy="637456"/>
          </a:xfrm>
          <a:prstGeom prst="rect">
            <a:avLst/>
          </a:prstGeom>
        </p:spPr>
        <p:txBody>
          <a:bodyPr anchor="b">
            <a:normAutofit/>
          </a:bodyPr>
          <a:lstStyle>
            <a:lvl1pPr algn="l" defTabSz="914400" rtl="0" eaLnBrk="1" latinLnBrk="0" hangingPunct="1">
              <a:lnSpc>
                <a:spcPct val="90000"/>
              </a:lnSpc>
              <a:spcBef>
                <a:spcPct val="0"/>
              </a:spcBef>
              <a:buNone/>
              <a:defRPr sz="2800" b="0" kern="1200">
                <a:solidFill>
                  <a:srgbClr val="00B0F0"/>
                </a:solidFill>
                <a:latin typeface="Arial" panose="020B0604020202020204" pitchFamily="34" charset="0"/>
                <a:ea typeface="Open Sans Semibold" panose="020B0706030804020204" pitchFamily="34" charset="0"/>
                <a:cs typeface="Arial" panose="020B0604020202020204" pitchFamily="34" charset="0"/>
              </a:defRPr>
            </a:lvl1pPr>
          </a:lstStyle>
          <a:p>
            <a:r>
              <a:rPr lang="en-US" dirty="0"/>
              <a:t>Click to edit Master title style</a:t>
            </a:r>
            <a:endParaRPr lang="en-GB" dirty="0"/>
          </a:p>
        </p:txBody>
      </p:sp>
      <p:pic>
        <p:nvPicPr>
          <p:cNvPr id="15" name="Picture 14" descr="Shape&#10;&#10;Description automatically generated">
            <a:extLst>
              <a:ext uri="{FF2B5EF4-FFF2-40B4-BE49-F238E27FC236}">
                <a16:creationId xmlns:a16="http://schemas.microsoft.com/office/drawing/2014/main" id="{466C722D-93D9-404F-AFFD-EF6F14960E60}"/>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379861" y="379566"/>
            <a:ext cx="193394" cy="430884"/>
          </a:xfrm>
          <a:prstGeom prst="rect">
            <a:avLst/>
          </a:prstGeom>
        </p:spPr>
      </p:pic>
    </p:spTree>
    <p:extLst>
      <p:ext uri="{BB962C8B-B14F-4D97-AF65-F5344CB8AC3E}">
        <p14:creationId xmlns:p14="http://schemas.microsoft.com/office/powerpoint/2010/main" val="243433188"/>
      </p:ext>
    </p:extLst>
  </p:cSld>
  <p:clrMapOvr>
    <a:masterClrMapping/>
  </p:clrMapOvr>
  <p:transition spd="slow">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wo Content-blue-bg">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31218F7A-5ADA-4F32-A61F-65DD6C2AE430}"/>
              </a:ext>
            </a:extLst>
          </p:cNvPr>
          <p:cNvSpPr>
            <a:spLocks noGrp="1"/>
          </p:cNvSpPr>
          <p:nvPr>
            <p:ph type="dt" sz="half" idx="10"/>
          </p:nvPr>
        </p:nvSpPr>
        <p:spPr>
          <a:xfrm>
            <a:off x="1976887" y="6459776"/>
            <a:ext cx="2743200" cy="365125"/>
          </a:xfrm>
          <a:prstGeom prst="rect">
            <a:avLst/>
          </a:prstGeom>
        </p:spPr>
        <p:txBody>
          <a:bodyPr/>
          <a:lstStyle>
            <a:lvl1pPr>
              <a:defRPr sz="900">
                <a:latin typeface="Arial" panose="020B0604020202020204" pitchFamily="34" charset="0"/>
                <a:cs typeface="Arial" panose="020B0604020202020204" pitchFamily="34" charset="0"/>
              </a:defRPr>
            </a:lvl1pPr>
          </a:lstStyle>
          <a:p>
            <a:fld id="{6B37A16B-8B87-2B4E-A60A-08993B04FC52}" type="datetimeFigureOut">
              <a:rPr lang="en-US" smtClean="0"/>
              <a:pPr/>
              <a:t>4/20/2026</a:t>
            </a:fld>
            <a:endParaRPr lang="en-US"/>
          </a:p>
        </p:txBody>
      </p:sp>
      <p:sp>
        <p:nvSpPr>
          <p:cNvPr id="6" name="Footer Placeholder 5">
            <a:extLst>
              <a:ext uri="{FF2B5EF4-FFF2-40B4-BE49-F238E27FC236}">
                <a16:creationId xmlns:a16="http://schemas.microsoft.com/office/drawing/2014/main" id="{DA8C670E-8D4D-4F0E-9244-7ECEB0A8C68E}"/>
              </a:ext>
            </a:extLst>
          </p:cNvPr>
          <p:cNvSpPr>
            <a:spLocks noGrp="1"/>
          </p:cNvSpPr>
          <p:nvPr>
            <p:ph type="ftr" sz="quarter" idx="11"/>
          </p:nvPr>
        </p:nvSpPr>
        <p:spPr>
          <a:xfrm>
            <a:off x="5142782" y="6445096"/>
            <a:ext cx="4114800" cy="365125"/>
          </a:xfrm>
          <a:prstGeom prst="rect">
            <a:avLst/>
          </a:prstGeom>
        </p:spPr>
        <p:txBody>
          <a:bodyPr/>
          <a:lstStyle>
            <a:lvl1pPr>
              <a:defRPr sz="900">
                <a:latin typeface="Arial" panose="020B0604020202020204" pitchFamily="34" charset="0"/>
                <a:cs typeface="Arial" panose="020B0604020202020204" pitchFamily="34" charset="0"/>
              </a:defRPr>
            </a:lvl1pPr>
          </a:lstStyle>
          <a:p>
            <a:endParaRPr lang="en-US"/>
          </a:p>
        </p:txBody>
      </p:sp>
      <p:sp>
        <p:nvSpPr>
          <p:cNvPr id="7" name="Slide Number Placeholder 6">
            <a:extLst>
              <a:ext uri="{FF2B5EF4-FFF2-40B4-BE49-F238E27FC236}">
                <a16:creationId xmlns:a16="http://schemas.microsoft.com/office/drawing/2014/main" id="{763BD517-03D4-4648-B874-9EA6C948A41C}"/>
              </a:ext>
            </a:extLst>
          </p:cNvPr>
          <p:cNvSpPr>
            <a:spLocks noGrp="1"/>
          </p:cNvSpPr>
          <p:nvPr>
            <p:ph type="sldNum" sz="quarter" idx="12"/>
          </p:nvPr>
        </p:nvSpPr>
        <p:spPr>
          <a:xfrm>
            <a:off x="10820400" y="6459776"/>
            <a:ext cx="1153064" cy="365125"/>
          </a:xfrm>
          <a:prstGeom prst="rect">
            <a:avLst/>
          </a:prstGeom>
        </p:spPr>
        <p:txBody>
          <a:bodyPr/>
          <a:lstStyle>
            <a:lvl1pPr>
              <a:defRPr sz="900">
                <a:latin typeface="Arial" panose="020B0604020202020204" pitchFamily="34" charset="0"/>
                <a:cs typeface="Arial" panose="020B0604020202020204" pitchFamily="34" charset="0"/>
              </a:defRPr>
            </a:lvl1pPr>
          </a:lstStyle>
          <a:p>
            <a:fld id="{85D3ADA6-81E1-2842-9B10-F24419B1FD22}" type="slidenum">
              <a:rPr lang="en-US" smtClean="0"/>
              <a:pPr/>
              <a:t>‹#›</a:t>
            </a:fld>
            <a:endParaRPr lang="en-US"/>
          </a:p>
        </p:txBody>
      </p:sp>
      <p:pic>
        <p:nvPicPr>
          <p:cNvPr id="8" name="Picture 7">
            <a:extLst>
              <a:ext uri="{FF2B5EF4-FFF2-40B4-BE49-F238E27FC236}">
                <a16:creationId xmlns:a16="http://schemas.microsoft.com/office/drawing/2014/main" id="{ABDBFB9D-EF2D-0D7D-C889-353CA67ED79F}"/>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374723" y="6459242"/>
            <a:ext cx="948699" cy="116443"/>
          </a:xfrm>
          <a:prstGeom prst="rect">
            <a:avLst/>
          </a:prstGeom>
        </p:spPr>
      </p:pic>
      <p:sp>
        <p:nvSpPr>
          <p:cNvPr id="10" name="Title 1">
            <a:extLst>
              <a:ext uri="{FF2B5EF4-FFF2-40B4-BE49-F238E27FC236}">
                <a16:creationId xmlns:a16="http://schemas.microsoft.com/office/drawing/2014/main" id="{1AA02C6F-CD5E-17D8-63A8-16FA3778DA43}"/>
              </a:ext>
            </a:extLst>
          </p:cNvPr>
          <p:cNvSpPr txBox="1">
            <a:spLocks/>
          </p:cNvSpPr>
          <p:nvPr userDrawn="1"/>
        </p:nvSpPr>
        <p:spPr>
          <a:xfrm>
            <a:off x="658642" y="215661"/>
            <a:ext cx="10279405" cy="637456"/>
          </a:xfrm>
          <a:prstGeom prst="rect">
            <a:avLst/>
          </a:prstGeom>
        </p:spPr>
        <p:txBody>
          <a:bodyPr anchor="b">
            <a:normAutofit/>
          </a:bodyPr>
          <a:lstStyle>
            <a:lvl1pPr algn="l" defTabSz="914400" rtl="0" eaLnBrk="1" latinLnBrk="0" hangingPunct="1">
              <a:lnSpc>
                <a:spcPct val="90000"/>
              </a:lnSpc>
              <a:spcBef>
                <a:spcPct val="0"/>
              </a:spcBef>
              <a:buNone/>
              <a:defRPr sz="2800" b="0" kern="1200">
                <a:solidFill>
                  <a:srgbClr val="00B0F0"/>
                </a:solidFill>
                <a:latin typeface="Arial" panose="020B0604020202020204" pitchFamily="34" charset="0"/>
                <a:ea typeface="Open Sans Semibold" panose="020B0706030804020204" pitchFamily="34" charset="0"/>
                <a:cs typeface="Arial" panose="020B0604020202020204" pitchFamily="34" charset="0"/>
              </a:defRPr>
            </a:lvl1pPr>
          </a:lstStyle>
          <a:p>
            <a:r>
              <a:rPr lang="en-US" dirty="0"/>
              <a:t>Click to edit Master title style</a:t>
            </a:r>
            <a:endParaRPr lang="en-GB" dirty="0"/>
          </a:p>
        </p:txBody>
      </p:sp>
      <p:pic>
        <p:nvPicPr>
          <p:cNvPr id="11" name="Picture 10" descr="Shape&#10;&#10;Description automatically generated">
            <a:extLst>
              <a:ext uri="{FF2B5EF4-FFF2-40B4-BE49-F238E27FC236}">
                <a16:creationId xmlns:a16="http://schemas.microsoft.com/office/drawing/2014/main" id="{0323F102-7446-9961-8551-8B5A38AA01D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79861" y="379566"/>
            <a:ext cx="193394" cy="430884"/>
          </a:xfrm>
          <a:prstGeom prst="rect">
            <a:avLst/>
          </a:prstGeom>
        </p:spPr>
      </p:pic>
    </p:spTree>
    <p:extLst>
      <p:ext uri="{BB962C8B-B14F-4D97-AF65-F5344CB8AC3E}">
        <p14:creationId xmlns:p14="http://schemas.microsoft.com/office/powerpoint/2010/main" val="2258112785"/>
      </p:ext>
    </p:extLst>
  </p:cSld>
  <p:clrMapOvr>
    <a:masterClrMapping/>
  </p:clrMapOvr>
  <p:transition spd="slow">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5FA4BF0-4330-AC87-6DB1-4C63467B7D77}"/>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374723" y="6459242"/>
            <a:ext cx="948699" cy="116443"/>
          </a:xfrm>
          <a:prstGeom prst="rect">
            <a:avLst/>
          </a:prstGeom>
        </p:spPr>
      </p:pic>
      <p:sp>
        <p:nvSpPr>
          <p:cNvPr id="10" name="Title 1">
            <a:extLst>
              <a:ext uri="{FF2B5EF4-FFF2-40B4-BE49-F238E27FC236}">
                <a16:creationId xmlns:a16="http://schemas.microsoft.com/office/drawing/2014/main" id="{047E7A40-80B0-C0A7-EDF8-4636EE67B779}"/>
              </a:ext>
            </a:extLst>
          </p:cNvPr>
          <p:cNvSpPr txBox="1">
            <a:spLocks/>
          </p:cNvSpPr>
          <p:nvPr userDrawn="1"/>
        </p:nvSpPr>
        <p:spPr>
          <a:xfrm>
            <a:off x="658642" y="215661"/>
            <a:ext cx="10279405" cy="637456"/>
          </a:xfrm>
          <a:prstGeom prst="rect">
            <a:avLst/>
          </a:prstGeom>
        </p:spPr>
        <p:txBody>
          <a:bodyPr anchor="b">
            <a:normAutofit/>
          </a:bodyPr>
          <a:lstStyle>
            <a:lvl1pPr algn="l" defTabSz="914400" rtl="0" eaLnBrk="1" latinLnBrk="0" hangingPunct="1">
              <a:lnSpc>
                <a:spcPct val="90000"/>
              </a:lnSpc>
              <a:spcBef>
                <a:spcPct val="0"/>
              </a:spcBef>
              <a:buNone/>
              <a:defRPr sz="2800" b="0" kern="1200">
                <a:solidFill>
                  <a:srgbClr val="00B0F0"/>
                </a:solidFill>
                <a:latin typeface="Arial" panose="020B0604020202020204" pitchFamily="34" charset="0"/>
                <a:ea typeface="Open Sans Semibold" panose="020B0706030804020204" pitchFamily="34" charset="0"/>
                <a:cs typeface="Arial" panose="020B0604020202020204" pitchFamily="34" charset="0"/>
              </a:defRPr>
            </a:lvl1pPr>
          </a:lstStyle>
          <a:p>
            <a:r>
              <a:rPr lang="en-US" dirty="0"/>
              <a:t>Click to edit Master title style</a:t>
            </a:r>
            <a:endParaRPr lang="en-GB" dirty="0"/>
          </a:p>
        </p:txBody>
      </p:sp>
      <p:pic>
        <p:nvPicPr>
          <p:cNvPr id="11" name="Picture 10" descr="Shape&#10;&#10;Description automatically generated">
            <a:extLst>
              <a:ext uri="{FF2B5EF4-FFF2-40B4-BE49-F238E27FC236}">
                <a16:creationId xmlns:a16="http://schemas.microsoft.com/office/drawing/2014/main" id="{95EF8B6F-46B4-6EE8-9822-256C9149A388}"/>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79861" y="379566"/>
            <a:ext cx="193394" cy="430884"/>
          </a:xfrm>
          <a:prstGeom prst="rect">
            <a:avLst/>
          </a:prstGeom>
        </p:spPr>
      </p:pic>
    </p:spTree>
    <p:extLst>
      <p:ext uri="{BB962C8B-B14F-4D97-AF65-F5344CB8AC3E}">
        <p14:creationId xmlns:p14="http://schemas.microsoft.com/office/powerpoint/2010/main" val="447979539"/>
      </p:ext>
    </p:extLst>
  </p:cSld>
  <p:clrMapOvr>
    <a:masterClrMapping/>
  </p:clrMapOvr>
  <p:transition spd="slow">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4871109"/>
      </p:ext>
    </p:extLst>
  </p:cSld>
  <p:clrMap bg1="lt1" tx1="dk1" bg2="lt2" tx2="dk2" accent1="accent1" accent2="accent2" accent3="accent3" accent4="accent4" accent5="accent5" accent6="accent6" hlink="hlink" folHlink="folHlink"/>
  <p:sldLayoutIdLst>
    <p:sldLayoutId id="2147483669" r:id="rId1"/>
    <p:sldLayoutId id="2147483673" r:id="rId2"/>
    <p:sldLayoutId id="2147483729" r:id="rId3"/>
    <p:sldLayoutId id="2147483727" r:id="rId4"/>
    <p:sldLayoutId id="2147483726" r:id="rId5"/>
    <p:sldLayoutId id="2147483730" r:id="rId6"/>
    <p:sldLayoutId id="2147483728" r:id="rId7"/>
    <p:sldLayoutId id="2147483719" r:id="rId8"/>
    <p:sldLayoutId id="2147483670" r:id="rId9"/>
    <p:sldLayoutId id="2147483731" r:id="rId10"/>
  </p:sldLayoutIdLst>
  <p:transition spd="slow">
    <p:wipe dir="r"/>
  </p:transition>
  <p:txStyles>
    <p:titleStyle>
      <a:lvl1pPr algn="l" defTabSz="914400" rtl="0" eaLnBrk="1" latinLnBrk="0" hangingPunct="1">
        <a:lnSpc>
          <a:spcPct val="90000"/>
        </a:lnSpc>
        <a:spcBef>
          <a:spcPct val="0"/>
        </a:spcBef>
        <a:buNone/>
        <a:defRPr sz="2800" b="0" kern="1200">
          <a:solidFill>
            <a:srgbClr val="00B0F0"/>
          </a:solidFill>
          <a:latin typeface="Arial" panose="020B0604020202020204" pitchFamily="34" charset="0"/>
          <a:ea typeface="Open Sans Semibold" panose="020B0706030804020204" pitchFamily="34" charset="0"/>
          <a:cs typeface="Arial" panose="020B0604020202020204" pitchFamily="34" charset="0"/>
        </a:defRPr>
      </a:lvl1pPr>
    </p:titleStyle>
    <p:bodyStyle>
      <a:lvl1pPr marL="228600" indent="-228600" algn="l" defTabSz="914400" rtl="0" eaLnBrk="1" latinLnBrk="0" hangingPunct="1">
        <a:lnSpc>
          <a:spcPct val="90000"/>
        </a:lnSpc>
        <a:spcBef>
          <a:spcPts val="1000"/>
        </a:spcBef>
        <a:buFontTx/>
        <a:buBlip>
          <a:blip r:embed="rId12"/>
        </a:buBlip>
        <a:defRPr sz="2400" kern="120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685800" indent="-228600" algn="l" defTabSz="914400" rtl="0" eaLnBrk="1" latinLnBrk="0" hangingPunct="1">
        <a:lnSpc>
          <a:spcPct val="90000"/>
        </a:lnSpc>
        <a:spcBef>
          <a:spcPts val="500"/>
        </a:spcBef>
        <a:buClr>
          <a:schemeClr val="accent1"/>
        </a:buClr>
        <a:buFont typeface="Courier New" panose="02070309020205020404" pitchFamily="49" charset="0"/>
        <a:buChar char="o"/>
        <a:defRPr sz="2000" kern="1200">
          <a:solidFill>
            <a:schemeClr val="tx1"/>
          </a:solidFill>
          <a:latin typeface="Arial" panose="020B0604020202020204" pitchFamily="34" charset="0"/>
          <a:ea typeface="Open Sans" panose="020B0606030504020204" pitchFamily="34" charset="0"/>
          <a:cs typeface="Arial" panose="020B0604020202020204" pitchFamily="34" charset="0"/>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Arial" panose="020B0604020202020204" pitchFamily="34" charset="0"/>
          <a:ea typeface="Open Sans" panose="020B0606030504020204" pitchFamily="34" charset="0"/>
          <a:cs typeface="Arial" panose="020B0604020202020204" pitchFamily="34" charset="0"/>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solidFill>
          <a:latin typeface="Arial" panose="020B0604020202020204" pitchFamily="34" charset="0"/>
          <a:ea typeface="Open Sans" panose="020B0606030504020204" pitchFamily="34" charset="0"/>
          <a:cs typeface="Arial" panose="020B0604020202020204" pitchFamily="34" charset="0"/>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solidFill>
          <a:latin typeface="Arial" panose="020B0604020202020204" pitchFamily="34" charset="0"/>
          <a:ea typeface="Open Sans" panose="020B0606030504020204" pitchFamily="34" charset="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10.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slides/_rels/slide4.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Layout" Target="../slideLayouts/slideLayout10.xml"/><Relationship Id="rId6" Type="http://schemas.openxmlformats.org/officeDocument/2006/relationships/image" Target="../media/image16.svg"/><Relationship Id="rId5" Type="http://schemas.openxmlformats.org/officeDocument/2006/relationships/image" Target="../media/image15.png"/><Relationship Id="rId10" Type="http://schemas.openxmlformats.org/officeDocument/2006/relationships/image" Target="../media/image20.svg"/><Relationship Id="rId4" Type="http://schemas.openxmlformats.org/officeDocument/2006/relationships/image" Target="../media/image14.svg"/><Relationship Id="rId9" Type="http://schemas.openxmlformats.org/officeDocument/2006/relationships/image" Target="../media/image19.png"/></Relationships>
</file>

<file path=ppt/slides/_rels/slide5.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5.png"/><Relationship Id="rId1" Type="http://schemas.openxmlformats.org/officeDocument/2006/relationships/slideLayout" Target="../slideLayouts/slideLayout10.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 Id="rId9" Type="http://schemas.openxmlformats.org/officeDocument/2006/relationships/image" Target="../media/image27.png"/></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5.png"/><Relationship Id="rId1" Type="http://schemas.openxmlformats.org/officeDocument/2006/relationships/slideLayout" Target="../slideLayouts/slideLayout10.xml"/><Relationship Id="rId4" Type="http://schemas.openxmlformats.org/officeDocument/2006/relationships/image" Target="../media/image29.sv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A person sitting at a desk with a phone and computer&#10;&#10;AI-generated content may be incorrect.">
            <a:extLst>
              <a:ext uri="{FF2B5EF4-FFF2-40B4-BE49-F238E27FC236}">
                <a16:creationId xmlns:a16="http://schemas.microsoft.com/office/drawing/2014/main" id="{5169737F-251A-EF2B-8A60-7CDB4CB0C7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40"/>
            <a:ext cx="12192000" cy="8649026"/>
          </a:xfrm>
          <a:prstGeom prst="rect">
            <a:avLst/>
          </a:prstGeom>
        </p:spPr>
      </p:pic>
      <p:sp>
        <p:nvSpPr>
          <p:cNvPr id="4" name="Rectangle 3">
            <a:extLst>
              <a:ext uri="{FF2B5EF4-FFF2-40B4-BE49-F238E27FC236}">
                <a16:creationId xmlns:a16="http://schemas.microsoft.com/office/drawing/2014/main" id="{BEBB338C-C6E7-292E-3B41-D40AF1D211FB}"/>
              </a:ext>
            </a:extLst>
          </p:cNvPr>
          <p:cNvSpPr/>
          <p:nvPr/>
        </p:nvSpPr>
        <p:spPr>
          <a:xfrm>
            <a:off x="0" y="0"/>
            <a:ext cx="12192000" cy="6858000"/>
          </a:xfrm>
          <a:prstGeom prst="rect">
            <a:avLst/>
          </a:prstGeom>
          <a:solidFill>
            <a:schemeClr val="accent1">
              <a:alpha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endParaRPr lang="en-GB" sz="2400"/>
          </a:p>
        </p:txBody>
      </p:sp>
      <p:sp>
        <p:nvSpPr>
          <p:cNvPr id="8" name="Title 1">
            <a:extLst>
              <a:ext uri="{FF2B5EF4-FFF2-40B4-BE49-F238E27FC236}">
                <a16:creationId xmlns:a16="http://schemas.microsoft.com/office/drawing/2014/main" id="{32362487-972E-E9B5-439B-345D0F6FCD9A}"/>
              </a:ext>
            </a:extLst>
          </p:cNvPr>
          <p:cNvSpPr txBox="1">
            <a:spLocks/>
          </p:cNvSpPr>
          <p:nvPr/>
        </p:nvSpPr>
        <p:spPr>
          <a:xfrm>
            <a:off x="956297" y="2594540"/>
            <a:ext cx="10279405" cy="1225582"/>
          </a:xfrm>
          <a:prstGeom prst="rect">
            <a:avLst/>
          </a:prstGeom>
          <a:effectLst>
            <a:outerShdw blurRad="50800" dist="38100" dir="8100000" algn="tr" rotWithShape="0">
              <a:prstClr val="black">
                <a:alpha val="40000"/>
              </a:prstClr>
            </a:outerShdw>
          </a:effectLst>
        </p:spPr>
        <p:txBody>
          <a:bodyPr anchor="ctr" anchorCtr="0">
            <a:normAutofit fontScale="92500" lnSpcReduction="10000"/>
          </a:bodyPr>
          <a:lstStyle>
            <a:lvl1pPr algn="l" defTabSz="914400" rtl="0" eaLnBrk="1" latinLnBrk="0" hangingPunct="1">
              <a:lnSpc>
                <a:spcPct val="90000"/>
              </a:lnSpc>
              <a:spcBef>
                <a:spcPct val="0"/>
              </a:spcBef>
              <a:buNone/>
              <a:defRPr sz="2800" b="0" kern="1200">
                <a:solidFill>
                  <a:srgbClr val="00B0F0"/>
                </a:solidFill>
                <a:latin typeface="Arial" panose="020B0604020202020204" pitchFamily="34" charset="0"/>
                <a:ea typeface="Open Sans Semibold" panose="020B0706030804020204" pitchFamily="34" charset="0"/>
                <a:cs typeface="Arial" panose="020B0604020202020204" pitchFamily="34" charset="0"/>
              </a:defRPr>
            </a:lvl1pPr>
          </a:lstStyle>
          <a:p>
            <a:pPr algn="ctr">
              <a:lnSpc>
                <a:spcPct val="110000"/>
              </a:lnSpc>
            </a:pPr>
            <a:r>
              <a:rPr lang="en-GB" sz="2600" b="1" dirty="0">
                <a:solidFill>
                  <a:schemeClr val="bg1"/>
                </a:solidFill>
                <a:latin typeface="+mn-lt"/>
              </a:rPr>
              <a:t>An Introduction to </a:t>
            </a:r>
          </a:p>
          <a:p>
            <a:pPr algn="ctr">
              <a:lnSpc>
                <a:spcPct val="110000"/>
              </a:lnSpc>
            </a:pPr>
            <a:r>
              <a:rPr lang="en-GB" sz="5400" b="1" dirty="0">
                <a:solidFill>
                  <a:schemeClr val="bg1"/>
                </a:solidFill>
              </a:rPr>
              <a:t>The VolkerRail Control Centre</a:t>
            </a:r>
          </a:p>
        </p:txBody>
      </p:sp>
      <p:sp>
        <p:nvSpPr>
          <p:cNvPr id="2" name="Rectangle 1">
            <a:extLst>
              <a:ext uri="{FF2B5EF4-FFF2-40B4-BE49-F238E27FC236}">
                <a16:creationId xmlns:a16="http://schemas.microsoft.com/office/drawing/2014/main" id="{D69859AA-0E96-C8FE-CDA6-C16C3AED404D}"/>
              </a:ext>
            </a:extLst>
          </p:cNvPr>
          <p:cNvSpPr/>
          <p:nvPr/>
        </p:nvSpPr>
        <p:spPr>
          <a:xfrm>
            <a:off x="-42861" y="6381750"/>
            <a:ext cx="1533525" cy="273846"/>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39A21B0B-2C23-3B7B-CA5C-5116FA7357D0}"/>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374723" y="6459242"/>
            <a:ext cx="948699" cy="116443"/>
          </a:xfrm>
          <a:prstGeom prst="rect">
            <a:avLst/>
          </a:prstGeom>
        </p:spPr>
      </p:pic>
    </p:spTree>
    <p:extLst>
      <p:ext uri="{BB962C8B-B14F-4D97-AF65-F5344CB8AC3E}">
        <p14:creationId xmlns:p14="http://schemas.microsoft.com/office/powerpoint/2010/main" val="24868955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accent1"/>
        </a:solidFill>
        <a:effectLst/>
      </p:bgPr>
    </p:bg>
    <p:spTree>
      <p:nvGrpSpPr>
        <p:cNvPr id="1" name="">
          <a:extLst>
            <a:ext uri="{FF2B5EF4-FFF2-40B4-BE49-F238E27FC236}">
              <a16:creationId xmlns:a16="http://schemas.microsoft.com/office/drawing/2014/main" id="{4A2FE4B6-0E05-1F12-A6FC-81808FBB6737}"/>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4D9D3B93-527F-47A2-2FD7-3767D8AA89DE}"/>
              </a:ext>
            </a:extLst>
          </p:cNvPr>
          <p:cNvSpPr/>
          <p:nvPr/>
        </p:nvSpPr>
        <p:spPr>
          <a:xfrm>
            <a:off x="-261936" y="6305550"/>
            <a:ext cx="1533525" cy="195382"/>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Oval 2">
            <a:extLst>
              <a:ext uri="{FF2B5EF4-FFF2-40B4-BE49-F238E27FC236}">
                <a16:creationId xmlns:a16="http://schemas.microsoft.com/office/drawing/2014/main" id="{22E4FD7A-014D-D665-43CD-F6E34F3367E3}"/>
              </a:ext>
            </a:extLst>
          </p:cNvPr>
          <p:cNvSpPr/>
          <p:nvPr/>
        </p:nvSpPr>
        <p:spPr>
          <a:xfrm>
            <a:off x="4676775" y="2009775"/>
            <a:ext cx="2838450" cy="2838450"/>
          </a:xfrm>
          <a:prstGeom prst="ellipse">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400" dirty="0">
                <a:latin typeface="Aptos Light" panose="020B0004020202020204" pitchFamily="34" charset="0"/>
              </a:rPr>
              <a:t>VRCC</a:t>
            </a:r>
          </a:p>
        </p:txBody>
      </p:sp>
      <p:sp>
        <p:nvSpPr>
          <p:cNvPr id="7" name="TextBox 6">
            <a:extLst>
              <a:ext uri="{FF2B5EF4-FFF2-40B4-BE49-F238E27FC236}">
                <a16:creationId xmlns:a16="http://schemas.microsoft.com/office/drawing/2014/main" id="{35932BE3-0575-E344-2D18-906F7C33D804}"/>
              </a:ext>
            </a:extLst>
          </p:cNvPr>
          <p:cNvSpPr txBox="1"/>
          <p:nvPr/>
        </p:nvSpPr>
        <p:spPr>
          <a:xfrm>
            <a:off x="644281" y="1655006"/>
            <a:ext cx="2718581" cy="3877985"/>
          </a:xfrm>
          <a:prstGeom prst="rect">
            <a:avLst/>
          </a:prstGeom>
          <a:noFill/>
        </p:spPr>
        <p:txBody>
          <a:bodyPr wrap="square">
            <a:spAutoFit/>
          </a:bodyPr>
          <a:lstStyle/>
          <a:p>
            <a:pPr algn="r"/>
            <a:r>
              <a:rPr lang="en-GB" sz="1400" b="1" i="0" dirty="0">
                <a:solidFill>
                  <a:schemeClr val="bg1"/>
                </a:solidFill>
                <a:effectLst/>
                <a:latin typeface="Aptos Mono" panose="020B0009020202020204" pitchFamily="49" charset="0"/>
              </a:rPr>
              <a:t>Close Calls</a:t>
            </a:r>
          </a:p>
          <a:p>
            <a:pPr algn="r"/>
            <a:endParaRPr lang="en-GB" sz="1400" b="1" dirty="0">
              <a:solidFill>
                <a:schemeClr val="bg1"/>
              </a:solidFill>
              <a:latin typeface="Aptos Mono" panose="020B0009020202020204" pitchFamily="49" charset="0"/>
            </a:endParaRPr>
          </a:p>
          <a:p>
            <a:pPr algn="r"/>
            <a:r>
              <a:rPr lang="en-GB" sz="1400" b="1" i="0" dirty="0">
                <a:solidFill>
                  <a:schemeClr val="bg1"/>
                </a:solidFill>
                <a:effectLst/>
                <a:latin typeface="Aptos Mono" panose="020B0009020202020204" pitchFamily="49" charset="0"/>
              </a:rPr>
              <a:t>Events</a:t>
            </a:r>
          </a:p>
          <a:p>
            <a:pPr algn="r"/>
            <a:endParaRPr lang="en-GB" sz="1400" b="1" dirty="0">
              <a:solidFill>
                <a:schemeClr val="bg1"/>
              </a:solidFill>
              <a:latin typeface="Aptos Mono" panose="020B0009020202020204" pitchFamily="49" charset="0"/>
            </a:endParaRPr>
          </a:p>
          <a:p>
            <a:pPr algn="r"/>
            <a:r>
              <a:rPr lang="en-GB" sz="1400" b="1" dirty="0">
                <a:solidFill>
                  <a:schemeClr val="bg1"/>
                </a:solidFill>
                <a:latin typeface="Aptos Mono" panose="020B0009020202020204" pitchFamily="49" charset="0"/>
              </a:rPr>
              <a:t>Hotel &amp; Taxi Booking</a:t>
            </a:r>
          </a:p>
          <a:p>
            <a:pPr algn="r"/>
            <a:r>
              <a:rPr lang="en-GB" sz="1000" b="1" dirty="0">
                <a:solidFill>
                  <a:schemeClr val="bg1"/>
                </a:solidFill>
                <a:latin typeface="Aptos Mono" panose="020B0009020202020204" pitchFamily="49" charset="0"/>
              </a:rPr>
              <a:t>(OOH)</a:t>
            </a:r>
          </a:p>
          <a:p>
            <a:pPr algn="r"/>
            <a:endParaRPr lang="en-GB" sz="1000" b="1" dirty="0">
              <a:solidFill>
                <a:schemeClr val="bg1"/>
              </a:solidFill>
              <a:latin typeface="Aptos Mono" panose="020B0009020202020204" pitchFamily="49" charset="0"/>
            </a:endParaRPr>
          </a:p>
          <a:p>
            <a:pPr algn="r"/>
            <a:r>
              <a:rPr lang="en-GB" sz="1400" b="1" dirty="0">
                <a:solidFill>
                  <a:schemeClr val="bg1"/>
                </a:solidFill>
                <a:latin typeface="Aptos Mono" panose="020B0009020202020204" pitchFamily="49" charset="0"/>
              </a:rPr>
              <a:t>Medication Advice</a:t>
            </a:r>
          </a:p>
          <a:p>
            <a:pPr algn="r"/>
            <a:r>
              <a:rPr lang="en-GB" sz="1000" b="1" dirty="0">
                <a:solidFill>
                  <a:schemeClr val="bg1"/>
                </a:solidFill>
                <a:latin typeface="Aptos Mono" panose="020B0009020202020204" pitchFamily="49" charset="0"/>
              </a:rPr>
              <a:t>(OOH)</a:t>
            </a:r>
          </a:p>
          <a:p>
            <a:pPr algn="r"/>
            <a:endParaRPr lang="en-GB" sz="1000" b="1" dirty="0">
              <a:solidFill>
                <a:schemeClr val="bg1"/>
              </a:solidFill>
              <a:latin typeface="Aptos Mono" panose="020B0009020202020204" pitchFamily="49" charset="0"/>
            </a:endParaRPr>
          </a:p>
          <a:p>
            <a:pPr algn="r"/>
            <a:r>
              <a:rPr lang="en-GB" sz="1400" b="1" dirty="0">
                <a:solidFill>
                  <a:schemeClr val="bg1"/>
                </a:solidFill>
                <a:latin typeface="Aptos Mono" panose="020B0009020202020204" pitchFamily="49" charset="0"/>
              </a:rPr>
              <a:t>Fatigue Assessments</a:t>
            </a:r>
          </a:p>
          <a:p>
            <a:pPr algn="r"/>
            <a:r>
              <a:rPr lang="en-GB" sz="1000" b="1" dirty="0">
                <a:solidFill>
                  <a:schemeClr val="bg1"/>
                </a:solidFill>
                <a:latin typeface="Aptos Mono" panose="020B0009020202020204" pitchFamily="49" charset="0"/>
              </a:rPr>
              <a:t>(OOH)</a:t>
            </a:r>
          </a:p>
          <a:p>
            <a:pPr algn="r"/>
            <a:endParaRPr lang="en-GB" sz="1400" b="1" dirty="0">
              <a:solidFill>
                <a:schemeClr val="bg1"/>
              </a:solidFill>
              <a:latin typeface="Aptos Mono" panose="020B0009020202020204" pitchFamily="49" charset="0"/>
            </a:endParaRPr>
          </a:p>
          <a:p>
            <a:pPr algn="r"/>
            <a:r>
              <a:rPr lang="en-GB" sz="1400" b="1" dirty="0">
                <a:solidFill>
                  <a:schemeClr val="bg1"/>
                </a:solidFill>
                <a:latin typeface="Aptos Mono" panose="020B0009020202020204" pitchFamily="49" charset="0"/>
              </a:rPr>
              <a:t>Public Complaints</a:t>
            </a:r>
          </a:p>
          <a:p>
            <a:pPr algn="r"/>
            <a:endParaRPr lang="en-GB" sz="1400" b="1" dirty="0">
              <a:solidFill>
                <a:schemeClr val="bg1"/>
              </a:solidFill>
              <a:latin typeface="Aptos Mono" panose="020B0009020202020204" pitchFamily="49" charset="0"/>
            </a:endParaRPr>
          </a:p>
          <a:p>
            <a:pPr algn="r"/>
            <a:r>
              <a:rPr lang="en-GB" sz="1400" b="1" dirty="0">
                <a:solidFill>
                  <a:schemeClr val="bg1"/>
                </a:solidFill>
                <a:latin typeface="Aptos Mono" panose="020B0009020202020204" pitchFamily="49" charset="0"/>
              </a:rPr>
              <a:t>Validation of staff</a:t>
            </a:r>
          </a:p>
          <a:p>
            <a:pPr algn="r"/>
            <a:endParaRPr lang="en-GB" sz="1400" b="1" dirty="0">
              <a:solidFill>
                <a:schemeClr val="bg1"/>
              </a:solidFill>
              <a:latin typeface="Aptos Mono" panose="020B0009020202020204" pitchFamily="49" charset="0"/>
            </a:endParaRPr>
          </a:p>
          <a:p>
            <a:pPr algn="r"/>
            <a:r>
              <a:rPr lang="en-GB" sz="1400" b="1" dirty="0">
                <a:solidFill>
                  <a:schemeClr val="bg1"/>
                </a:solidFill>
                <a:latin typeface="Aptos Mono" panose="020B0009020202020204" pitchFamily="49" charset="0"/>
              </a:rPr>
              <a:t>Escalation to statutory Bodies</a:t>
            </a:r>
          </a:p>
        </p:txBody>
      </p:sp>
      <p:pic>
        <p:nvPicPr>
          <p:cNvPr id="11" name="Picture 10">
            <a:extLst>
              <a:ext uri="{FF2B5EF4-FFF2-40B4-BE49-F238E27FC236}">
                <a16:creationId xmlns:a16="http://schemas.microsoft.com/office/drawing/2014/main" id="{ACDCBB09-4F53-FED5-18F3-4825375653F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33486" y="6346389"/>
            <a:ext cx="948699" cy="116443"/>
          </a:xfrm>
          <a:prstGeom prst="rect">
            <a:avLst/>
          </a:prstGeom>
        </p:spPr>
      </p:pic>
      <p:sp>
        <p:nvSpPr>
          <p:cNvPr id="12" name="TextBox 11">
            <a:extLst>
              <a:ext uri="{FF2B5EF4-FFF2-40B4-BE49-F238E27FC236}">
                <a16:creationId xmlns:a16="http://schemas.microsoft.com/office/drawing/2014/main" id="{191F9D54-4163-196F-AF60-E74EACC0D71E}"/>
              </a:ext>
            </a:extLst>
          </p:cNvPr>
          <p:cNvSpPr txBox="1"/>
          <p:nvPr/>
        </p:nvSpPr>
        <p:spPr>
          <a:xfrm>
            <a:off x="132575" y="6491407"/>
            <a:ext cx="3118565" cy="261610"/>
          </a:xfrm>
          <a:prstGeom prst="rect">
            <a:avLst/>
          </a:prstGeom>
          <a:noFill/>
        </p:spPr>
        <p:txBody>
          <a:bodyPr wrap="square">
            <a:spAutoFit/>
          </a:bodyPr>
          <a:lstStyle/>
          <a:p>
            <a:r>
              <a:rPr lang="en-GB" sz="1100" dirty="0">
                <a:solidFill>
                  <a:schemeClr val="bg1"/>
                </a:solidFill>
              </a:rPr>
              <a:t>Introduction to the VolkerRail Control Centre</a:t>
            </a:r>
          </a:p>
        </p:txBody>
      </p:sp>
      <p:cxnSp>
        <p:nvCxnSpPr>
          <p:cNvPr id="14" name="Straight Connector 13">
            <a:extLst>
              <a:ext uri="{FF2B5EF4-FFF2-40B4-BE49-F238E27FC236}">
                <a16:creationId xmlns:a16="http://schemas.microsoft.com/office/drawing/2014/main" id="{0E1F5CC7-A4CA-55F0-C2B4-51DE60B08B09}"/>
              </a:ext>
            </a:extLst>
          </p:cNvPr>
          <p:cNvCxnSpPr>
            <a:cxnSpLocks/>
            <a:stCxn id="3" idx="7"/>
          </p:cNvCxnSpPr>
          <p:nvPr/>
        </p:nvCxnSpPr>
        <p:spPr>
          <a:xfrm flipV="1">
            <a:off x="7099544" y="2009775"/>
            <a:ext cx="1729594" cy="41568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1B4A5E0D-0955-86FC-74F6-76ADCD6FB229}"/>
              </a:ext>
            </a:extLst>
          </p:cNvPr>
          <p:cNvSpPr txBox="1"/>
          <p:nvPr/>
        </p:nvSpPr>
        <p:spPr>
          <a:xfrm>
            <a:off x="8829138" y="1738705"/>
            <a:ext cx="2718581" cy="3616118"/>
          </a:xfrm>
          <a:prstGeom prst="rect">
            <a:avLst/>
          </a:prstGeom>
          <a:noFill/>
        </p:spPr>
        <p:txBody>
          <a:bodyPr wrap="square">
            <a:spAutoFit/>
          </a:bodyPr>
          <a:lstStyle/>
          <a:p>
            <a:pPr>
              <a:lnSpc>
                <a:spcPct val="150000"/>
              </a:lnSpc>
            </a:pPr>
            <a:r>
              <a:rPr lang="en-GB" sz="1400" b="1" dirty="0">
                <a:solidFill>
                  <a:schemeClr val="bg1"/>
                </a:solidFill>
                <a:latin typeface="Aptos Mono" panose="020B0009020202020204" pitchFamily="49" charset="0"/>
              </a:rPr>
              <a:t>Very short-term path planning</a:t>
            </a:r>
          </a:p>
          <a:p>
            <a:pPr>
              <a:lnSpc>
                <a:spcPct val="150000"/>
              </a:lnSpc>
            </a:pPr>
            <a:endParaRPr lang="en-GB" sz="1400" b="1" dirty="0">
              <a:solidFill>
                <a:schemeClr val="bg1"/>
              </a:solidFill>
              <a:latin typeface="Aptos Mono" panose="020B0009020202020204" pitchFamily="49" charset="0"/>
            </a:endParaRPr>
          </a:p>
          <a:p>
            <a:pPr>
              <a:lnSpc>
                <a:spcPct val="150000"/>
              </a:lnSpc>
            </a:pPr>
            <a:r>
              <a:rPr lang="en-GB" sz="1400" b="1" dirty="0">
                <a:solidFill>
                  <a:schemeClr val="bg1"/>
                </a:solidFill>
                <a:latin typeface="Aptos Mono" panose="020B0009020202020204" pitchFamily="49" charset="0"/>
              </a:rPr>
              <a:t>Liaise with NWR</a:t>
            </a:r>
          </a:p>
          <a:p>
            <a:pPr>
              <a:lnSpc>
                <a:spcPct val="150000"/>
              </a:lnSpc>
            </a:pPr>
            <a:endParaRPr lang="en-GB" sz="1400" b="1" dirty="0">
              <a:solidFill>
                <a:schemeClr val="bg1"/>
              </a:solidFill>
              <a:latin typeface="Aptos Mono" panose="020B0009020202020204" pitchFamily="49" charset="0"/>
            </a:endParaRPr>
          </a:p>
          <a:p>
            <a:pPr>
              <a:lnSpc>
                <a:spcPct val="150000"/>
              </a:lnSpc>
            </a:pPr>
            <a:r>
              <a:rPr lang="en-GB" sz="1400" b="1" dirty="0">
                <a:solidFill>
                  <a:schemeClr val="bg1"/>
                </a:solidFill>
                <a:latin typeface="Aptos Mono" panose="020B0009020202020204" pitchFamily="49" charset="0"/>
              </a:rPr>
              <a:t>Train driver validation</a:t>
            </a:r>
          </a:p>
          <a:p>
            <a:pPr>
              <a:lnSpc>
                <a:spcPct val="150000"/>
              </a:lnSpc>
            </a:pPr>
            <a:endParaRPr lang="en-GB" sz="1400" b="1" dirty="0">
              <a:solidFill>
                <a:schemeClr val="bg1"/>
              </a:solidFill>
              <a:latin typeface="Aptos Mono" panose="020B0009020202020204" pitchFamily="49" charset="0"/>
            </a:endParaRPr>
          </a:p>
          <a:p>
            <a:pPr>
              <a:lnSpc>
                <a:spcPct val="150000"/>
              </a:lnSpc>
            </a:pPr>
            <a:r>
              <a:rPr lang="en-GB" sz="1400" b="1" dirty="0">
                <a:solidFill>
                  <a:schemeClr val="bg1"/>
                </a:solidFill>
                <a:latin typeface="Aptos Mono" panose="020B0009020202020204" pitchFamily="49" charset="0"/>
              </a:rPr>
              <a:t>Collation of working shift information</a:t>
            </a:r>
          </a:p>
          <a:p>
            <a:pPr>
              <a:lnSpc>
                <a:spcPct val="150000"/>
              </a:lnSpc>
            </a:pPr>
            <a:endParaRPr lang="en-GB" sz="1400" b="1" dirty="0">
              <a:solidFill>
                <a:schemeClr val="bg1"/>
              </a:solidFill>
              <a:latin typeface="Aptos Mono" panose="020B0009020202020204" pitchFamily="49" charset="0"/>
            </a:endParaRPr>
          </a:p>
          <a:p>
            <a:pPr>
              <a:lnSpc>
                <a:spcPct val="150000"/>
              </a:lnSpc>
            </a:pPr>
            <a:r>
              <a:rPr lang="en-GB" sz="1400" b="1" dirty="0">
                <a:solidFill>
                  <a:schemeClr val="bg1"/>
                </a:solidFill>
                <a:latin typeface="Aptos Mono" panose="020B0009020202020204" pitchFamily="49" charset="0"/>
              </a:rPr>
              <a:t>Consist</a:t>
            </a:r>
          </a:p>
        </p:txBody>
      </p:sp>
      <p:sp>
        <p:nvSpPr>
          <p:cNvPr id="18" name="TextBox 17">
            <a:extLst>
              <a:ext uri="{FF2B5EF4-FFF2-40B4-BE49-F238E27FC236}">
                <a16:creationId xmlns:a16="http://schemas.microsoft.com/office/drawing/2014/main" id="{FDE1673F-71B9-62DF-8F31-D74EEAEA86E1}"/>
              </a:ext>
            </a:extLst>
          </p:cNvPr>
          <p:cNvSpPr txBox="1"/>
          <p:nvPr/>
        </p:nvSpPr>
        <p:spPr>
          <a:xfrm>
            <a:off x="793568" y="1192746"/>
            <a:ext cx="2559607" cy="369332"/>
          </a:xfrm>
          <a:prstGeom prst="rect">
            <a:avLst/>
          </a:prstGeom>
          <a:noFill/>
        </p:spPr>
        <p:txBody>
          <a:bodyPr wrap="square" rtlCol="0">
            <a:spAutoFit/>
          </a:bodyPr>
          <a:lstStyle/>
          <a:p>
            <a:pPr algn="r"/>
            <a:r>
              <a:rPr lang="en-GB" b="1" dirty="0">
                <a:solidFill>
                  <a:schemeClr val="bg1"/>
                </a:solidFill>
              </a:rPr>
              <a:t>Single Point of Contact</a:t>
            </a:r>
          </a:p>
        </p:txBody>
      </p:sp>
      <p:sp>
        <p:nvSpPr>
          <p:cNvPr id="19" name="TextBox 18">
            <a:extLst>
              <a:ext uri="{FF2B5EF4-FFF2-40B4-BE49-F238E27FC236}">
                <a16:creationId xmlns:a16="http://schemas.microsoft.com/office/drawing/2014/main" id="{C1B84218-078E-0AF4-9906-188C89067D11}"/>
              </a:ext>
            </a:extLst>
          </p:cNvPr>
          <p:cNvSpPr txBox="1"/>
          <p:nvPr/>
        </p:nvSpPr>
        <p:spPr>
          <a:xfrm>
            <a:off x="8829138" y="1253427"/>
            <a:ext cx="2559607" cy="369332"/>
          </a:xfrm>
          <a:prstGeom prst="rect">
            <a:avLst/>
          </a:prstGeom>
          <a:noFill/>
        </p:spPr>
        <p:txBody>
          <a:bodyPr wrap="square" rtlCol="0">
            <a:spAutoFit/>
          </a:bodyPr>
          <a:lstStyle/>
          <a:p>
            <a:r>
              <a:rPr lang="en-GB" b="1" dirty="0">
                <a:solidFill>
                  <a:schemeClr val="bg1"/>
                </a:solidFill>
              </a:rPr>
              <a:t>Train Running Control</a:t>
            </a:r>
          </a:p>
        </p:txBody>
      </p:sp>
      <p:cxnSp>
        <p:nvCxnSpPr>
          <p:cNvPr id="21" name="Straight Connector 20">
            <a:extLst>
              <a:ext uri="{FF2B5EF4-FFF2-40B4-BE49-F238E27FC236}">
                <a16:creationId xmlns:a16="http://schemas.microsoft.com/office/drawing/2014/main" id="{FE7A36DA-11C1-496D-726B-691EEA37EB15}"/>
              </a:ext>
            </a:extLst>
          </p:cNvPr>
          <p:cNvCxnSpPr>
            <a:cxnSpLocks/>
          </p:cNvCxnSpPr>
          <p:nvPr/>
        </p:nvCxnSpPr>
        <p:spPr>
          <a:xfrm>
            <a:off x="7427119" y="2947037"/>
            <a:ext cx="1402019" cy="2014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B0F7893-DFB9-8272-6BE5-CE1A436B1D6D}"/>
              </a:ext>
            </a:extLst>
          </p:cNvPr>
          <p:cNvCxnSpPr>
            <a:cxnSpLocks/>
            <a:stCxn id="3" idx="6"/>
            <a:endCxn id="17" idx="1"/>
          </p:cNvCxnSpPr>
          <p:nvPr/>
        </p:nvCxnSpPr>
        <p:spPr>
          <a:xfrm>
            <a:off x="7515225" y="3429000"/>
            <a:ext cx="1313913" cy="117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4C2CADB1-D571-4991-3DD7-AF91440DDB86}"/>
              </a:ext>
            </a:extLst>
          </p:cNvPr>
          <p:cNvCxnSpPr>
            <a:cxnSpLocks/>
          </p:cNvCxnSpPr>
          <p:nvPr/>
        </p:nvCxnSpPr>
        <p:spPr>
          <a:xfrm>
            <a:off x="7379494" y="4041162"/>
            <a:ext cx="1414462" cy="36415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C29800B0-AC1C-5191-C696-F53D461F62FA}"/>
              </a:ext>
            </a:extLst>
          </p:cNvPr>
          <p:cNvCxnSpPr>
            <a:cxnSpLocks/>
            <a:stCxn id="3" idx="5"/>
          </p:cNvCxnSpPr>
          <p:nvPr/>
        </p:nvCxnSpPr>
        <p:spPr>
          <a:xfrm>
            <a:off x="7099544" y="4432544"/>
            <a:ext cx="1599956" cy="68436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BF490AEE-7290-8795-4204-BA4F0979F3BD}"/>
              </a:ext>
            </a:extLst>
          </p:cNvPr>
          <p:cNvCxnSpPr>
            <a:cxnSpLocks/>
            <a:endCxn id="3" idx="1"/>
          </p:cNvCxnSpPr>
          <p:nvPr/>
        </p:nvCxnSpPr>
        <p:spPr>
          <a:xfrm>
            <a:off x="3381643" y="1830599"/>
            <a:ext cx="1710813" cy="59485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3A373A61-3CA8-83CD-B40A-79B50E74D571}"/>
              </a:ext>
            </a:extLst>
          </p:cNvPr>
          <p:cNvCxnSpPr>
            <a:cxnSpLocks/>
          </p:cNvCxnSpPr>
          <p:nvPr/>
        </p:nvCxnSpPr>
        <p:spPr>
          <a:xfrm>
            <a:off x="3370811" y="2307203"/>
            <a:ext cx="1458376" cy="49303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40C697B8-C2A2-EEA3-CD4D-3D43BCF71A80}"/>
              </a:ext>
            </a:extLst>
          </p:cNvPr>
          <p:cNvCxnSpPr>
            <a:cxnSpLocks/>
          </p:cNvCxnSpPr>
          <p:nvPr/>
        </p:nvCxnSpPr>
        <p:spPr>
          <a:xfrm>
            <a:off x="3353175" y="2741823"/>
            <a:ext cx="1355363" cy="37863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E8CC80BD-2AEC-A76D-A609-D1ED0230102A}"/>
              </a:ext>
            </a:extLst>
          </p:cNvPr>
          <p:cNvCxnSpPr>
            <a:cxnSpLocks/>
            <a:endCxn id="3" idx="2"/>
          </p:cNvCxnSpPr>
          <p:nvPr/>
        </p:nvCxnSpPr>
        <p:spPr>
          <a:xfrm>
            <a:off x="3337813" y="3337480"/>
            <a:ext cx="1338962" cy="915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85C195DD-C489-BF00-49C9-9643D30C9F9D}"/>
              </a:ext>
            </a:extLst>
          </p:cNvPr>
          <p:cNvCxnSpPr>
            <a:cxnSpLocks/>
          </p:cNvCxnSpPr>
          <p:nvPr/>
        </p:nvCxnSpPr>
        <p:spPr>
          <a:xfrm flipV="1">
            <a:off x="3325113" y="3754715"/>
            <a:ext cx="1389762" cy="9152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6CE70E19-8F66-4853-BBB7-A4847936B07C}"/>
              </a:ext>
            </a:extLst>
          </p:cNvPr>
          <p:cNvCxnSpPr>
            <a:cxnSpLocks/>
          </p:cNvCxnSpPr>
          <p:nvPr/>
        </p:nvCxnSpPr>
        <p:spPr>
          <a:xfrm flipV="1">
            <a:off x="3325113" y="4058854"/>
            <a:ext cx="1502528" cy="21601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1AA47B76-B16A-A5BD-D030-97DE77849F22}"/>
              </a:ext>
            </a:extLst>
          </p:cNvPr>
          <p:cNvCxnSpPr>
            <a:cxnSpLocks/>
          </p:cNvCxnSpPr>
          <p:nvPr/>
        </p:nvCxnSpPr>
        <p:spPr>
          <a:xfrm flipV="1">
            <a:off x="3325113" y="4295166"/>
            <a:ext cx="1659387" cy="4526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D04AB60F-8307-FDD3-0AC8-79EE66B1364A}"/>
              </a:ext>
            </a:extLst>
          </p:cNvPr>
          <p:cNvCxnSpPr>
            <a:cxnSpLocks/>
          </p:cNvCxnSpPr>
          <p:nvPr/>
        </p:nvCxnSpPr>
        <p:spPr>
          <a:xfrm flipV="1">
            <a:off x="3325113" y="4528438"/>
            <a:ext cx="1868493" cy="72581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097126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a:extLst>
            <a:ext uri="{FF2B5EF4-FFF2-40B4-BE49-F238E27FC236}">
              <a16:creationId xmlns:a16="http://schemas.microsoft.com/office/drawing/2014/main" id="{4E16BD73-565C-7A29-55DA-1B476C24759A}"/>
            </a:ext>
          </a:extLst>
        </p:cNvPr>
        <p:cNvGrpSpPr/>
        <p:nvPr/>
      </p:nvGrpSpPr>
      <p:grpSpPr>
        <a:xfrm>
          <a:off x="0" y="0"/>
          <a:ext cx="0" cy="0"/>
          <a:chOff x="0" y="0"/>
          <a:chExt cx="0" cy="0"/>
        </a:xfrm>
      </p:grpSpPr>
      <p:sp>
        <p:nvSpPr>
          <p:cNvPr id="35" name="Rectangle 34">
            <a:extLst>
              <a:ext uri="{FF2B5EF4-FFF2-40B4-BE49-F238E27FC236}">
                <a16:creationId xmlns:a16="http://schemas.microsoft.com/office/drawing/2014/main" id="{8EA8FEF4-3F58-EED0-5F45-C5DDA37B7F5B}"/>
              </a:ext>
            </a:extLst>
          </p:cNvPr>
          <p:cNvSpPr/>
          <p:nvPr/>
        </p:nvSpPr>
        <p:spPr>
          <a:xfrm>
            <a:off x="-261936" y="6305550"/>
            <a:ext cx="1533525" cy="195382"/>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243F2013-2428-5177-D071-B23C1D9BB624}"/>
              </a:ext>
            </a:extLst>
          </p:cNvPr>
          <p:cNvSpPr txBox="1"/>
          <p:nvPr/>
        </p:nvSpPr>
        <p:spPr>
          <a:xfrm>
            <a:off x="132575" y="236259"/>
            <a:ext cx="3851159" cy="584775"/>
          </a:xfrm>
          <a:prstGeom prst="rect">
            <a:avLst/>
          </a:prstGeom>
          <a:noFill/>
        </p:spPr>
        <p:txBody>
          <a:bodyPr wrap="square">
            <a:spAutoFit/>
          </a:bodyPr>
          <a:lstStyle/>
          <a:p>
            <a:r>
              <a:rPr lang="en-GB" sz="3200" b="0" i="0" dirty="0">
                <a:solidFill>
                  <a:schemeClr val="bg1"/>
                </a:solidFill>
                <a:effectLst/>
              </a:rPr>
              <a:t>Close Calls</a:t>
            </a:r>
          </a:p>
        </p:txBody>
      </p:sp>
      <p:pic>
        <p:nvPicPr>
          <p:cNvPr id="8" name="Picture 7">
            <a:extLst>
              <a:ext uri="{FF2B5EF4-FFF2-40B4-BE49-F238E27FC236}">
                <a16:creationId xmlns:a16="http://schemas.microsoft.com/office/drawing/2014/main" id="{EA59E691-26C4-5FC7-614D-9CF980AED92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233486" y="6346389"/>
            <a:ext cx="948699" cy="116443"/>
          </a:xfrm>
          <a:prstGeom prst="rect">
            <a:avLst/>
          </a:prstGeom>
        </p:spPr>
      </p:pic>
      <p:sp>
        <p:nvSpPr>
          <p:cNvPr id="4" name="TextBox 3">
            <a:extLst>
              <a:ext uri="{FF2B5EF4-FFF2-40B4-BE49-F238E27FC236}">
                <a16:creationId xmlns:a16="http://schemas.microsoft.com/office/drawing/2014/main" id="{6E0DA336-DF34-3EBE-F04D-A7FC5DC029EF}"/>
              </a:ext>
            </a:extLst>
          </p:cNvPr>
          <p:cNvSpPr txBox="1"/>
          <p:nvPr/>
        </p:nvSpPr>
        <p:spPr>
          <a:xfrm>
            <a:off x="132575" y="6462832"/>
            <a:ext cx="3118565" cy="261610"/>
          </a:xfrm>
          <a:prstGeom prst="rect">
            <a:avLst/>
          </a:prstGeom>
          <a:noFill/>
        </p:spPr>
        <p:txBody>
          <a:bodyPr wrap="square">
            <a:spAutoFit/>
          </a:bodyPr>
          <a:lstStyle/>
          <a:p>
            <a:r>
              <a:rPr lang="en-GB" sz="1100" dirty="0">
                <a:solidFill>
                  <a:schemeClr val="bg1"/>
                </a:solidFill>
              </a:rPr>
              <a:t>Introduction to the VolkerRail Control Centre</a:t>
            </a:r>
          </a:p>
        </p:txBody>
      </p:sp>
      <p:sp>
        <p:nvSpPr>
          <p:cNvPr id="19" name="TextBox 18">
            <a:extLst>
              <a:ext uri="{FF2B5EF4-FFF2-40B4-BE49-F238E27FC236}">
                <a16:creationId xmlns:a16="http://schemas.microsoft.com/office/drawing/2014/main" id="{CDAF5318-D581-5011-E19B-0D13C494189F}"/>
              </a:ext>
            </a:extLst>
          </p:cNvPr>
          <p:cNvSpPr txBox="1"/>
          <p:nvPr/>
        </p:nvSpPr>
        <p:spPr>
          <a:xfrm>
            <a:off x="151825" y="690229"/>
            <a:ext cx="6585859" cy="523220"/>
          </a:xfrm>
          <a:prstGeom prst="rect">
            <a:avLst/>
          </a:prstGeom>
          <a:noFill/>
        </p:spPr>
        <p:txBody>
          <a:bodyPr wrap="square" rtlCol="0">
            <a:spAutoFit/>
          </a:bodyPr>
          <a:lstStyle/>
          <a:p>
            <a:r>
              <a:rPr lang="en-GB" sz="1400" dirty="0">
                <a:solidFill>
                  <a:schemeClr val="bg1"/>
                </a:solidFill>
                <a:latin typeface="Aptos Mono" panose="020B0009020202020204" pitchFamily="49" charset="0"/>
              </a:rPr>
              <a:t>Anything with the </a:t>
            </a:r>
            <a:r>
              <a:rPr lang="en-GB" sz="1400" b="1" dirty="0">
                <a:solidFill>
                  <a:schemeClr val="bg1"/>
                </a:solidFill>
                <a:latin typeface="Aptos Mono" panose="020B0009020202020204" pitchFamily="49" charset="0"/>
              </a:rPr>
              <a:t>potential</a:t>
            </a:r>
            <a:r>
              <a:rPr lang="en-GB" sz="1400" dirty="0">
                <a:solidFill>
                  <a:schemeClr val="bg1"/>
                </a:solidFill>
                <a:latin typeface="Aptos Mono" panose="020B0009020202020204" pitchFamily="49" charset="0"/>
              </a:rPr>
              <a:t> to cause damage or harm</a:t>
            </a:r>
          </a:p>
          <a:p>
            <a:endParaRPr lang="en-GB" sz="1400" dirty="0">
              <a:solidFill>
                <a:schemeClr val="bg1"/>
              </a:solidFill>
            </a:endParaRPr>
          </a:p>
        </p:txBody>
      </p:sp>
      <p:pic>
        <p:nvPicPr>
          <p:cNvPr id="27" name="Graphic 26" descr="Magnifying glass with solid fill">
            <a:extLst>
              <a:ext uri="{FF2B5EF4-FFF2-40B4-BE49-F238E27FC236}">
                <a16:creationId xmlns:a16="http://schemas.microsoft.com/office/drawing/2014/main" id="{BE41C480-AE00-E14E-7B5A-480701B27F6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flipH="1">
            <a:off x="-1074915" y="1060094"/>
            <a:ext cx="5533543" cy="5533543"/>
          </a:xfrm>
          <a:prstGeom prst="rect">
            <a:avLst/>
          </a:prstGeom>
          <a:effectLst>
            <a:outerShdw blurRad="50800" dist="38100" dir="5400000" algn="t" rotWithShape="0">
              <a:prstClr val="black">
                <a:alpha val="40000"/>
              </a:prstClr>
            </a:outerShdw>
          </a:effectLst>
        </p:spPr>
      </p:pic>
      <p:pic>
        <p:nvPicPr>
          <p:cNvPr id="31" name="Graphic 30" descr="Return with solid fill">
            <a:extLst>
              <a:ext uri="{FF2B5EF4-FFF2-40B4-BE49-F238E27FC236}">
                <a16:creationId xmlns:a16="http://schemas.microsoft.com/office/drawing/2014/main" id="{09CBD4A3-C3A4-586E-FD54-1E2DFE6E415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986565" y="821034"/>
            <a:ext cx="6205435" cy="6205435"/>
          </a:xfrm>
          <a:prstGeom prst="rect">
            <a:avLst/>
          </a:prstGeom>
          <a:effectLst>
            <a:outerShdw blurRad="50800" dist="38100" dir="5400000" algn="t" rotWithShape="0">
              <a:prstClr val="black">
                <a:alpha val="40000"/>
              </a:prstClr>
            </a:outerShdw>
          </a:effectLst>
        </p:spPr>
      </p:pic>
      <p:sp>
        <p:nvSpPr>
          <p:cNvPr id="17" name="TextBox 16">
            <a:extLst>
              <a:ext uri="{FF2B5EF4-FFF2-40B4-BE49-F238E27FC236}">
                <a16:creationId xmlns:a16="http://schemas.microsoft.com/office/drawing/2014/main" id="{80493733-C20E-1232-181A-45728C7F87DC}"/>
              </a:ext>
            </a:extLst>
          </p:cNvPr>
          <p:cNvSpPr txBox="1"/>
          <p:nvPr/>
        </p:nvSpPr>
        <p:spPr>
          <a:xfrm>
            <a:off x="7262857" y="1303066"/>
            <a:ext cx="3832726" cy="4524315"/>
          </a:xfrm>
          <a:prstGeom prst="rect">
            <a:avLst/>
          </a:prstGeom>
          <a:noFill/>
          <a:effectLst>
            <a:outerShdw blurRad="50800" dist="38100" dir="5400000" algn="t" rotWithShape="0">
              <a:prstClr val="black">
                <a:alpha val="40000"/>
              </a:prstClr>
            </a:outerShdw>
          </a:effectLst>
        </p:spPr>
        <p:txBody>
          <a:bodyPr wrap="square" rtlCol="0">
            <a:spAutoFit/>
          </a:bodyPr>
          <a:lstStyle/>
          <a:p>
            <a:pPr algn="ctr"/>
            <a:r>
              <a:rPr lang="en-GB" sz="3600" dirty="0">
                <a:solidFill>
                  <a:schemeClr val="bg1"/>
                </a:solidFill>
                <a:latin typeface="Aptos Light" panose="020B0004020202020204" pitchFamily="34" charset="0"/>
              </a:rPr>
              <a:t>Each close call gets categorised and where necessary it is escalated to the applicable member of the project team</a:t>
            </a:r>
          </a:p>
        </p:txBody>
      </p:sp>
      <p:sp>
        <p:nvSpPr>
          <p:cNvPr id="33" name="TextBox 32">
            <a:extLst>
              <a:ext uri="{FF2B5EF4-FFF2-40B4-BE49-F238E27FC236}">
                <a16:creationId xmlns:a16="http://schemas.microsoft.com/office/drawing/2014/main" id="{CECB75E8-9E8F-EDB3-70FC-E824E64F5EF9}"/>
              </a:ext>
            </a:extLst>
          </p:cNvPr>
          <p:cNvSpPr txBox="1"/>
          <p:nvPr/>
        </p:nvSpPr>
        <p:spPr>
          <a:xfrm>
            <a:off x="1329870" y="4871196"/>
            <a:ext cx="3251140" cy="1446550"/>
          </a:xfrm>
          <a:prstGeom prst="rect">
            <a:avLst/>
          </a:prstGeom>
          <a:noFill/>
          <a:effectLst>
            <a:outerShdw blurRad="50800" dist="38100" dir="5400000" algn="t" rotWithShape="0">
              <a:prstClr val="black">
                <a:alpha val="40000"/>
              </a:prstClr>
            </a:outerShdw>
          </a:effectLst>
        </p:spPr>
        <p:txBody>
          <a:bodyPr wrap="square" rtlCol="0">
            <a:spAutoFit/>
          </a:bodyPr>
          <a:lstStyle/>
          <a:p>
            <a:pPr algn="ctr"/>
            <a:r>
              <a:rPr lang="en-GB" sz="8800" b="1" dirty="0">
                <a:solidFill>
                  <a:srgbClr val="FF0000"/>
                </a:solidFill>
              </a:rPr>
              <a:t>8000</a:t>
            </a:r>
            <a:r>
              <a:rPr lang="en-GB" sz="8800" dirty="0">
                <a:solidFill>
                  <a:srgbClr val="FFC000"/>
                </a:solidFill>
              </a:rPr>
              <a:t>+</a:t>
            </a:r>
            <a:endParaRPr lang="en-GB" sz="8800" dirty="0"/>
          </a:p>
        </p:txBody>
      </p:sp>
      <p:sp>
        <p:nvSpPr>
          <p:cNvPr id="25" name="TextBox 24">
            <a:extLst>
              <a:ext uri="{FF2B5EF4-FFF2-40B4-BE49-F238E27FC236}">
                <a16:creationId xmlns:a16="http://schemas.microsoft.com/office/drawing/2014/main" id="{7999F9C5-8E50-2AD4-C9EF-77F2CACFD1B1}"/>
              </a:ext>
            </a:extLst>
          </p:cNvPr>
          <p:cNvSpPr txBox="1"/>
          <p:nvPr/>
        </p:nvSpPr>
        <p:spPr>
          <a:xfrm>
            <a:off x="1074988" y="1254288"/>
            <a:ext cx="3760904" cy="3970318"/>
          </a:xfrm>
          <a:prstGeom prst="rect">
            <a:avLst/>
          </a:prstGeom>
          <a:noFill/>
          <a:effectLst>
            <a:outerShdw blurRad="50800" dist="38100" dir="5400000" algn="t" rotWithShape="0">
              <a:prstClr val="black">
                <a:alpha val="40000"/>
              </a:prstClr>
            </a:outerShdw>
          </a:effectLst>
        </p:spPr>
        <p:txBody>
          <a:bodyPr wrap="square" rtlCol="0">
            <a:spAutoFit/>
          </a:bodyPr>
          <a:lstStyle/>
          <a:p>
            <a:pPr algn="ctr"/>
            <a:r>
              <a:rPr lang="en-GB" sz="3600" dirty="0">
                <a:solidFill>
                  <a:schemeClr val="bg1"/>
                </a:solidFill>
                <a:latin typeface="Aptos Light" panose="020B0004020202020204" pitchFamily="34" charset="0"/>
              </a:rPr>
              <a:t>VRCC review every close call from across the business. </a:t>
            </a:r>
          </a:p>
          <a:p>
            <a:pPr algn="ctr"/>
            <a:endParaRPr lang="en-GB" sz="3600" dirty="0">
              <a:solidFill>
                <a:schemeClr val="bg1"/>
              </a:solidFill>
              <a:latin typeface="Aptos Light" panose="020B0004020202020204" pitchFamily="34" charset="0"/>
            </a:endParaRPr>
          </a:p>
          <a:p>
            <a:pPr algn="ctr"/>
            <a:r>
              <a:rPr lang="en-GB" sz="3600" dirty="0">
                <a:solidFill>
                  <a:schemeClr val="bg1"/>
                </a:solidFill>
                <a:latin typeface="Aptos Light" panose="020B0004020202020204" pitchFamily="34" charset="0"/>
              </a:rPr>
              <a:t>Last year we reviewed over</a:t>
            </a:r>
          </a:p>
        </p:txBody>
      </p:sp>
      <p:cxnSp>
        <p:nvCxnSpPr>
          <p:cNvPr id="37" name="Straight Connector 36">
            <a:extLst>
              <a:ext uri="{FF2B5EF4-FFF2-40B4-BE49-F238E27FC236}">
                <a16:creationId xmlns:a16="http://schemas.microsoft.com/office/drawing/2014/main" id="{33A727BE-F86D-E4C8-83D4-EA8A20D2B469}"/>
              </a:ext>
            </a:extLst>
          </p:cNvPr>
          <p:cNvCxnSpPr/>
          <p:nvPr/>
        </p:nvCxnSpPr>
        <p:spPr>
          <a:xfrm>
            <a:off x="6096000" y="1303066"/>
            <a:ext cx="0" cy="4729434"/>
          </a:xfrm>
          <a:prstGeom prst="line">
            <a:avLst/>
          </a:prstGeom>
          <a:ln w="28575">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6817487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a:extLst>
            <a:ext uri="{FF2B5EF4-FFF2-40B4-BE49-F238E27FC236}">
              <a16:creationId xmlns:a16="http://schemas.microsoft.com/office/drawing/2014/main" id="{55A1880A-395E-2D7E-78A6-EBE6029AFC12}"/>
            </a:ext>
          </a:extLst>
        </p:cNvPr>
        <p:cNvGrpSpPr/>
        <p:nvPr/>
      </p:nvGrpSpPr>
      <p:grpSpPr>
        <a:xfrm>
          <a:off x="0" y="0"/>
          <a:ext cx="0" cy="0"/>
          <a:chOff x="0" y="0"/>
          <a:chExt cx="0" cy="0"/>
        </a:xfrm>
      </p:grpSpPr>
      <p:sp>
        <p:nvSpPr>
          <p:cNvPr id="20" name="Rectangle 19">
            <a:extLst>
              <a:ext uri="{FF2B5EF4-FFF2-40B4-BE49-F238E27FC236}">
                <a16:creationId xmlns:a16="http://schemas.microsoft.com/office/drawing/2014/main" id="{58B092BF-EDBF-3B73-1D25-4550E0116B1D}"/>
              </a:ext>
            </a:extLst>
          </p:cNvPr>
          <p:cNvSpPr/>
          <p:nvPr/>
        </p:nvSpPr>
        <p:spPr>
          <a:xfrm>
            <a:off x="-261936" y="6305550"/>
            <a:ext cx="1533525" cy="195382"/>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5D2F5527-748E-B527-5585-BA51F57B6FDE}"/>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233486" y="6346389"/>
            <a:ext cx="948699" cy="116443"/>
          </a:xfrm>
          <a:prstGeom prst="rect">
            <a:avLst/>
          </a:prstGeom>
        </p:spPr>
      </p:pic>
      <p:sp>
        <p:nvSpPr>
          <p:cNvPr id="4" name="TextBox 3">
            <a:extLst>
              <a:ext uri="{FF2B5EF4-FFF2-40B4-BE49-F238E27FC236}">
                <a16:creationId xmlns:a16="http://schemas.microsoft.com/office/drawing/2014/main" id="{8B129ED5-212D-F3C6-5CEC-B5635B75CC3D}"/>
              </a:ext>
            </a:extLst>
          </p:cNvPr>
          <p:cNvSpPr txBox="1"/>
          <p:nvPr/>
        </p:nvSpPr>
        <p:spPr>
          <a:xfrm>
            <a:off x="132575" y="6462832"/>
            <a:ext cx="3118565" cy="261610"/>
          </a:xfrm>
          <a:prstGeom prst="rect">
            <a:avLst/>
          </a:prstGeom>
          <a:noFill/>
        </p:spPr>
        <p:txBody>
          <a:bodyPr wrap="square">
            <a:spAutoFit/>
          </a:bodyPr>
          <a:lstStyle/>
          <a:p>
            <a:r>
              <a:rPr lang="en-GB" sz="1100" dirty="0">
                <a:solidFill>
                  <a:schemeClr val="bg1"/>
                </a:solidFill>
              </a:rPr>
              <a:t>Introduction to the VolkerRail Control Centre</a:t>
            </a:r>
          </a:p>
        </p:txBody>
      </p:sp>
      <p:sp>
        <p:nvSpPr>
          <p:cNvPr id="5" name="TextBox 4">
            <a:extLst>
              <a:ext uri="{FF2B5EF4-FFF2-40B4-BE49-F238E27FC236}">
                <a16:creationId xmlns:a16="http://schemas.microsoft.com/office/drawing/2014/main" id="{BFB79EB4-DABB-1935-CEBD-B8858B6CC900}"/>
              </a:ext>
            </a:extLst>
          </p:cNvPr>
          <p:cNvSpPr txBox="1"/>
          <p:nvPr/>
        </p:nvSpPr>
        <p:spPr>
          <a:xfrm>
            <a:off x="132575" y="236259"/>
            <a:ext cx="3851159" cy="584775"/>
          </a:xfrm>
          <a:prstGeom prst="rect">
            <a:avLst/>
          </a:prstGeom>
          <a:noFill/>
        </p:spPr>
        <p:txBody>
          <a:bodyPr wrap="square">
            <a:spAutoFit/>
          </a:bodyPr>
          <a:lstStyle/>
          <a:p>
            <a:r>
              <a:rPr lang="en-GB" sz="3200" b="0" i="0" dirty="0">
                <a:solidFill>
                  <a:schemeClr val="bg1"/>
                </a:solidFill>
                <a:effectLst/>
              </a:rPr>
              <a:t>Events</a:t>
            </a:r>
          </a:p>
        </p:txBody>
      </p:sp>
      <p:sp>
        <p:nvSpPr>
          <p:cNvPr id="6" name="TextBox 5">
            <a:extLst>
              <a:ext uri="{FF2B5EF4-FFF2-40B4-BE49-F238E27FC236}">
                <a16:creationId xmlns:a16="http://schemas.microsoft.com/office/drawing/2014/main" id="{B323BF1A-5E01-94E5-BA7E-1A4D2E2F3E20}"/>
              </a:ext>
            </a:extLst>
          </p:cNvPr>
          <p:cNvSpPr txBox="1"/>
          <p:nvPr/>
        </p:nvSpPr>
        <p:spPr>
          <a:xfrm>
            <a:off x="151825" y="690229"/>
            <a:ext cx="6585859" cy="523220"/>
          </a:xfrm>
          <a:prstGeom prst="rect">
            <a:avLst/>
          </a:prstGeom>
          <a:noFill/>
        </p:spPr>
        <p:txBody>
          <a:bodyPr wrap="square" rtlCol="0">
            <a:spAutoFit/>
          </a:bodyPr>
          <a:lstStyle/>
          <a:p>
            <a:r>
              <a:rPr lang="en-GB" sz="1400" dirty="0">
                <a:solidFill>
                  <a:schemeClr val="bg1"/>
                </a:solidFill>
                <a:latin typeface="Aptos Mono" panose="020B0009020202020204" pitchFamily="49" charset="0"/>
              </a:rPr>
              <a:t>Accident, Incident &amp; Emergencies</a:t>
            </a:r>
          </a:p>
          <a:p>
            <a:endParaRPr lang="en-GB" sz="1400" dirty="0">
              <a:solidFill>
                <a:schemeClr val="bg1"/>
              </a:solidFill>
            </a:endParaRPr>
          </a:p>
        </p:txBody>
      </p:sp>
      <p:sp>
        <p:nvSpPr>
          <p:cNvPr id="7" name="TextBox 6">
            <a:extLst>
              <a:ext uri="{FF2B5EF4-FFF2-40B4-BE49-F238E27FC236}">
                <a16:creationId xmlns:a16="http://schemas.microsoft.com/office/drawing/2014/main" id="{6CE9E7DD-1A1F-F1AE-B262-01B83608ED2B}"/>
              </a:ext>
            </a:extLst>
          </p:cNvPr>
          <p:cNvSpPr txBox="1"/>
          <p:nvPr/>
        </p:nvSpPr>
        <p:spPr>
          <a:xfrm>
            <a:off x="1880354" y="1667419"/>
            <a:ext cx="3758446" cy="1938992"/>
          </a:xfrm>
          <a:prstGeom prst="rect">
            <a:avLst/>
          </a:prstGeom>
          <a:noFill/>
        </p:spPr>
        <p:txBody>
          <a:bodyPr wrap="square" rtlCol="0">
            <a:spAutoFit/>
          </a:bodyPr>
          <a:lstStyle/>
          <a:p>
            <a:r>
              <a:rPr lang="en-GB" sz="2000" dirty="0">
                <a:solidFill>
                  <a:schemeClr val="bg1"/>
                </a:solidFill>
                <a:latin typeface="Aptos Light" panose="020F0502020204030204" pitchFamily="34" charset="0"/>
              </a:rPr>
              <a:t>When an event occurs on one of our sites or in our offices, it’s important it’s escalated to VRCC by phone at the earliest opportunity.</a:t>
            </a:r>
          </a:p>
          <a:p>
            <a:endParaRPr lang="en-GB" sz="2000" dirty="0">
              <a:solidFill>
                <a:schemeClr val="bg1"/>
              </a:solidFill>
              <a:latin typeface="Aptos Light" panose="020F0502020204030204" pitchFamily="34" charset="0"/>
            </a:endParaRPr>
          </a:p>
        </p:txBody>
      </p:sp>
      <p:sp>
        <p:nvSpPr>
          <p:cNvPr id="16" name="Freeform: Shape 15">
            <a:extLst>
              <a:ext uri="{FF2B5EF4-FFF2-40B4-BE49-F238E27FC236}">
                <a16:creationId xmlns:a16="http://schemas.microsoft.com/office/drawing/2014/main" id="{455FAB76-359A-AAAE-B5E3-10C22F4C9AB6}"/>
              </a:ext>
            </a:extLst>
          </p:cNvPr>
          <p:cNvSpPr/>
          <p:nvPr/>
        </p:nvSpPr>
        <p:spPr>
          <a:xfrm>
            <a:off x="-558800" y="1676400"/>
            <a:ext cx="14312900" cy="3876538"/>
          </a:xfrm>
          <a:custGeom>
            <a:avLst/>
            <a:gdLst>
              <a:gd name="csX0" fmla="*/ 0 w 14312900"/>
              <a:gd name="csY0" fmla="*/ 723900 h 3876538"/>
              <a:gd name="csX1" fmla="*/ 1841500 w 14312900"/>
              <a:gd name="csY1" fmla="*/ 698500 h 3876538"/>
              <a:gd name="csX2" fmla="*/ 2501900 w 14312900"/>
              <a:gd name="csY2" fmla="*/ 3543300 h 3876538"/>
              <a:gd name="csX3" fmla="*/ 9499600 w 14312900"/>
              <a:gd name="csY3" fmla="*/ 3479800 h 3876538"/>
              <a:gd name="csX4" fmla="*/ 10795000 w 14312900"/>
              <a:gd name="csY4" fmla="*/ 495300 h 3876538"/>
              <a:gd name="csX5" fmla="*/ 14312900 w 14312900"/>
              <a:gd name="csY5" fmla="*/ 0 h 3876538"/>
            </a:gdLst>
            <a:ahLst/>
            <a:cxnLst>
              <a:cxn ang="0">
                <a:pos x="csX0" y="csY0"/>
              </a:cxn>
              <a:cxn ang="0">
                <a:pos x="csX1" y="csY1"/>
              </a:cxn>
              <a:cxn ang="0">
                <a:pos x="csX2" y="csY2"/>
              </a:cxn>
              <a:cxn ang="0">
                <a:pos x="csX3" y="csY3"/>
              </a:cxn>
              <a:cxn ang="0">
                <a:pos x="csX4" y="csY4"/>
              </a:cxn>
              <a:cxn ang="0">
                <a:pos x="csX5" y="csY5"/>
              </a:cxn>
            </a:cxnLst>
            <a:rect l="l" t="t" r="r" b="b"/>
            <a:pathLst>
              <a:path w="14312900" h="3876538">
                <a:moveTo>
                  <a:pt x="0" y="723900"/>
                </a:moveTo>
                <a:cubicBezTo>
                  <a:pt x="712258" y="476250"/>
                  <a:pt x="1424517" y="228600"/>
                  <a:pt x="1841500" y="698500"/>
                </a:cubicBezTo>
                <a:cubicBezTo>
                  <a:pt x="2258483" y="1168400"/>
                  <a:pt x="1225550" y="3079750"/>
                  <a:pt x="2501900" y="3543300"/>
                </a:cubicBezTo>
                <a:cubicBezTo>
                  <a:pt x="3778250" y="4006850"/>
                  <a:pt x="8117417" y="3987800"/>
                  <a:pt x="9499600" y="3479800"/>
                </a:cubicBezTo>
                <a:cubicBezTo>
                  <a:pt x="10881783" y="2971800"/>
                  <a:pt x="9992783" y="1075267"/>
                  <a:pt x="10795000" y="495300"/>
                </a:cubicBezTo>
                <a:cubicBezTo>
                  <a:pt x="11597217" y="-84667"/>
                  <a:pt x="13673667" y="31750"/>
                  <a:pt x="14312900" y="0"/>
                </a:cubicBezTo>
              </a:path>
            </a:pathLst>
          </a:custGeom>
          <a:noFill/>
          <a:ln w="57150">
            <a:solidFill>
              <a:schemeClr val="bg2">
                <a:alpha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Freeform: Shape 16">
            <a:extLst>
              <a:ext uri="{FF2B5EF4-FFF2-40B4-BE49-F238E27FC236}">
                <a16:creationId xmlns:a16="http://schemas.microsoft.com/office/drawing/2014/main" id="{EC42D2EE-E08B-568C-30B7-4F70BC84214F}"/>
              </a:ext>
            </a:extLst>
          </p:cNvPr>
          <p:cNvSpPr/>
          <p:nvPr/>
        </p:nvSpPr>
        <p:spPr>
          <a:xfrm>
            <a:off x="-825500" y="1858661"/>
            <a:ext cx="14904000" cy="3816000"/>
          </a:xfrm>
          <a:custGeom>
            <a:avLst/>
            <a:gdLst>
              <a:gd name="csX0" fmla="*/ 0 w 14312900"/>
              <a:gd name="csY0" fmla="*/ 723900 h 3876538"/>
              <a:gd name="csX1" fmla="*/ 1841500 w 14312900"/>
              <a:gd name="csY1" fmla="*/ 698500 h 3876538"/>
              <a:gd name="csX2" fmla="*/ 2501900 w 14312900"/>
              <a:gd name="csY2" fmla="*/ 3543300 h 3876538"/>
              <a:gd name="csX3" fmla="*/ 9499600 w 14312900"/>
              <a:gd name="csY3" fmla="*/ 3479800 h 3876538"/>
              <a:gd name="csX4" fmla="*/ 10795000 w 14312900"/>
              <a:gd name="csY4" fmla="*/ 495300 h 3876538"/>
              <a:gd name="csX5" fmla="*/ 14312900 w 14312900"/>
              <a:gd name="csY5" fmla="*/ 0 h 3876538"/>
            </a:gdLst>
            <a:ahLst/>
            <a:cxnLst>
              <a:cxn ang="0">
                <a:pos x="csX0" y="csY0"/>
              </a:cxn>
              <a:cxn ang="0">
                <a:pos x="csX1" y="csY1"/>
              </a:cxn>
              <a:cxn ang="0">
                <a:pos x="csX2" y="csY2"/>
              </a:cxn>
              <a:cxn ang="0">
                <a:pos x="csX3" y="csY3"/>
              </a:cxn>
              <a:cxn ang="0">
                <a:pos x="csX4" y="csY4"/>
              </a:cxn>
              <a:cxn ang="0">
                <a:pos x="csX5" y="csY5"/>
              </a:cxn>
            </a:cxnLst>
            <a:rect l="l" t="t" r="r" b="b"/>
            <a:pathLst>
              <a:path w="14312900" h="3876538">
                <a:moveTo>
                  <a:pt x="0" y="723900"/>
                </a:moveTo>
                <a:cubicBezTo>
                  <a:pt x="712258" y="476250"/>
                  <a:pt x="1424517" y="228600"/>
                  <a:pt x="1841500" y="698500"/>
                </a:cubicBezTo>
                <a:cubicBezTo>
                  <a:pt x="2258483" y="1168400"/>
                  <a:pt x="1225550" y="3079750"/>
                  <a:pt x="2501900" y="3543300"/>
                </a:cubicBezTo>
                <a:cubicBezTo>
                  <a:pt x="3778250" y="4006850"/>
                  <a:pt x="8117417" y="3987800"/>
                  <a:pt x="9499600" y="3479800"/>
                </a:cubicBezTo>
                <a:cubicBezTo>
                  <a:pt x="10881783" y="2971800"/>
                  <a:pt x="9992783" y="1075267"/>
                  <a:pt x="10795000" y="495300"/>
                </a:cubicBezTo>
                <a:cubicBezTo>
                  <a:pt x="11597217" y="-84667"/>
                  <a:pt x="13673667" y="31750"/>
                  <a:pt x="14312900" y="0"/>
                </a:cubicBezTo>
              </a:path>
            </a:pathLst>
          </a:custGeom>
          <a:noFill/>
          <a:ln w="57150">
            <a:solidFill>
              <a:schemeClr val="bg2">
                <a:alpha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 </a:t>
            </a:r>
          </a:p>
        </p:txBody>
      </p:sp>
      <p:sp>
        <p:nvSpPr>
          <p:cNvPr id="19" name="Freeform: Shape 18">
            <a:extLst>
              <a:ext uri="{FF2B5EF4-FFF2-40B4-BE49-F238E27FC236}">
                <a16:creationId xmlns:a16="http://schemas.microsoft.com/office/drawing/2014/main" id="{4EDDC486-0101-BA81-6E8F-DD8C133BBAF4}"/>
              </a:ext>
            </a:extLst>
          </p:cNvPr>
          <p:cNvSpPr/>
          <p:nvPr/>
        </p:nvSpPr>
        <p:spPr>
          <a:xfrm>
            <a:off x="-1131500" y="2014320"/>
            <a:ext cx="15516000" cy="3816000"/>
          </a:xfrm>
          <a:custGeom>
            <a:avLst/>
            <a:gdLst>
              <a:gd name="csX0" fmla="*/ 0 w 14312900"/>
              <a:gd name="csY0" fmla="*/ 723900 h 3876538"/>
              <a:gd name="csX1" fmla="*/ 1841500 w 14312900"/>
              <a:gd name="csY1" fmla="*/ 698500 h 3876538"/>
              <a:gd name="csX2" fmla="*/ 2501900 w 14312900"/>
              <a:gd name="csY2" fmla="*/ 3543300 h 3876538"/>
              <a:gd name="csX3" fmla="*/ 9499600 w 14312900"/>
              <a:gd name="csY3" fmla="*/ 3479800 h 3876538"/>
              <a:gd name="csX4" fmla="*/ 10795000 w 14312900"/>
              <a:gd name="csY4" fmla="*/ 495300 h 3876538"/>
              <a:gd name="csX5" fmla="*/ 14312900 w 14312900"/>
              <a:gd name="csY5" fmla="*/ 0 h 3876538"/>
            </a:gdLst>
            <a:ahLst/>
            <a:cxnLst>
              <a:cxn ang="0">
                <a:pos x="csX0" y="csY0"/>
              </a:cxn>
              <a:cxn ang="0">
                <a:pos x="csX1" y="csY1"/>
              </a:cxn>
              <a:cxn ang="0">
                <a:pos x="csX2" y="csY2"/>
              </a:cxn>
              <a:cxn ang="0">
                <a:pos x="csX3" y="csY3"/>
              </a:cxn>
              <a:cxn ang="0">
                <a:pos x="csX4" y="csY4"/>
              </a:cxn>
              <a:cxn ang="0">
                <a:pos x="csX5" y="csY5"/>
              </a:cxn>
            </a:cxnLst>
            <a:rect l="l" t="t" r="r" b="b"/>
            <a:pathLst>
              <a:path w="14312900" h="3876538">
                <a:moveTo>
                  <a:pt x="0" y="723900"/>
                </a:moveTo>
                <a:cubicBezTo>
                  <a:pt x="712258" y="476250"/>
                  <a:pt x="1424517" y="228600"/>
                  <a:pt x="1841500" y="698500"/>
                </a:cubicBezTo>
                <a:cubicBezTo>
                  <a:pt x="2258483" y="1168400"/>
                  <a:pt x="1225550" y="3079750"/>
                  <a:pt x="2501900" y="3543300"/>
                </a:cubicBezTo>
                <a:cubicBezTo>
                  <a:pt x="3778250" y="4006850"/>
                  <a:pt x="8117417" y="3987800"/>
                  <a:pt x="9499600" y="3479800"/>
                </a:cubicBezTo>
                <a:cubicBezTo>
                  <a:pt x="10881783" y="2971800"/>
                  <a:pt x="9992783" y="1075267"/>
                  <a:pt x="10795000" y="495300"/>
                </a:cubicBezTo>
                <a:cubicBezTo>
                  <a:pt x="11597217" y="-84667"/>
                  <a:pt x="13673667" y="31750"/>
                  <a:pt x="14312900" y="0"/>
                </a:cubicBezTo>
              </a:path>
            </a:pathLst>
          </a:custGeom>
          <a:noFill/>
          <a:ln w="57150">
            <a:solidFill>
              <a:schemeClr val="bg2">
                <a:alpha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 </a:t>
            </a:r>
          </a:p>
        </p:txBody>
      </p:sp>
      <p:pic>
        <p:nvPicPr>
          <p:cNvPr id="10" name="Graphic 9" descr="Speaker phone with solid fill">
            <a:extLst>
              <a:ext uri="{FF2B5EF4-FFF2-40B4-BE49-F238E27FC236}">
                <a16:creationId xmlns:a16="http://schemas.microsoft.com/office/drawing/2014/main" id="{8D318BF3-E7B0-55EA-BAF2-4AF32DCDD89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1283985"/>
            <a:ext cx="2064300" cy="2064300"/>
          </a:xfrm>
          <a:prstGeom prst="rect">
            <a:avLst/>
          </a:prstGeom>
          <a:effectLst>
            <a:outerShdw blurRad="50800" dist="38100" dir="5400000" algn="t" rotWithShape="0">
              <a:prstClr val="black">
                <a:alpha val="40000"/>
              </a:prstClr>
            </a:outerShdw>
          </a:effectLst>
        </p:spPr>
      </p:pic>
      <p:sp>
        <p:nvSpPr>
          <p:cNvPr id="21" name="TextBox 20">
            <a:extLst>
              <a:ext uri="{FF2B5EF4-FFF2-40B4-BE49-F238E27FC236}">
                <a16:creationId xmlns:a16="http://schemas.microsoft.com/office/drawing/2014/main" id="{7192E94D-2063-3A43-0610-7E49CC2FAF0E}"/>
              </a:ext>
            </a:extLst>
          </p:cNvPr>
          <p:cNvSpPr txBox="1"/>
          <p:nvPr/>
        </p:nvSpPr>
        <p:spPr>
          <a:xfrm>
            <a:off x="504826" y="4276324"/>
            <a:ext cx="3758446" cy="1631216"/>
          </a:xfrm>
          <a:prstGeom prst="rect">
            <a:avLst/>
          </a:prstGeom>
          <a:noFill/>
        </p:spPr>
        <p:txBody>
          <a:bodyPr wrap="square" rtlCol="0">
            <a:spAutoFit/>
          </a:bodyPr>
          <a:lstStyle/>
          <a:p>
            <a:r>
              <a:rPr lang="en-GB" sz="2000" dirty="0">
                <a:solidFill>
                  <a:schemeClr val="bg1"/>
                </a:solidFill>
                <a:latin typeface="Aptos Light" panose="020F0502020204030204" pitchFamily="34" charset="0"/>
              </a:rPr>
              <a:t>The duty controller will gather the necessary details to allow them to escalate it to the business appropriately.</a:t>
            </a:r>
          </a:p>
          <a:p>
            <a:endParaRPr lang="en-GB" sz="2000" dirty="0">
              <a:solidFill>
                <a:schemeClr val="bg1"/>
              </a:solidFill>
              <a:latin typeface="Aptos Light" panose="020F0502020204030204" pitchFamily="34" charset="0"/>
            </a:endParaRPr>
          </a:p>
        </p:txBody>
      </p:sp>
      <p:pic>
        <p:nvPicPr>
          <p:cNvPr id="23" name="Graphic 22" descr="Blackboard with solid fill">
            <a:extLst>
              <a:ext uri="{FF2B5EF4-FFF2-40B4-BE49-F238E27FC236}">
                <a16:creationId xmlns:a16="http://schemas.microsoft.com/office/drawing/2014/main" id="{D20D4B4E-B387-4684-CC2C-5202466A92B6}"/>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3983734" y="4211139"/>
            <a:ext cx="1940922" cy="1940922"/>
          </a:xfrm>
          <a:prstGeom prst="rect">
            <a:avLst/>
          </a:prstGeom>
          <a:effectLst>
            <a:outerShdw blurRad="50800" dist="38100" dir="5400000" algn="t" rotWithShape="0">
              <a:prstClr val="black">
                <a:alpha val="40000"/>
              </a:prstClr>
            </a:outerShdw>
          </a:effectLst>
        </p:spPr>
      </p:pic>
      <p:sp>
        <p:nvSpPr>
          <p:cNvPr id="24" name="TextBox 23">
            <a:extLst>
              <a:ext uri="{FF2B5EF4-FFF2-40B4-BE49-F238E27FC236}">
                <a16:creationId xmlns:a16="http://schemas.microsoft.com/office/drawing/2014/main" id="{6474FFCA-0747-FDE8-4E4C-3CF81F30CB96}"/>
              </a:ext>
            </a:extLst>
          </p:cNvPr>
          <p:cNvSpPr txBox="1"/>
          <p:nvPr/>
        </p:nvSpPr>
        <p:spPr>
          <a:xfrm>
            <a:off x="7892765" y="4099620"/>
            <a:ext cx="3758446" cy="2246769"/>
          </a:xfrm>
          <a:prstGeom prst="rect">
            <a:avLst/>
          </a:prstGeom>
          <a:noFill/>
        </p:spPr>
        <p:txBody>
          <a:bodyPr wrap="square" rtlCol="0">
            <a:spAutoFit/>
          </a:bodyPr>
          <a:lstStyle/>
          <a:p>
            <a:r>
              <a:rPr lang="en-GB" sz="2000" dirty="0">
                <a:solidFill>
                  <a:schemeClr val="bg1"/>
                </a:solidFill>
                <a:latin typeface="Aptos Light" panose="020F0502020204030204" pitchFamily="34" charset="0"/>
              </a:rPr>
              <a:t>Once the duty controller has gathered all the relevant information, they will escalate it to the relevant business representative and client where applicable</a:t>
            </a:r>
          </a:p>
          <a:p>
            <a:endParaRPr lang="en-GB" sz="2000" dirty="0">
              <a:solidFill>
                <a:schemeClr val="bg1"/>
              </a:solidFill>
              <a:latin typeface="Aptos Light" panose="020F0502020204030204" pitchFamily="34" charset="0"/>
            </a:endParaRPr>
          </a:p>
        </p:txBody>
      </p:sp>
      <p:sp>
        <p:nvSpPr>
          <p:cNvPr id="25" name="TextBox 24">
            <a:extLst>
              <a:ext uri="{FF2B5EF4-FFF2-40B4-BE49-F238E27FC236}">
                <a16:creationId xmlns:a16="http://schemas.microsoft.com/office/drawing/2014/main" id="{60A871A0-CB68-3D12-557C-8DD53FAA28EA}"/>
              </a:ext>
            </a:extLst>
          </p:cNvPr>
          <p:cNvSpPr txBox="1"/>
          <p:nvPr/>
        </p:nvSpPr>
        <p:spPr>
          <a:xfrm>
            <a:off x="6553200" y="1821307"/>
            <a:ext cx="3758446" cy="1631216"/>
          </a:xfrm>
          <a:prstGeom prst="rect">
            <a:avLst/>
          </a:prstGeom>
          <a:noFill/>
        </p:spPr>
        <p:txBody>
          <a:bodyPr wrap="square" rtlCol="0">
            <a:spAutoFit/>
          </a:bodyPr>
          <a:lstStyle/>
          <a:p>
            <a:r>
              <a:rPr lang="en-GB" sz="2000" dirty="0">
                <a:solidFill>
                  <a:schemeClr val="bg1"/>
                </a:solidFill>
                <a:latin typeface="Aptos Light" panose="020F0502020204030204" pitchFamily="34" charset="0"/>
              </a:rPr>
              <a:t>For events with high severity, they may need to escalate to the emergency services, statutory bodies. </a:t>
            </a:r>
          </a:p>
          <a:p>
            <a:endParaRPr lang="en-GB" sz="2000" dirty="0">
              <a:solidFill>
                <a:schemeClr val="bg1"/>
              </a:solidFill>
              <a:latin typeface="Aptos Light" panose="020F0502020204030204" pitchFamily="34" charset="0"/>
            </a:endParaRPr>
          </a:p>
        </p:txBody>
      </p:sp>
      <p:pic>
        <p:nvPicPr>
          <p:cNvPr id="27" name="Graphic 26" descr="Arrow: Slight curve with solid fill">
            <a:extLst>
              <a:ext uri="{FF2B5EF4-FFF2-40B4-BE49-F238E27FC236}">
                <a16:creationId xmlns:a16="http://schemas.microsoft.com/office/drawing/2014/main" id="{B2E0696E-E9B5-0D98-BEF5-29400478485A}"/>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4450114" flipH="1">
            <a:off x="6699118" y="4172163"/>
            <a:ext cx="1775294" cy="1775294"/>
          </a:xfrm>
          <a:prstGeom prst="rect">
            <a:avLst/>
          </a:prstGeom>
          <a:effectLst>
            <a:outerShdw blurRad="50800" dist="38100" dir="5400000" algn="t" rotWithShape="0">
              <a:prstClr val="black">
                <a:alpha val="40000"/>
              </a:prstClr>
            </a:outerShdw>
          </a:effectLst>
        </p:spPr>
      </p:pic>
      <p:pic>
        <p:nvPicPr>
          <p:cNvPr id="29" name="Graphic 28" descr="Megaphone1 with solid fill">
            <a:extLst>
              <a:ext uri="{FF2B5EF4-FFF2-40B4-BE49-F238E27FC236}">
                <a16:creationId xmlns:a16="http://schemas.microsoft.com/office/drawing/2014/main" id="{13E36099-6355-9F4A-4F0B-E609EB29819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627098" y="1520741"/>
            <a:ext cx="1902496" cy="1902496"/>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118926423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a:extLst>
            <a:ext uri="{FF2B5EF4-FFF2-40B4-BE49-F238E27FC236}">
              <a16:creationId xmlns:a16="http://schemas.microsoft.com/office/drawing/2014/main" id="{0EC16833-E471-CC60-94C0-CBE2119004F6}"/>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DF88DE89-8FF7-D22C-CB3D-3C6EECECA05D}"/>
              </a:ext>
            </a:extLst>
          </p:cNvPr>
          <p:cNvSpPr/>
          <p:nvPr/>
        </p:nvSpPr>
        <p:spPr>
          <a:xfrm>
            <a:off x="-261936" y="6305550"/>
            <a:ext cx="1533525" cy="195382"/>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1453A4F0-90FE-D0A3-755A-278DE8E3E364}"/>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233486" y="6346389"/>
            <a:ext cx="948699" cy="116443"/>
          </a:xfrm>
          <a:prstGeom prst="rect">
            <a:avLst/>
          </a:prstGeom>
        </p:spPr>
      </p:pic>
      <p:sp>
        <p:nvSpPr>
          <p:cNvPr id="4" name="TextBox 3">
            <a:extLst>
              <a:ext uri="{FF2B5EF4-FFF2-40B4-BE49-F238E27FC236}">
                <a16:creationId xmlns:a16="http://schemas.microsoft.com/office/drawing/2014/main" id="{8F333152-5D54-F92A-7486-9FEE99E05A61}"/>
              </a:ext>
            </a:extLst>
          </p:cNvPr>
          <p:cNvSpPr txBox="1"/>
          <p:nvPr/>
        </p:nvSpPr>
        <p:spPr>
          <a:xfrm>
            <a:off x="132575" y="6500932"/>
            <a:ext cx="3118565" cy="261610"/>
          </a:xfrm>
          <a:prstGeom prst="rect">
            <a:avLst/>
          </a:prstGeom>
          <a:noFill/>
        </p:spPr>
        <p:txBody>
          <a:bodyPr wrap="square">
            <a:spAutoFit/>
          </a:bodyPr>
          <a:lstStyle/>
          <a:p>
            <a:r>
              <a:rPr lang="en-GB" sz="1100" dirty="0">
                <a:solidFill>
                  <a:schemeClr val="bg1"/>
                </a:solidFill>
              </a:rPr>
              <a:t>Introduction to the VolkerRail Control Centre</a:t>
            </a:r>
          </a:p>
        </p:txBody>
      </p:sp>
      <p:sp>
        <p:nvSpPr>
          <p:cNvPr id="3" name="TextBox 2">
            <a:extLst>
              <a:ext uri="{FF2B5EF4-FFF2-40B4-BE49-F238E27FC236}">
                <a16:creationId xmlns:a16="http://schemas.microsoft.com/office/drawing/2014/main" id="{FF8282FC-2978-E3E0-BD66-EA29CE50B7D0}"/>
              </a:ext>
            </a:extLst>
          </p:cNvPr>
          <p:cNvSpPr txBox="1"/>
          <p:nvPr/>
        </p:nvSpPr>
        <p:spPr>
          <a:xfrm>
            <a:off x="132575" y="236259"/>
            <a:ext cx="3851159" cy="584775"/>
          </a:xfrm>
          <a:prstGeom prst="rect">
            <a:avLst/>
          </a:prstGeom>
          <a:noFill/>
        </p:spPr>
        <p:txBody>
          <a:bodyPr wrap="square">
            <a:spAutoFit/>
          </a:bodyPr>
          <a:lstStyle/>
          <a:p>
            <a:r>
              <a:rPr lang="en-GB" sz="3200" b="0" i="0" dirty="0">
                <a:solidFill>
                  <a:schemeClr val="bg1"/>
                </a:solidFill>
                <a:effectLst/>
              </a:rPr>
              <a:t>Other Responsibilities</a:t>
            </a:r>
          </a:p>
        </p:txBody>
      </p:sp>
      <p:pic>
        <p:nvPicPr>
          <p:cNvPr id="6" name="Graphic 5" descr="Clipboard with solid fill">
            <a:extLst>
              <a:ext uri="{FF2B5EF4-FFF2-40B4-BE49-F238E27FC236}">
                <a16:creationId xmlns:a16="http://schemas.microsoft.com/office/drawing/2014/main" id="{364FCD06-6026-DF40-9B20-6E75B78CF424}"/>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5642078" y="1246713"/>
            <a:ext cx="1800000" cy="1800000"/>
          </a:xfrm>
          <a:prstGeom prst="rect">
            <a:avLst/>
          </a:prstGeom>
        </p:spPr>
      </p:pic>
      <p:pic>
        <p:nvPicPr>
          <p:cNvPr id="11" name="Graphic 10" descr="Taxi with solid fill">
            <a:extLst>
              <a:ext uri="{FF2B5EF4-FFF2-40B4-BE49-F238E27FC236}">
                <a16:creationId xmlns:a16="http://schemas.microsoft.com/office/drawing/2014/main" id="{4FD9444A-438A-41EA-FDEF-EDE6BBBAE32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28" y="3918074"/>
            <a:ext cx="1980000" cy="1980000"/>
          </a:xfrm>
          <a:prstGeom prst="rect">
            <a:avLst/>
          </a:prstGeom>
        </p:spPr>
      </p:pic>
      <p:pic>
        <p:nvPicPr>
          <p:cNvPr id="13" name="Graphic 12" descr="Sleep with solid fill">
            <a:extLst>
              <a:ext uri="{FF2B5EF4-FFF2-40B4-BE49-F238E27FC236}">
                <a16:creationId xmlns:a16="http://schemas.microsoft.com/office/drawing/2014/main" id="{9ED0B242-085E-5DA3-8B4F-B909D9FC0D1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16678" y="4008074"/>
            <a:ext cx="1800000" cy="1800000"/>
          </a:xfrm>
          <a:prstGeom prst="rect">
            <a:avLst/>
          </a:prstGeom>
        </p:spPr>
      </p:pic>
      <p:pic>
        <p:nvPicPr>
          <p:cNvPr id="19" name="Picture 18">
            <a:extLst>
              <a:ext uri="{FF2B5EF4-FFF2-40B4-BE49-F238E27FC236}">
                <a16:creationId xmlns:a16="http://schemas.microsoft.com/office/drawing/2014/main" id="{B447EB5F-B93C-286B-B32F-C9BE99EC1A5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5100" y="1318510"/>
            <a:ext cx="1800000" cy="1800000"/>
          </a:xfrm>
          <a:prstGeom prst="rect">
            <a:avLst/>
          </a:prstGeom>
        </p:spPr>
      </p:pic>
      <p:sp>
        <p:nvSpPr>
          <p:cNvPr id="20" name="TextBox 19">
            <a:extLst>
              <a:ext uri="{FF2B5EF4-FFF2-40B4-BE49-F238E27FC236}">
                <a16:creationId xmlns:a16="http://schemas.microsoft.com/office/drawing/2014/main" id="{75C2057D-FB17-7C27-DD71-7B9BDC036B31}"/>
              </a:ext>
            </a:extLst>
          </p:cNvPr>
          <p:cNvSpPr txBox="1"/>
          <p:nvPr/>
        </p:nvSpPr>
        <p:spPr>
          <a:xfrm>
            <a:off x="1871832" y="1151434"/>
            <a:ext cx="3785586" cy="2554545"/>
          </a:xfrm>
          <a:prstGeom prst="rect">
            <a:avLst/>
          </a:prstGeom>
          <a:noFill/>
        </p:spPr>
        <p:txBody>
          <a:bodyPr wrap="square" rtlCol="0">
            <a:spAutoFit/>
          </a:bodyPr>
          <a:lstStyle/>
          <a:p>
            <a:r>
              <a:rPr lang="en-GB" sz="2000" dirty="0">
                <a:solidFill>
                  <a:schemeClr val="bg1"/>
                </a:solidFill>
                <a:latin typeface="Aptos Light" panose="020F0502020204030204" pitchFamily="34" charset="0"/>
              </a:rPr>
              <a:t>Those carrying out safety critical duties who are taking medication not on the approved medication advice list should contact VRCC out of hours to assess if they can continue with their planned duties</a:t>
            </a:r>
          </a:p>
          <a:p>
            <a:endParaRPr lang="en-GB" sz="2000" dirty="0">
              <a:solidFill>
                <a:schemeClr val="bg1"/>
              </a:solidFill>
              <a:latin typeface="Aptos Light" panose="020F0502020204030204" pitchFamily="34" charset="0"/>
            </a:endParaRPr>
          </a:p>
        </p:txBody>
      </p:sp>
      <p:sp>
        <p:nvSpPr>
          <p:cNvPr id="21" name="TextBox 20">
            <a:extLst>
              <a:ext uri="{FF2B5EF4-FFF2-40B4-BE49-F238E27FC236}">
                <a16:creationId xmlns:a16="http://schemas.microsoft.com/office/drawing/2014/main" id="{D443A5CA-613F-E667-404F-7FD8E754DE50}"/>
              </a:ext>
            </a:extLst>
          </p:cNvPr>
          <p:cNvSpPr txBox="1"/>
          <p:nvPr/>
        </p:nvSpPr>
        <p:spPr>
          <a:xfrm>
            <a:off x="1871832" y="4595624"/>
            <a:ext cx="3785586" cy="1015663"/>
          </a:xfrm>
          <a:prstGeom prst="rect">
            <a:avLst/>
          </a:prstGeom>
          <a:noFill/>
        </p:spPr>
        <p:txBody>
          <a:bodyPr wrap="square" rtlCol="0">
            <a:spAutoFit/>
          </a:bodyPr>
          <a:lstStyle/>
          <a:p>
            <a:r>
              <a:rPr lang="en-GB" sz="2000" dirty="0">
                <a:solidFill>
                  <a:schemeClr val="bg1"/>
                </a:solidFill>
                <a:latin typeface="Aptos Light" panose="020F0502020204030204" pitchFamily="34" charset="0"/>
              </a:rPr>
              <a:t>VRCC can organise a taxi out of hours where applicable</a:t>
            </a:r>
          </a:p>
          <a:p>
            <a:endParaRPr lang="en-GB" sz="2000" dirty="0">
              <a:solidFill>
                <a:schemeClr val="bg1"/>
              </a:solidFill>
              <a:latin typeface="Aptos Light" panose="020F0502020204030204" pitchFamily="34" charset="0"/>
            </a:endParaRPr>
          </a:p>
        </p:txBody>
      </p:sp>
      <p:sp>
        <p:nvSpPr>
          <p:cNvPr id="22" name="TextBox 21">
            <a:extLst>
              <a:ext uri="{FF2B5EF4-FFF2-40B4-BE49-F238E27FC236}">
                <a16:creationId xmlns:a16="http://schemas.microsoft.com/office/drawing/2014/main" id="{5849A123-9A19-43A5-7C39-43DB78CE7A56}"/>
              </a:ext>
            </a:extLst>
          </p:cNvPr>
          <p:cNvSpPr txBox="1"/>
          <p:nvPr/>
        </p:nvSpPr>
        <p:spPr>
          <a:xfrm>
            <a:off x="7610120" y="1151434"/>
            <a:ext cx="3785586" cy="2246769"/>
          </a:xfrm>
          <a:prstGeom prst="rect">
            <a:avLst/>
          </a:prstGeom>
          <a:noFill/>
        </p:spPr>
        <p:txBody>
          <a:bodyPr wrap="square" rtlCol="0">
            <a:spAutoFit/>
          </a:bodyPr>
          <a:lstStyle/>
          <a:p>
            <a:r>
              <a:rPr lang="en-GB" sz="2000" dirty="0">
                <a:solidFill>
                  <a:schemeClr val="bg1"/>
                </a:solidFill>
                <a:latin typeface="Aptos Light" panose="020F0502020204030204" pitchFamily="34" charset="0"/>
              </a:rPr>
              <a:t>We validate Designated Person, Engineering Supervisor and Line Blockages shifts, tracking important information and having a real time view of VolkerRail works across the country.</a:t>
            </a:r>
          </a:p>
          <a:p>
            <a:endParaRPr lang="en-GB" sz="2000" dirty="0">
              <a:solidFill>
                <a:schemeClr val="bg1"/>
              </a:solidFill>
              <a:latin typeface="Aptos Light" panose="020F0502020204030204" pitchFamily="34" charset="0"/>
            </a:endParaRPr>
          </a:p>
        </p:txBody>
      </p:sp>
      <p:sp>
        <p:nvSpPr>
          <p:cNvPr id="23" name="TextBox 22">
            <a:extLst>
              <a:ext uri="{FF2B5EF4-FFF2-40B4-BE49-F238E27FC236}">
                <a16:creationId xmlns:a16="http://schemas.microsoft.com/office/drawing/2014/main" id="{4D498B64-02FA-DA3D-86F1-355AB17CC12D}"/>
              </a:ext>
            </a:extLst>
          </p:cNvPr>
          <p:cNvSpPr txBox="1"/>
          <p:nvPr/>
        </p:nvSpPr>
        <p:spPr>
          <a:xfrm>
            <a:off x="7610120" y="4133959"/>
            <a:ext cx="3785586" cy="1938992"/>
          </a:xfrm>
          <a:prstGeom prst="rect">
            <a:avLst/>
          </a:prstGeom>
          <a:noFill/>
        </p:spPr>
        <p:txBody>
          <a:bodyPr wrap="square" rtlCol="0">
            <a:spAutoFit/>
          </a:bodyPr>
          <a:lstStyle/>
          <a:p>
            <a:r>
              <a:rPr lang="en-GB" sz="2000" dirty="0">
                <a:solidFill>
                  <a:schemeClr val="bg1"/>
                </a:solidFill>
                <a:latin typeface="Aptos Light" panose="020F0502020204030204" pitchFamily="34" charset="0"/>
              </a:rPr>
              <a:t>If an operative needs a last-minute hotel booking due to unforeseen circumstances, this can be facilitated by contacting VRCC.</a:t>
            </a:r>
          </a:p>
          <a:p>
            <a:endParaRPr lang="en-GB" sz="2000" dirty="0">
              <a:solidFill>
                <a:schemeClr val="bg1"/>
              </a:solidFill>
              <a:latin typeface="Aptos Light" panose="020F0502020204030204" pitchFamily="34" charset="0"/>
            </a:endParaRPr>
          </a:p>
        </p:txBody>
      </p:sp>
      <p:cxnSp>
        <p:nvCxnSpPr>
          <p:cNvPr id="24" name="Straight Connector 23">
            <a:extLst>
              <a:ext uri="{FF2B5EF4-FFF2-40B4-BE49-F238E27FC236}">
                <a16:creationId xmlns:a16="http://schemas.microsoft.com/office/drawing/2014/main" id="{4801C27F-CC3F-63C7-B067-6E09CE8F41B4}"/>
              </a:ext>
            </a:extLst>
          </p:cNvPr>
          <p:cNvCxnSpPr>
            <a:cxnSpLocks/>
          </p:cNvCxnSpPr>
          <p:nvPr/>
        </p:nvCxnSpPr>
        <p:spPr>
          <a:xfrm>
            <a:off x="1821032" y="1246713"/>
            <a:ext cx="0" cy="2055287"/>
          </a:xfrm>
          <a:prstGeom prst="line">
            <a:avLst/>
          </a:prstGeom>
          <a:ln w="28575">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0C8780E8-094E-16A5-86D6-09BC290C06CA}"/>
              </a:ext>
            </a:extLst>
          </p:cNvPr>
          <p:cNvCxnSpPr>
            <a:cxnSpLocks/>
          </p:cNvCxnSpPr>
          <p:nvPr/>
        </p:nvCxnSpPr>
        <p:spPr>
          <a:xfrm>
            <a:off x="1821032" y="4291102"/>
            <a:ext cx="0" cy="1207998"/>
          </a:xfrm>
          <a:prstGeom prst="line">
            <a:avLst/>
          </a:prstGeom>
          <a:ln w="28575">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3638D02E-388B-776E-AC31-7DA06F5F77FB}"/>
              </a:ext>
            </a:extLst>
          </p:cNvPr>
          <p:cNvCxnSpPr>
            <a:cxnSpLocks/>
          </p:cNvCxnSpPr>
          <p:nvPr/>
        </p:nvCxnSpPr>
        <p:spPr>
          <a:xfrm>
            <a:off x="7523210" y="1246713"/>
            <a:ext cx="0" cy="1800000"/>
          </a:xfrm>
          <a:prstGeom prst="line">
            <a:avLst/>
          </a:prstGeom>
          <a:ln w="28575">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B9DA00D0-83DA-6EAF-400A-A71C4C911DEF}"/>
              </a:ext>
            </a:extLst>
          </p:cNvPr>
          <p:cNvCxnSpPr>
            <a:cxnSpLocks/>
          </p:cNvCxnSpPr>
          <p:nvPr/>
        </p:nvCxnSpPr>
        <p:spPr>
          <a:xfrm>
            <a:off x="7526030" y="4167713"/>
            <a:ext cx="0" cy="1547287"/>
          </a:xfrm>
          <a:prstGeom prst="line">
            <a:avLst/>
          </a:prstGeom>
          <a:ln w="28575">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95224570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a:extLst>
            <a:ext uri="{FF2B5EF4-FFF2-40B4-BE49-F238E27FC236}">
              <a16:creationId xmlns:a16="http://schemas.microsoft.com/office/drawing/2014/main" id="{274E31A9-037A-E80E-4BDD-DD0CBFCBED1D}"/>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96A3375B-4685-42CA-71BE-9CC776A5AA95}"/>
              </a:ext>
            </a:extLst>
          </p:cNvPr>
          <p:cNvSpPr/>
          <p:nvPr/>
        </p:nvSpPr>
        <p:spPr>
          <a:xfrm>
            <a:off x="-261936" y="6305550"/>
            <a:ext cx="1533525" cy="195382"/>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C0A752DA-1105-AC14-8D5D-90D3F227115B}"/>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233486" y="6346389"/>
            <a:ext cx="948699" cy="116443"/>
          </a:xfrm>
          <a:prstGeom prst="rect">
            <a:avLst/>
          </a:prstGeom>
        </p:spPr>
      </p:pic>
      <p:sp>
        <p:nvSpPr>
          <p:cNvPr id="4" name="TextBox 3">
            <a:extLst>
              <a:ext uri="{FF2B5EF4-FFF2-40B4-BE49-F238E27FC236}">
                <a16:creationId xmlns:a16="http://schemas.microsoft.com/office/drawing/2014/main" id="{26403C71-2F3E-8717-A0C1-F9188B91B1B5}"/>
              </a:ext>
            </a:extLst>
          </p:cNvPr>
          <p:cNvSpPr txBox="1"/>
          <p:nvPr/>
        </p:nvSpPr>
        <p:spPr>
          <a:xfrm>
            <a:off x="132575" y="6462832"/>
            <a:ext cx="3118565" cy="261610"/>
          </a:xfrm>
          <a:prstGeom prst="rect">
            <a:avLst/>
          </a:prstGeom>
          <a:noFill/>
        </p:spPr>
        <p:txBody>
          <a:bodyPr wrap="square">
            <a:spAutoFit/>
          </a:bodyPr>
          <a:lstStyle/>
          <a:p>
            <a:r>
              <a:rPr lang="en-GB" sz="1100" dirty="0">
                <a:solidFill>
                  <a:schemeClr val="bg2">
                    <a:lumMod val="50000"/>
                  </a:schemeClr>
                </a:solidFill>
              </a:rPr>
              <a:t>Introduction to the VolkerRail Control Centre</a:t>
            </a:r>
          </a:p>
        </p:txBody>
      </p:sp>
      <p:sp>
        <p:nvSpPr>
          <p:cNvPr id="7" name="TextBox 6">
            <a:extLst>
              <a:ext uri="{FF2B5EF4-FFF2-40B4-BE49-F238E27FC236}">
                <a16:creationId xmlns:a16="http://schemas.microsoft.com/office/drawing/2014/main" id="{E3C6948C-5515-6C72-27C3-009D2D9B591E}"/>
              </a:ext>
            </a:extLst>
          </p:cNvPr>
          <p:cNvSpPr txBox="1"/>
          <p:nvPr/>
        </p:nvSpPr>
        <p:spPr>
          <a:xfrm>
            <a:off x="5120134" y="951398"/>
            <a:ext cx="5446266" cy="4955203"/>
          </a:xfrm>
          <a:prstGeom prst="rect">
            <a:avLst/>
          </a:prstGeom>
          <a:noFill/>
        </p:spPr>
        <p:txBody>
          <a:bodyPr wrap="square" rtlCol="0">
            <a:spAutoFit/>
          </a:bodyPr>
          <a:lstStyle/>
          <a:p>
            <a:r>
              <a:rPr lang="en-GB" sz="2400" dirty="0">
                <a:solidFill>
                  <a:schemeClr val="bg1"/>
                </a:solidFill>
                <a:latin typeface="Aptos Light" panose="020F0502020204030204" pitchFamily="34" charset="0"/>
              </a:rPr>
              <a:t>Our small team has almost </a:t>
            </a:r>
            <a:r>
              <a:rPr lang="en-GB" sz="2800" b="1" dirty="0">
                <a:solidFill>
                  <a:schemeClr val="bg1"/>
                </a:solidFill>
                <a:latin typeface="Aptos Light" panose="020F0502020204030204" pitchFamily="34" charset="0"/>
              </a:rPr>
              <a:t>100</a:t>
            </a:r>
            <a:r>
              <a:rPr lang="en-GB" sz="2400" dirty="0">
                <a:solidFill>
                  <a:schemeClr val="bg1"/>
                </a:solidFill>
                <a:latin typeface="Aptos Light" panose="020F0502020204030204" pitchFamily="34" charset="0"/>
              </a:rPr>
              <a:t> years’ of experience working within VolkerRail.</a:t>
            </a:r>
          </a:p>
          <a:p>
            <a:endParaRPr lang="en-GB" sz="2400" dirty="0">
              <a:solidFill>
                <a:schemeClr val="bg1"/>
              </a:solidFill>
              <a:latin typeface="Aptos Light" panose="020F0502020204030204" pitchFamily="34" charset="0"/>
            </a:endParaRPr>
          </a:p>
          <a:p>
            <a:r>
              <a:rPr lang="en-GB" sz="2400" dirty="0">
                <a:solidFill>
                  <a:schemeClr val="bg1"/>
                </a:solidFill>
                <a:latin typeface="Aptos Light" panose="020F0502020204030204" pitchFamily="34" charset="0"/>
              </a:rPr>
              <a:t>Our knowledge extends beyond close calls and events, covering a wide range of policies, processes, and operational knowledge.</a:t>
            </a:r>
          </a:p>
          <a:p>
            <a:endParaRPr lang="en-GB" sz="2400" dirty="0">
              <a:solidFill>
                <a:schemeClr val="bg1"/>
              </a:solidFill>
              <a:latin typeface="Aptos Light" panose="020F0502020204030204" pitchFamily="34" charset="0"/>
            </a:endParaRPr>
          </a:p>
          <a:p>
            <a:r>
              <a:rPr lang="en-GB" sz="2400" dirty="0">
                <a:solidFill>
                  <a:schemeClr val="bg1"/>
                </a:solidFill>
                <a:latin typeface="Aptos Light" panose="020F0502020204030204" pitchFamily="34" charset="0"/>
              </a:rPr>
              <a:t>Operatives can contact us in the VRCC if they are unsure about a policy or process. If we are unable to help directly, there is a strong likelihood that we will know the right person who can.</a:t>
            </a:r>
          </a:p>
        </p:txBody>
      </p:sp>
      <p:pic>
        <p:nvPicPr>
          <p:cNvPr id="10" name="Graphic 9" descr="Artificial Intelligence outline">
            <a:extLst>
              <a:ext uri="{FF2B5EF4-FFF2-40B4-BE49-F238E27FC236}">
                <a16:creationId xmlns:a16="http://schemas.microsoft.com/office/drawing/2014/main" id="{71E20EC3-39F0-1882-18A2-50831F35019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328338" y="883280"/>
            <a:ext cx="5091440" cy="5091440"/>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101775203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VW_rgb">
  <a:themeElements>
    <a:clrScheme name="VW_rgb">
      <a:dk1>
        <a:sysClr val="windowText" lastClr="000000"/>
      </a:dk1>
      <a:lt1>
        <a:sysClr val="window" lastClr="FFFFFF"/>
      </a:lt1>
      <a:dk2>
        <a:srgbClr val="44546A"/>
      </a:dk2>
      <a:lt2>
        <a:srgbClr val="E7E6E6"/>
      </a:lt2>
      <a:accent1>
        <a:srgbClr val="00AEEF"/>
      </a:accent1>
      <a:accent2>
        <a:srgbClr val="F79752"/>
      </a:accent2>
      <a:accent3>
        <a:srgbClr val="888A8C"/>
      </a:accent3>
      <a:accent4>
        <a:srgbClr val="62C2A2"/>
      </a:accent4>
      <a:accent5>
        <a:srgbClr val="A2D072"/>
      </a:accent5>
      <a:accent6>
        <a:srgbClr val="C8C9CA"/>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W_rgb" id="{F8F75584-A105-42D0-9F5A-21EC692E6301}" vid="{CACE07F9-E583-4CC7-A03B-64048FAF8DF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58F4912EB628E4983713D54C57841BA" ma:contentTypeVersion="16" ma:contentTypeDescription="Create a new document." ma:contentTypeScope="" ma:versionID="7ce3ed3f72f63bbe33dd9e623b35ec0a">
  <xsd:schema xmlns:xsd="http://www.w3.org/2001/XMLSchema" xmlns:xs="http://www.w3.org/2001/XMLSchema" xmlns:p="http://schemas.microsoft.com/office/2006/metadata/properties" xmlns:ns2="3089506d-dd9f-4240-bd5e-090db941faa6" xmlns:ns3="a91b42d2-f6b8-40a0-bb8d-b9b5c77e73df" targetNamespace="http://schemas.microsoft.com/office/2006/metadata/properties" ma:root="true" ma:fieldsID="60e5a8c1c40e331c8326a50581983389" ns2:_="" ns3:_="">
    <xsd:import namespace="3089506d-dd9f-4240-bd5e-090db941faa6"/>
    <xsd:import namespace="a91b42d2-f6b8-40a0-bb8d-b9b5c77e73d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DateTaken" minOccurs="0"/>
                <xsd:element ref="ns2:MediaLengthInSeconds" minOccurs="0"/>
                <xsd:element ref="ns2:MediaServiceSearchPropertie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89506d-dd9f-4240-bd5e-090db941faa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cfd46ad8-3788-4b0e-b729-90eded793dc2"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91b42d2-f6b8-40a0-bb8d-b9b5c77e73d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55aef36d-f9f7-4172-afc6-1f6bda8d6bad}" ma:internalName="TaxCatchAll" ma:showField="CatchAllData" ma:web="a91b42d2-f6b8-40a0-bb8d-b9b5c77e73d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91b42d2-f6b8-40a0-bb8d-b9b5c77e73df" xsi:nil="true"/>
    <lcf76f155ced4ddcb4097134ff3c332f xmlns="3089506d-dd9f-4240-bd5e-090db941faa6">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DFF0770-496B-4FE9-A7B4-EB8625384518}"/>
</file>

<file path=customXml/itemProps2.xml><?xml version="1.0" encoding="utf-8"?>
<ds:datastoreItem xmlns:ds="http://schemas.openxmlformats.org/officeDocument/2006/customXml" ds:itemID="{D7EF503A-C33F-46F9-BEF2-C871D890F3B5}">
  <ds:schemaRefs>
    <ds:schemaRef ds:uri="http://schemas.microsoft.com/sharepoint/v3/contenttype/forms"/>
  </ds:schemaRefs>
</ds:datastoreItem>
</file>

<file path=customXml/itemProps3.xml><?xml version="1.0" encoding="utf-8"?>
<ds:datastoreItem xmlns:ds="http://schemas.openxmlformats.org/officeDocument/2006/customXml" ds:itemID="{A192ED6A-7EE7-4F83-9419-FE54FDCA6F23}"/>
</file>

<file path=docMetadata/LabelInfo.xml><?xml version="1.0" encoding="utf-8"?>
<clbl:labelList xmlns:clbl="http://schemas.microsoft.com/office/2020/mipLabelMetadata">
  <clbl:label id="{1a78afba-845d-4c1e-abfc-00cec02165df}" enabled="0" method="" siteId="{1a78afba-845d-4c1e-abfc-00cec02165df}" removed="1"/>
</clbl:labelList>
</file>

<file path=docProps/app.xml><?xml version="1.0" encoding="utf-8"?>
<Properties xmlns="http://schemas.openxmlformats.org/officeDocument/2006/extended-properties" xmlns:vt="http://schemas.openxmlformats.org/officeDocument/2006/docPropsVTypes">
  <Template>VW_rgb</Template>
  <TotalTime>2269</TotalTime>
  <Words>406</Words>
  <Application>Microsoft Office PowerPoint</Application>
  <PresentationFormat>Widescreen</PresentationFormat>
  <Paragraphs>64</Paragraphs>
  <Slides>6</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Aptos</vt:lpstr>
      <vt:lpstr>Aptos Light</vt:lpstr>
      <vt:lpstr>Aptos Mono</vt:lpstr>
      <vt:lpstr>Arial</vt:lpstr>
      <vt:lpstr>Calibri</vt:lpstr>
      <vt:lpstr>Courier New</vt:lpstr>
      <vt:lpstr>VW_rgb</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Natalie Kavanagh</dc:creator>
  <cp:lastModifiedBy>Max Garrod</cp:lastModifiedBy>
  <cp:revision>6</cp:revision>
  <dcterms:created xsi:type="dcterms:W3CDTF">2022-10-17T13:39:41Z</dcterms:created>
  <dcterms:modified xsi:type="dcterms:W3CDTF">2026-04-20T15:27:29Z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0x010100558F4912EB628E4983713D54C57841BA</vt:lpwstr>
  </property>
</Properties>
</file>