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3" r:id="rId5"/>
  </p:sldMasterIdLst>
  <p:sldIdLst>
    <p:sldId id="538" r:id="rId6"/>
    <p:sldId id="2574" r:id="rId7"/>
    <p:sldId id="52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F028B0-2B09-3DF2-9580-32EC6ADC5D3D}" v="1" dt="2026-07-08T12:10:41.2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546" y="96"/>
      </p:cViewPr>
      <p:guideLst/>
    </p:cSldViewPr>
  </p:slideViewPr>
  <p:notesTextViewPr>
    <p:cViewPr>
      <p:scale>
        <a:sx n="3" d="2"/>
        <a:sy n="3" d="2"/>
      </p:scale>
      <p:origin x="-6" y="-18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WART, Hannah (RKBRS)" userId="afb28789-6215-4a88-bc83-28ae39ebc834" providerId="ADAL" clId="{34A957DC-F742-4923-9F60-65109224FC2B}"/>
    <pc:docChg chg="delSld">
      <pc:chgData name="STEWART, Hannah (RKBRS)" userId="afb28789-6215-4a88-bc83-28ae39ebc834" providerId="ADAL" clId="{34A957DC-F742-4923-9F60-65109224FC2B}" dt="2026-07-08T12:15:27.323" v="0" actId="47"/>
      <pc:docMkLst>
        <pc:docMk/>
      </pc:docMkLst>
      <pc:sldChg chg="del">
        <pc:chgData name="STEWART, Hannah (RKBRS)" userId="afb28789-6215-4a88-bc83-28ae39ebc834" providerId="ADAL" clId="{34A957DC-F742-4923-9F60-65109224FC2B}" dt="2026-07-08T12:15:27.323" v="0" actId="47"/>
        <pc:sldMkLst>
          <pc:docMk/>
          <pc:sldMk cId="695998472" sldId="2575"/>
        </pc:sldMkLst>
      </pc:sldChg>
    </pc:docChg>
  </pc:docChgLst>
  <pc:docChgLst>
    <pc:chgData name="Matthews Nick (track delivery)" userId="S::nick.matthews_networkrail.co.uk#ext#@colase4.onmicrosoft.com::69985a18-507e-4e8c-9997-2ec2bf7341cb" providerId="AD" clId="Web-{0FF028B0-2B09-3DF2-9580-32EC6ADC5D3D}"/>
    <pc:docChg chg="modSld">
      <pc:chgData name="Matthews Nick (track delivery)" userId="S::nick.matthews_networkrail.co.uk#ext#@colase4.onmicrosoft.com::69985a18-507e-4e8c-9997-2ec2bf7341cb" providerId="AD" clId="Web-{0FF028B0-2B09-3DF2-9580-32EC6ADC5D3D}" dt="2026-07-08T12:10:41.227" v="0" actId="1076"/>
      <pc:docMkLst>
        <pc:docMk/>
      </pc:docMkLst>
      <pc:sldChg chg="modSp">
        <pc:chgData name="Matthews Nick (track delivery)" userId="S::nick.matthews_networkrail.co.uk#ext#@colase4.onmicrosoft.com::69985a18-507e-4e8c-9997-2ec2bf7341cb" providerId="AD" clId="Web-{0FF028B0-2B09-3DF2-9580-32EC6ADC5D3D}" dt="2026-07-08T12:10:41.227" v="0" actId="1076"/>
        <pc:sldMkLst>
          <pc:docMk/>
          <pc:sldMk cId="348619066" sldId="538"/>
        </pc:sldMkLst>
        <pc:picChg chg="mod">
          <ac:chgData name="Matthews Nick (track delivery)" userId="S::nick.matthews_networkrail.co.uk#ext#@colase4.onmicrosoft.com::69985a18-507e-4e8c-9997-2ec2bf7341cb" providerId="AD" clId="Web-{0FF028B0-2B09-3DF2-9580-32EC6ADC5D3D}" dt="2026-07-08T12:10:41.227" v="0" actId="1076"/>
          <ac:picMkLst>
            <pc:docMk/>
            <pc:sldMk cId="348619066" sldId="538"/>
            <ac:picMk id="8" creationId="{0028F162-4E4A-17ED-5EA1-414ABB3B60B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27A41-C6F8-7D3C-4CA5-5ABF282439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4D63A2-8395-D16F-CAB8-8DFF12246F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C4DC20-CC80-B490-A569-72BEC2887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A0D30-9430-66F5-63C8-A71340CD8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4C28D-1DB3-7A56-1E5E-A49EE4AC6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27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764C6-6002-0139-6A96-158259E14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6D5CE2-6533-C503-EA05-ACA1316210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7A2809-1778-9195-0DB3-F891BC10E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5774C3-634C-CF4C-F799-30DDF80D7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FDA0C-3E90-AF47-00D5-87F8E9DA1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269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2AC6A7-8ED7-1D8A-FD85-D6B41BDFF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1B0E4-906F-1110-8823-D2764C40A6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A9422-23EC-FA2A-FCED-3D0D974F7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EE993-9D3C-CAD6-B437-204345437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30E9-5AFC-0ABC-6AB8-72C308E22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915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mple-navy-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B0A4D3-9D92-3423-4B13-473BCFCF18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10844460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4" name="Espace réservé du titre 1">
            <a:extLst>
              <a:ext uri="{FF2B5EF4-FFF2-40B4-BE49-F238E27FC236}">
                <a16:creationId xmlns:a16="http://schemas.microsoft.com/office/drawing/2014/main" id="{EC0E08A1-806A-2F98-6796-90782314D5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10844460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3F342F84-A419-43E7-FFA5-333A4DAE91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10844460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D0E4C089-551F-A92D-107A-1A88CEEB27DC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908B0803-F0B4-E4F3-EFB8-054051C2EC92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7496F9AA-7E85-2FA3-FF5E-67138F066BFE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EFDA00CB-D0E4-FFA5-D062-FEAAA4417A1F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551109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-title-1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space réservé pour une image  90">
            <a:extLst>
              <a:ext uri="{FF2B5EF4-FFF2-40B4-BE49-F238E27FC236}">
                <a16:creationId xmlns:a16="http://schemas.microsoft.com/office/drawing/2014/main" id="{286A4BF7-901B-7023-83A5-FD58B5EC0F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340391 w 12192000"/>
              <a:gd name="connsiteY0" fmla="*/ 1844557 h 6858000"/>
              <a:gd name="connsiteX1" fmla="*/ 6982251 w 12192000"/>
              <a:gd name="connsiteY1" fmla="*/ 2096594 h 6858000"/>
              <a:gd name="connsiteX2" fmla="*/ 7039704 w 12192000"/>
              <a:gd name="connsiteY2" fmla="*/ 2173339 h 6858000"/>
              <a:gd name="connsiteX3" fmla="*/ 6987505 w 12192000"/>
              <a:gd name="connsiteY3" fmla="*/ 2253112 h 6858000"/>
              <a:gd name="connsiteX4" fmla="*/ 6340391 w 12192000"/>
              <a:gd name="connsiteY4" fmla="*/ 2500002 h 6858000"/>
              <a:gd name="connsiteX5" fmla="*/ 6340391 w 12192000"/>
              <a:gd name="connsiteY5" fmla="*/ 2294496 h 6858000"/>
              <a:gd name="connsiteX6" fmla="*/ 6498789 w 12192000"/>
              <a:gd name="connsiteY6" fmla="*/ 2233064 h 6858000"/>
              <a:gd name="connsiteX7" fmla="*/ 6498789 w 12192000"/>
              <a:gd name="connsiteY7" fmla="*/ 2111591 h 6858000"/>
              <a:gd name="connsiteX8" fmla="*/ 6340391 w 12192000"/>
              <a:gd name="connsiteY8" fmla="*/ 2050159 h 6858000"/>
              <a:gd name="connsiteX9" fmla="*/ 6340391 w 12192000"/>
              <a:gd name="connsiteY9" fmla="*/ 1413973 h 6858000"/>
              <a:gd name="connsiteX10" fmla="*/ 8095561 w 12192000"/>
              <a:gd name="connsiteY10" fmla="*/ 2097620 h 6858000"/>
              <a:gd name="connsiteX11" fmla="*/ 8146570 w 12192000"/>
              <a:gd name="connsiteY11" fmla="*/ 2176269 h 6858000"/>
              <a:gd name="connsiteX12" fmla="*/ 8093129 w 12192000"/>
              <a:gd name="connsiteY12" fmla="*/ 2256960 h 6858000"/>
              <a:gd name="connsiteX13" fmla="*/ 6340391 w 12192000"/>
              <a:gd name="connsiteY13" fmla="*/ 2931220 h 6858000"/>
              <a:gd name="connsiteX14" fmla="*/ 6340391 w 12192000"/>
              <a:gd name="connsiteY14" fmla="*/ 2729594 h 6858000"/>
              <a:gd name="connsiteX15" fmla="*/ 7609667 w 12192000"/>
              <a:gd name="connsiteY15" fmla="*/ 2242207 h 6858000"/>
              <a:gd name="connsiteX16" fmla="*/ 7667971 w 12192000"/>
              <a:gd name="connsiteY16" fmla="*/ 2175244 h 6858000"/>
              <a:gd name="connsiteX17" fmla="*/ 7667971 w 12192000"/>
              <a:gd name="connsiteY17" fmla="*/ 2171448 h 6858000"/>
              <a:gd name="connsiteX18" fmla="*/ 7604926 w 12192000"/>
              <a:gd name="connsiteY18" fmla="*/ 2102296 h 6858000"/>
              <a:gd name="connsiteX19" fmla="*/ 6340391 w 12192000"/>
              <a:gd name="connsiteY19" fmla="*/ 1614669 h 6858000"/>
              <a:gd name="connsiteX20" fmla="*/ 1 w 12192000"/>
              <a:gd name="connsiteY20" fmla="*/ 563512 h 6858000"/>
              <a:gd name="connsiteX21" fmla="*/ 1 w 12192000"/>
              <a:gd name="connsiteY21" fmla="*/ 6293726 h 6858000"/>
              <a:gd name="connsiteX22" fmla="*/ 6030157 w 12192000"/>
              <a:gd name="connsiteY22" fmla="*/ 6293726 h 6858000"/>
              <a:gd name="connsiteX23" fmla="*/ 6340391 w 12192000"/>
              <a:gd name="connsiteY23" fmla="*/ 5983493 h 6858000"/>
              <a:gd name="connsiteX24" fmla="*/ 6340391 w 12192000"/>
              <a:gd name="connsiteY24" fmla="*/ 3157825 h 6858000"/>
              <a:gd name="connsiteX25" fmla="*/ 8715680 w 12192000"/>
              <a:gd name="connsiteY25" fmla="*/ 2240801 h 6858000"/>
              <a:gd name="connsiteX26" fmla="*/ 8776417 w 12192000"/>
              <a:gd name="connsiteY26" fmla="*/ 2176269 h 6858000"/>
              <a:gd name="connsiteX27" fmla="*/ 8717787 w 12192000"/>
              <a:gd name="connsiteY27" fmla="*/ 2109629 h 6858000"/>
              <a:gd name="connsiteX28" fmla="*/ 6340391 w 12192000"/>
              <a:gd name="connsiteY28" fmla="*/ 1185573 h 6858000"/>
              <a:gd name="connsiteX29" fmla="*/ 6340391 w 12192000"/>
              <a:gd name="connsiteY29" fmla="*/ 873746 h 6858000"/>
              <a:gd name="connsiteX30" fmla="*/ 6030157 w 12192000"/>
              <a:gd name="connsiteY30" fmla="*/ 563512 h 6858000"/>
              <a:gd name="connsiteX31" fmla="*/ 0 w 12192000"/>
              <a:gd name="connsiteY31" fmla="*/ 0 h 6858000"/>
              <a:gd name="connsiteX32" fmla="*/ 12192000 w 12192000"/>
              <a:gd name="connsiteY32" fmla="*/ 0 h 6858000"/>
              <a:gd name="connsiteX33" fmla="*/ 12192000 w 12192000"/>
              <a:gd name="connsiteY33" fmla="*/ 6858000 h 6858000"/>
              <a:gd name="connsiteX34" fmla="*/ 0 w 12192000"/>
              <a:gd name="connsiteY3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2000" h="6858000">
                <a:moveTo>
                  <a:pt x="6340391" y="1844557"/>
                </a:moveTo>
                <a:lnTo>
                  <a:pt x="6982251" y="2096594"/>
                </a:lnTo>
                <a:cubicBezTo>
                  <a:pt x="7022581" y="2112715"/>
                  <a:pt x="7038828" y="2147253"/>
                  <a:pt x="7039704" y="2173339"/>
                </a:cubicBezTo>
                <a:cubicBezTo>
                  <a:pt x="7040580" y="2199425"/>
                  <a:pt x="7025465" y="2237927"/>
                  <a:pt x="6987505" y="2253112"/>
                </a:cubicBezTo>
                <a:lnTo>
                  <a:pt x="6340391" y="2500002"/>
                </a:lnTo>
                <a:lnTo>
                  <a:pt x="6340391" y="2294496"/>
                </a:lnTo>
                <a:lnTo>
                  <a:pt x="6498789" y="2233064"/>
                </a:lnTo>
                <a:cubicBezTo>
                  <a:pt x="6578506" y="2202696"/>
                  <a:pt x="6578506" y="2141959"/>
                  <a:pt x="6498789" y="2111591"/>
                </a:cubicBezTo>
                <a:lnTo>
                  <a:pt x="6340391" y="2050159"/>
                </a:lnTo>
                <a:close/>
                <a:moveTo>
                  <a:pt x="6340391" y="1413973"/>
                </a:moveTo>
                <a:lnTo>
                  <a:pt x="8095561" y="2097620"/>
                </a:lnTo>
                <a:cubicBezTo>
                  <a:pt x="8133521" y="2112804"/>
                  <a:pt x="8146975" y="2149712"/>
                  <a:pt x="8146570" y="2176269"/>
                </a:cubicBezTo>
                <a:cubicBezTo>
                  <a:pt x="8146165" y="2202826"/>
                  <a:pt x="8131089" y="2241775"/>
                  <a:pt x="8093129" y="2256960"/>
                </a:cubicBezTo>
                <a:lnTo>
                  <a:pt x="6340391" y="2931220"/>
                </a:lnTo>
                <a:lnTo>
                  <a:pt x="6340391" y="2729594"/>
                </a:lnTo>
                <a:lnTo>
                  <a:pt x="7609667" y="2242207"/>
                </a:lnTo>
                <a:cubicBezTo>
                  <a:pt x="7647627" y="2227023"/>
                  <a:pt x="7667971" y="2201816"/>
                  <a:pt x="7667971" y="2175244"/>
                </a:cubicBezTo>
                <a:lnTo>
                  <a:pt x="7667971" y="2171448"/>
                </a:lnTo>
                <a:cubicBezTo>
                  <a:pt x="7667971" y="2144875"/>
                  <a:pt x="7642886" y="2117480"/>
                  <a:pt x="7604926" y="2102296"/>
                </a:cubicBezTo>
                <a:lnTo>
                  <a:pt x="6340391" y="1614669"/>
                </a:lnTo>
                <a:close/>
                <a:moveTo>
                  <a:pt x="1" y="563512"/>
                </a:moveTo>
                <a:lnTo>
                  <a:pt x="1" y="6293726"/>
                </a:lnTo>
                <a:lnTo>
                  <a:pt x="6030157" y="6293726"/>
                </a:lnTo>
                <a:cubicBezTo>
                  <a:pt x="6201495" y="6293726"/>
                  <a:pt x="6340391" y="6154830"/>
                  <a:pt x="6340391" y="5983493"/>
                </a:cubicBezTo>
                <a:lnTo>
                  <a:pt x="6340391" y="3157825"/>
                </a:lnTo>
                <a:lnTo>
                  <a:pt x="8715680" y="2240801"/>
                </a:lnTo>
                <a:cubicBezTo>
                  <a:pt x="8753641" y="2225617"/>
                  <a:pt x="8776066" y="2198131"/>
                  <a:pt x="8776417" y="2176269"/>
                </a:cubicBezTo>
                <a:cubicBezTo>
                  <a:pt x="8776768" y="2154407"/>
                  <a:pt x="8755748" y="2124813"/>
                  <a:pt x="8717787" y="2109629"/>
                </a:cubicBezTo>
                <a:lnTo>
                  <a:pt x="6340391" y="1185573"/>
                </a:lnTo>
                <a:lnTo>
                  <a:pt x="6340391" y="873746"/>
                </a:lnTo>
                <a:cubicBezTo>
                  <a:pt x="6340391" y="702408"/>
                  <a:pt x="6201495" y="563512"/>
                  <a:pt x="6030157" y="56351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b">
            <a:noAutofit/>
          </a:bodyPr>
          <a:lstStyle>
            <a:lvl1pPr marL="0" indent="0" algn="ctr">
              <a:buNone/>
              <a:defRPr sz="14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37" name="Espace réservé du texte 2">
            <a:extLst>
              <a:ext uri="{FF2B5EF4-FFF2-40B4-BE49-F238E27FC236}">
                <a16:creationId xmlns:a16="http://schemas.microsoft.com/office/drawing/2014/main" id="{87B78C1A-7BD1-A1F6-4C9E-777091EF93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4726" y="2305726"/>
            <a:ext cx="4508154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fr-FR" dirty="0" err="1"/>
              <a:t>Subtitle</a:t>
            </a:r>
            <a:r>
              <a:rPr lang="fr-FR" dirty="0"/>
              <a:t>/date</a:t>
            </a: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6DD5A1C3-397F-2EEF-E7A6-8CD662F2AD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4726" y="2890031"/>
            <a:ext cx="4508154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fr-FR" dirty="0" err="1">
                <a:latin typeface="Arial"/>
                <a:cs typeface="Arial"/>
              </a:rPr>
              <a:t>Text</a:t>
            </a:r>
            <a:endParaRPr lang="fr-FR" dirty="0"/>
          </a:p>
        </p:txBody>
      </p:sp>
      <p:sp>
        <p:nvSpPr>
          <p:cNvPr id="39" name="Titre 1">
            <a:extLst>
              <a:ext uri="{FF2B5EF4-FFF2-40B4-BE49-F238E27FC236}">
                <a16:creationId xmlns:a16="http://schemas.microsoft.com/office/drawing/2014/main" id="{56356489-5B27-047F-4761-B83F71BD4D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4726" y="1204710"/>
            <a:ext cx="4608615" cy="924335"/>
          </a:xfrm>
          <a:prstGeom prst="roundRect">
            <a:avLst/>
          </a:prstGeom>
        </p:spPr>
        <p:txBody>
          <a:bodyPr/>
          <a:lstStyle>
            <a:lvl1pPr>
              <a:lnSpc>
                <a:spcPts val="3400"/>
              </a:lnSpc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grpSp>
        <p:nvGrpSpPr>
          <p:cNvPr id="80" name="Groupe 79" hidden="1">
            <a:extLst>
              <a:ext uri="{FF2B5EF4-FFF2-40B4-BE49-F238E27FC236}">
                <a16:creationId xmlns:a16="http://schemas.microsoft.com/office/drawing/2014/main" id="{38887EEA-E564-3AD4-665B-77EECB061B8B}"/>
              </a:ext>
            </a:extLst>
          </p:cNvPr>
          <p:cNvGrpSpPr/>
          <p:nvPr userDrawn="1"/>
        </p:nvGrpSpPr>
        <p:grpSpPr>
          <a:xfrm>
            <a:off x="5486720" y="860731"/>
            <a:ext cx="3278815" cy="2621378"/>
            <a:chOff x="5497606" y="860731"/>
            <a:chExt cx="3278815" cy="2621378"/>
          </a:xfrm>
        </p:grpSpPr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3B854220-0AEF-CA35-8E67-FE78FFD7F4F7}"/>
                </a:ext>
              </a:extLst>
            </p:cNvPr>
            <p:cNvSpPr/>
            <p:nvPr/>
          </p:nvSpPr>
          <p:spPr>
            <a:xfrm>
              <a:off x="5500428" y="1724395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47BDBAC1-C1DB-7617-669A-FDE87F7F3E68}"/>
                </a:ext>
              </a:extLst>
            </p:cNvPr>
            <p:cNvSpPr/>
            <p:nvPr/>
          </p:nvSpPr>
          <p:spPr>
            <a:xfrm>
              <a:off x="5500428" y="860731"/>
              <a:ext cx="3275993" cy="2621378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36E7B7D9-D95D-E2D0-56ED-BAFC8FFA2AD0}"/>
                </a:ext>
              </a:extLst>
            </p:cNvPr>
            <p:cNvSpPr/>
            <p:nvPr/>
          </p:nvSpPr>
          <p:spPr>
            <a:xfrm>
              <a:off x="5497606" y="1290766"/>
              <a:ext cx="2170365" cy="1761365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6807 w 2167543"/>
                <a:gd name="connsiteY9" fmla="*/ 949011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7077 w 2167543"/>
                <a:gd name="connsiteY6" fmla="*/ 962347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70365 w 2170365"/>
                <a:gd name="connsiteY0" fmla="*/ 880683 h 1761365"/>
                <a:gd name="connsiteX1" fmla="*/ 2109629 w 2170365"/>
                <a:gd name="connsiteY1" fmla="*/ 816150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  <a:gd name="connsiteX0" fmla="*/ 2170365 w 2170365"/>
                <a:gd name="connsiteY0" fmla="*/ 880683 h 1761365"/>
                <a:gd name="connsiteX1" fmla="*/ 2107320 w 2170365"/>
                <a:gd name="connsiteY1" fmla="*/ 811531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0365" h="1761365">
                  <a:moveTo>
                    <a:pt x="2170365" y="880683"/>
                  </a:moveTo>
                  <a:cubicBezTo>
                    <a:pt x="2170365" y="854110"/>
                    <a:pt x="2145280" y="826715"/>
                    <a:pt x="2107320" y="811531"/>
                  </a:cubicBezTo>
                  <a:lnTo>
                    <a:pt x="2822" y="0"/>
                  </a:lnTo>
                  <a:lnTo>
                    <a:pt x="2822" y="223967"/>
                  </a:lnTo>
                  <a:lnTo>
                    <a:pt x="1484645" y="805829"/>
                  </a:lnTo>
                  <a:cubicBezTo>
                    <a:pt x="1524975" y="821950"/>
                    <a:pt x="1541222" y="856488"/>
                    <a:pt x="1542098" y="882574"/>
                  </a:cubicBezTo>
                  <a:cubicBezTo>
                    <a:pt x="1542974" y="908660"/>
                    <a:pt x="1527859" y="947162"/>
                    <a:pt x="1489899" y="962347"/>
                  </a:cubicBezTo>
                  <a:lnTo>
                    <a:pt x="0" y="1530780"/>
                  </a:lnTo>
                  <a:cubicBezTo>
                    <a:pt x="941" y="1607642"/>
                    <a:pt x="1881" y="1684503"/>
                    <a:pt x="2822" y="1761365"/>
                  </a:cubicBezTo>
                  <a:lnTo>
                    <a:pt x="2112061" y="951442"/>
                  </a:lnTo>
                  <a:cubicBezTo>
                    <a:pt x="2150021" y="936258"/>
                    <a:pt x="2170365" y="911051"/>
                    <a:pt x="2170365" y="884479"/>
                  </a:cubicBezTo>
                  <a:lnTo>
                    <a:pt x="2170365" y="880683"/>
                  </a:ln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92" name="Groupe 91">
            <a:extLst>
              <a:ext uri="{FF2B5EF4-FFF2-40B4-BE49-F238E27FC236}">
                <a16:creationId xmlns:a16="http://schemas.microsoft.com/office/drawing/2014/main" id="{CC1BA618-A6E1-0B1C-C87E-F7C807F5670C}"/>
              </a:ext>
            </a:extLst>
          </p:cNvPr>
          <p:cNvGrpSpPr/>
          <p:nvPr userDrawn="1"/>
        </p:nvGrpSpPr>
        <p:grpSpPr>
          <a:xfrm>
            <a:off x="5497606" y="860731"/>
            <a:ext cx="3278815" cy="2621378"/>
            <a:chOff x="6372533" y="768460"/>
            <a:chExt cx="3278815" cy="2621378"/>
          </a:xfrm>
        </p:grpSpPr>
        <p:sp>
          <p:nvSpPr>
            <p:cNvPr id="93" name="Forme libre : forme 92">
              <a:extLst>
                <a:ext uri="{FF2B5EF4-FFF2-40B4-BE49-F238E27FC236}">
                  <a16:creationId xmlns:a16="http://schemas.microsoft.com/office/drawing/2014/main" id="{A58AAD61-3998-5DFD-4F0D-0F30EC6AE3FC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15EB0CF2-C0F3-554E-F583-F5A6DB6EE8F6}"/>
                </a:ext>
              </a:extLst>
            </p:cNvPr>
            <p:cNvSpPr/>
            <p:nvPr/>
          </p:nvSpPr>
          <p:spPr>
            <a:xfrm>
              <a:off x="6375355" y="768460"/>
              <a:ext cx="3275993" cy="2621378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5" name="Forme libre : forme 94">
              <a:extLst>
                <a:ext uri="{FF2B5EF4-FFF2-40B4-BE49-F238E27FC236}">
                  <a16:creationId xmlns:a16="http://schemas.microsoft.com/office/drawing/2014/main" id="{F94E090A-4D53-0115-2AF2-0F7A86251952}"/>
                </a:ext>
              </a:extLst>
            </p:cNvPr>
            <p:cNvSpPr/>
            <p:nvPr/>
          </p:nvSpPr>
          <p:spPr>
            <a:xfrm>
              <a:off x="6372533" y="1198495"/>
              <a:ext cx="2170365" cy="1761365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6807 w 2167543"/>
                <a:gd name="connsiteY9" fmla="*/ 949011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7077 w 2167543"/>
                <a:gd name="connsiteY6" fmla="*/ 962347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70365 w 2170365"/>
                <a:gd name="connsiteY0" fmla="*/ 880683 h 1761365"/>
                <a:gd name="connsiteX1" fmla="*/ 2109629 w 2170365"/>
                <a:gd name="connsiteY1" fmla="*/ 816150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  <a:gd name="connsiteX0" fmla="*/ 2170365 w 2170365"/>
                <a:gd name="connsiteY0" fmla="*/ 880683 h 1761365"/>
                <a:gd name="connsiteX1" fmla="*/ 2107320 w 2170365"/>
                <a:gd name="connsiteY1" fmla="*/ 811531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0365" h="1761365">
                  <a:moveTo>
                    <a:pt x="2170365" y="880683"/>
                  </a:moveTo>
                  <a:cubicBezTo>
                    <a:pt x="2170365" y="854110"/>
                    <a:pt x="2145280" y="826715"/>
                    <a:pt x="2107320" y="811531"/>
                  </a:cubicBezTo>
                  <a:lnTo>
                    <a:pt x="2822" y="0"/>
                  </a:lnTo>
                  <a:lnTo>
                    <a:pt x="2822" y="223967"/>
                  </a:lnTo>
                  <a:lnTo>
                    <a:pt x="1484645" y="805829"/>
                  </a:lnTo>
                  <a:cubicBezTo>
                    <a:pt x="1524975" y="821950"/>
                    <a:pt x="1541222" y="856488"/>
                    <a:pt x="1542098" y="882574"/>
                  </a:cubicBezTo>
                  <a:cubicBezTo>
                    <a:pt x="1542974" y="908660"/>
                    <a:pt x="1527859" y="947162"/>
                    <a:pt x="1489899" y="962347"/>
                  </a:cubicBezTo>
                  <a:lnTo>
                    <a:pt x="0" y="1530780"/>
                  </a:lnTo>
                  <a:cubicBezTo>
                    <a:pt x="941" y="1607642"/>
                    <a:pt x="1881" y="1684503"/>
                    <a:pt x="2822" y="1761365"/>
                  </a:cubicBezTo>
                  <a:lnTo>
                    <a:pt x="2112061" y="951442"/>
                  </a:lnTo>
                  <a:cubicBezTo>
                    <a:pt x="2150021" y="936258"/>
                    <a:pt x="2170365" y="911051"/>
                    <a:pt x="2170365" y="884479"/>
                  </a:cubicBezTo>
                  <a:lnTo>
                    <a:pt x="2170365" y="880683"/>
                  </a:ln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44938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-title-1-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space réservé pour une image  90">
            <a:extLst>
              <a:ext uri="{FF2B5EF4-FFF2-40B4-BE49-F238E27FC236}">
                <a16:creationId xmlns:a16="http://schemas.microsoft.com/office/drawing/2014/main" id="{286A4BF7-901B-7023-83A5-FD58B5EC0F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340391 w 12192000"/>
              <a:gd name="connsiteY0" fmla="*/ 1844557 h 6858000"/>
              <a:gd name="connsiteX1" fmla="*/ 6982251 w 12192000"/>
              <a:gd name="connsiteY1" fmla="*/ 2096594 h 6858000"/>
              <a:gd name="connsiteX2" fmla="*/ 7039704 w 12192000"/>
              <a:gd name="connsiteY2" fmla="*/ 2173339 h 6858000"/>
              <a:gd name="connsiteX3" fmla="*/ 6987505 w 12192000"/>
              <a:gd name="connsiteY3" fmla="*/ 2253112 h 6858000"/>
              <a:gd name="connsiteX4" fmla="*/ 6340391 w 12192000"/>
              <a:gd name="connsiteY4" fmla="*/ 2500002 h 6858000"/>
              <a:gd name="connsiteX5" fmla="*/ 6340391 w 12192000"/>
              <a:gd name="connsiteY5" fmla="*/ 2294496 h 6858000"/>
              <a:gd name="connsiteX6" fmla="*/ 6498789 w 12192000"/>
              <a:gd name="connsiteY6" fmla="*/ 2233064 h 6858000"/>
              <a:gd name="connsiteX7" fmla="*/ 6498789 w 12192000"/>
              <a:gd name="connsiteY7" fmla="*/ 2111591 h 6858000"/>
              <a:gd name="connsiteX8" fmla="*/ 6340391 w 12192000"/>
              <a:gd name="connsiteY8" fmla="*/ 2050159 h 6858000"/>
              <a:gd name="connsiteX9" fmla="*/ 6340391 w 12192000"/>
              <a:gd name="connsiteY9" fmla="*/ 1413973 h 6858000"/>
              <a:gd name="connsiteX10" fmla="*/ 8095561 w 12192000"/>
              <a:gd name="connsiteY10" fmla="*/ 2097620 h 6858000"/>
              <a:gd name="connsiteX11" fmla="*/ 8146570 w 12192000"/>
              <a:gd name="connsiteY11" fmla="*/ 2176269 h 6858000"/>
              <a:gd name="connsiteX12" fmla="*/ 8093129 w 12192000"/>
              <a:gd name="connsiteY12" fmla="*/ 2256960 h 6858000"/>
              <a:gd name="connsiteX13" fmla="*/ 6340391 w 12192000"/>
              <a:gd name="connsiteY13" fmla="*/ 2931220 h 6858000"/>
              <a:gd name="connsiteX14" fmla="*/ 6340391 w 12192000"/>
              <a:gd name="connsiteY14" fmla="*/ 2729594 h 6858000"/>
              <a:gd name="connsiteX15" fmla="*/ 7609667 w 12192000"/>
              <a:gd name="connsiteY15" fmla="*/ 2242207 h 6858000"/>
              <a:gd name="connsiteX16" fmla="*/ 7667971 w 12192000"/>
              <a:gd name="connsiteY16" fmla="*/ 2175244 h 6858000"/>
              <a:gd name="connsiteX17" fmla="*/ 7667971 w 12192000"/>
              <a:gd name="connsiteY17" fmla="*/ 2171448 h 6858000"/>
              <a:gd name="connsiteX18" fmla="*/ 7604926 w 12192000"/>
              <a:gd name="connsiteY18" fmla="*/ 2102296 h 6858000"/>
              <a:gd name="connsiteX19" fmla="*/ 6340391 w 12192000"/>
              <a:gd name="connsiteY19" fmla="*/ 1614669 h 6858000"/>
              <a:gd name="connsiteX20" fmla="*/ 1 w 12192000"/>
              <a:gd name="connsiteY20" fmla="*/ 563512 h 6858000"/>
              <a:gd name="connsiteX21" fmla="*/ 1 w 12192000"/>
              <a:gd name="connsiteY21" fmla="*/ 6293726 h 6858000"/>
              <a:gd name="connsiteX22" fmla="*/ 6030157 w 12192000"/>
              <a:gd name="connsiteY22" fmla="*/ 6293726 h 6858000"/>
              <a:gd name="connsiteX23" fmla="*/ 6340391 w 12192000"/>
              <a:gd name="connsiteY23" fmla="*/ 5983493 h 6858000"/>
              <a:gd name="connsiteX24" fmla="*/ 6340391 w 12192000"/>
              <a:gd name="connsiteY24" fmla="*/ 3157825 h 6858000"/>
              <a:gd name="connsiteX25" fmla="*/ 8715680 w 12192000"/>
              <a:gd name="connsiteY25" fmla="*/ 2240801 h 6858000"/>
              <a:gd name="connsiteX26" fmla="*/ 8776417 w 12192000"/>
              <a:gd name="connsiteY26" fmla="*/ 2176269 h 6858000"/>
              <a:gd name="connsiteX27" fmla="*/ 8717787 w 12192000"/>
              <a:gd name="connsiteY27" fmla="*/ 2109629 h 6858000"/>
              <a:gd name="connsiteX28" fmla="*/ 6340391 w 12192000"/>
              <a:gd name="connsiteY28" fmla="*/ 1185573 h 6858000"/>
              <a:gd name="connsiteX29" fmla="*/ 6340391 w 12192000"/>
              <a:gd name="connsiteY29" fmla="*/ 873746 h 6858000"/>
              <a:gd name="connsiteX30" fmla="*/ 6030157 w 12192000"/>
              <a:gd name="connsiteY30" fmla="*/ 563512 h 6858000"/>
              <a:gd name="connsiteX31" fmla="*/ 0 w 12192000"/>
              <a:gd name="connsiteY31" fmla="*/ 0 h 6858000"/>
              <a:gd name="connsiteX32" fmla="*/ 12192000 w 12192000"/>
              <a:gd name="connsiteY32" fmla="*/ 0 h 6858000"/>
              <a:gd name="connsiteX33" fmla="*/ 12192000 w 12192000"/>
              <a:gd name="connsiteY33" fmla="*/ 6858000 h 6858000"/>
              <a:gd name="connsiteX34" fmla="*/ 0 w 12192000"/>
              <a:gd name="connsiteY3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2000" h="6858000">
                <a:moveTo>
                  <a:pt x="6340391" y="1844557"/>
                </a:moveTo>
                <a:lnTo>
                  <a:pt x="6982251" y="2096594"/>
                </a:lnTo>
                <a:cubicBezTo>
                  <a:pt x="7022581" y="2112715"/>
                  <a:pt x="7038828" y="2147253"/>
                  <a:pt x="7039704" y="2173339"/>
                </a:cubicBezTo>
                <a:cubicBezTo>
                  <a:pt x="7040580" y="2199425"/>
                  <a:pt x="7025465" y="2237927"/>
                  <a:pt x="6987505" y="2253112"/>
                </a:cubicBezTo>
                <a:lnTo>
                  <a:pt x="6340391" y="2500002"/>
                </a:lnTo>
                <a:lnTo>
                  <a:pt x="6340391" y="2294496"/>
                </a:lnTo>
                <a:lnTo>
                  <a:pt x="6498789" y="2233064"/>
                </a:lnTo>
                <a:cubicBezTo>
                  <a:pt x="6578506" y="2202696"/>
                  <a:pt x="6578506" y="2141959"/>
                  <a:pt x="6498789" y="2111591"/>
                </a:cubicBezTo>
                <a:lnTo>
                  <a:pt x="6340391" y="2050159"/>
                </a:lnTo>
                <a:close/>
                <a:moveTo>
                  <a:pt x="6340391" y="1413973"/>
                </a:moveTo>
                <a:lnTo>
                  <a:pt x="8095561" y="2097620"/>
                </a:lnTo>
                <a:cubicBezTo>
                  <a:pt x="8133521" y="2112804"/>
                  <a:pt x="8146975" y="2149712"/>
                  <a:pt x="8146570" y="2176269"/>
                </a:cubicBezTo>
                <a:cubicBezTo>
                  <a:pt x="8146165" y="2202826"/>
                  <a:pt x="8131089" y="2241775"/>
                  <a:pt x="8093129" y="2256960"/>
                </a:cubicBezTo>
                <a:lnTo>
                  <a:pt x="6340391" y="2931220"/>
                </a:lnTo>
                <a:lnTo>
                  <a:pt x="6340391" y="2729594"/>
                </a:lnTo>
                <a:lnTo>
                  <a:pt x="7609667" y="2242207"/>
                </a:lnTo>
                <a:cubicBezTo>
                  <a:pt x="7647627" y="2227023"/>
                  <a:pt x="7667971" y="2201816"/>
                  <a:pt x="7667971" y="2175244"/>
                </a:cubicBezTo>
                <a:lnTo>
                  <a:pt x="7667971" y="2171448"/>
                </a:lnTo>
                <a:cubicBezTo>
                  <a:pt x="7667971" y="2144875"/>
                  <a:pt x="7642886" y="2117480"/>
                  <a:pt x="7604926" y="2102296"/>
                </a:cubicBezTo>
                <a:lnTo>
                  <a:pt x="6340391" y="1614669"/>
                </a:lnTo>
                <a:close/>
                <a:moveTo>
                  <a:pt x="1" y="563512"/>
                </a:moveTo>
                <a:lnTo>
                  <a:pt x="1" y="6293726"/>
                </a:lnTo>
                <a:lnTo>
                  <a:pt x="6030157" y="6293726"/>
                </a:lnTo>
                <a:cubicBezTo>
                  <a:pt x="6201495" y="6293726"/>
                  <a:pt x="6340391" y="6154830"/>
                  <a:pt x="6340391" y="5983493"/>
                </a:cubicBezTo>
                <a:lnTo>
                  <a:pt x="6340391" y="3157825"/>
                </a:lnTo>
                <a:lnTo>
                  <a:pt x="8715680" y="2240801"/>
                </a:lnTo>
                <a:cubicBezTo>
                  <a:pt x="8753641" y="2225617"/>
                  <a:pt x="8776066" y="2198131"/>
                  <a:pt x="8776417" y="2176269"/>
                </a:cubicBezTo>
                <a:cubicBezTo>
                  <a:pt x="8776768" y="2154407"/>
                  <a:pt x="8755748" y="2124813"/>
                  <a:pt x="8717787" y="2109629"/>
                </a:cubicBezTo>
                <a:lnTo>
                  <a:pt x="6340391" y="1185573"/>
                </a:lnTo>
                <a:lnTo>
                  <a:pt x="6340391" y="873746"/>
                </a:lnTo>
                <a:cubicBezTo>
                  <a:pt x="6340391" y="702408"/>
                  <a:pt x="6201495" y="563512"/>
                  <a:pt x="6030157" y="56351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b">
            <a:noAutofit/>
          </a:bodyPr>
          <a:lstStyle>
            <a:lvl1pPr marL="0" indent="0" algn="ctr">
              <a:buNone/>
              <a:defRPr sz="14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37" name="Espace réservé du texte 2">
            <a:extLst>
              <a:ext uri="{FF2B5EF4-FFF2-40B4-BE49-F238E27FC236}">
                <a16:creationId xmlns:a16="http://schemas.microsoft.com/office/drawing/2014/main" id="{87B78C1A-7BD1-A1F6-4C9E-777091EF93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4726" y="2305726"/>
            <a:ext cx="4508154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r>
              <a:rPr lang="fr-FR" dirty="0"/>
              <a:t>/date</a:t>
            </a: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6DD5A1C3-397F-2EEF-E7A6-8CD662F2AD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4726" y="2890031"/>
            <a:ext cx="4508154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8EC9DA"/>
                </a:solidFill>
              </a:defRPr>
            </a:lvl1pPr>
          </a:lstStyle>
          <a:p>
            <a:r>
              <a:rPr lang="fr-FR" dirty="0" err="1">
                <a:latin typeface="Arial"/>
                <a:cs typeface="Arial"/>
              </a:rPr>
              <a:t>Text</a:t>
            </a:r>
            <a:endParaRPr lang="fr-FR" dirty="0"/>
          </a:p>
        </p:txBody>
      </p:sp>
      <p:sp>
        <p:nvSpPr>
          <p:cNvPr id="39" name="Titre 1">
            <a:extLst>
              <a:ext uri="{FF2B5EF4-FFF2-40B4-BE49-F238E27FC236}">
                <a16:creationId xmlns:a16="http://schemas.microsoft.com/office/drawing/2014/main" id="{56356489-5B27-047F-4761-B83F71BD4D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4726" y="1204710"/>
            <a:ext cx="4608615" cy="924335"/>
          </a:xfrm>
          <a:prstGeom prst="roundRect">
            <a:avLst/>
          </a:prstGeom>
        </p:spPr>
        <p:txBody>
          <a:bodyPr/>
          <a:lstStyle>
            <a:lvl1pPr>
              <a:lnSpc>
                <a:spcPts val="3400"/>
              </a:lnSpc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grpSp>
        <p:nvGrpSpPr>
          <p:cNvPr id="80" name="Groupe 79" hidden="1">
            <a:extLst>
              <a:ext uri="{FF2B5EF4-FFF2-40B4-BE49-F238E27FC236}">
                <a16:creationId xmlns:a16="http://schemas.microsoft.com/office/drawing/2014/main" id="{38887EEA-E564-3AD4-665B-77EECB061B8B}"/>
              </a:ext>
            </a:extLst>
          </p:cNvPr>
          <p:cNvGrpSpPr/>
          <p:nvPr userDrawn="1"/>
        </p:nvGrpSpPr>
        <p:grpSpPr>
          <a:xfrm>
            <a:off x="5486720" y="860731"/>
            <a:ext cx="3278815" cy="2621378"/>
            <a:chOff x="5497606" y="860731"/>
            <a:chExt cx="3278815" cy="2621378"/>
          </a:xfrm>
        </p:grpSpPr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3B854220-0AEF-CA35-8E67-FE78FFD7F4F7}"/>
                </a:ext>
              </a:extLst>
            </p:cNvPr>
            <p:cNvSpPr/>
            <p:nvPr/>
          </p:nvSpPr>
          <p:spPr>
            <a:xfrm>
              <a:off x="5500428" y="1724395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47BDBAC1-C1DB-7617-669A-FDE87F7F3E68}"/>
                </a:ext>
              </a:extLst>
            </p:cNvPr>
            <p:cNvSpPr/>
            <p:nvPr/>
          </p:nvSpPr>
          <p:spPr>
            <a:xfrm>
              <a:off x="5500428" y="860731"/>
              <a:ext cx="3275993" cy="2621378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36E7B7D9-D95D-E2D0-56ED-BAFC8FFA2AD0}"/>
                </a:ext>
              </a:extLst>
            </p:cNvPr>
            <p:cNvSpPr/>
            <p:nvPr/>
          </p:nvSpPr>
          <p:spPr>
            <a:xfrm>
              <a:off x="5497606" y="1290766"/>
              <a:ext cx="2170365" cy="1761365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6807 w 2167543"/>
                <a:gd name="connsiteY9" fmla="*/ 949011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7077 w 2167543"/>
                <a:gd name="connsiteY6" fmla="*/ 962347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70365 w 2170365"/>
                <a:gd name="connsiteY0" fmla="*/ 880683 h 1761365"/>
                <a:gd name="connsiteX1" fmla="*/ 2109629 w 2170365"/>
                <a:gd name="connsiteY1" fmla="*/ 816150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  <a:gd name="connsiteX0" fmla="*/ 2170365 w 2170365"/>
                <a:gd name="connsiteY0" fmla="*/ 880683 h 1761365"/>
                <a:gd name="connsiteX1" fmla="*/ 2107320 w 2170365"/>
                <a:gd name="connsiteY1" fmla="*/ 811531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0365" h="1761365">
                  <a:moveTo>
                    <a:pt x="2170365" y="880683"/>
                  </a:moveTo>
                  <a:cubicBezTo>
                    <a:pt x="2170365" y="854110"/>
                    <a:pt x="2145280" y="826715"/>
                    <a:pt x="2107320" y="811531"/>
                  </a:cubicBezTo>
                  <a:lnTo>
                    <a:pt x="2822" y="0"/>
                  </a:lnTo>
                  <a:lnTo>
                    <a:pt x="2822" y="223967"/>
                  </a:lnTo>
                  <a:lnTo>
                    <a:pt x="1484645" y="805829"/>
                  </a:lnTo>
                  <a:cubicBezTo>
                    <a:pt x="1524975" y="821950"/>
                    <a:pt x="1541222" y="856488"/>
                    <a:pt x="1542098" y="882574"/>
                  </a:cubicBezTo>
                  <a:cubicBezTo>
                    <a:pt x="1542974" y="908660"/>
                    <a:pt x="1527859" y="947162"/>
                    <a:pt x="1489899" y="962347"/>
                  </a:cubicBezTo>
                  <a:lnTo>
                    <a:pt x="0" y="1530780"/>
                  </a:lnTo>
                  <a:cubicBezTo>
                    <a:pt x="941" y="1607642"/>
                    <a:pt x="1881" y="1684503"/>
                    <a:pt x="2822" y="1761365"/>
                  </a:cubicBezTo>
                  <a:lnTo>
                    <a:pt x="2112061" y="951442"/>
                  </a:lnTo>
                  <a:cubicBezTo>
                    <a:pt x="2150021" y="936258"/>
                    <a:pt x="2170365" y="911051"/>
                    <a:pt x="2170365" y="884479"/>
                  </a:cubicBezTo>
                  <a:lnTo>
                    <a:pt x="2170365" y="880683"/>
                  </a:ln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92" name="Groupe 91">
            <a:extLst>
              <a:ext uri="{FF2B5EF4-FFF2-40B4-BE49-F238E27FC236}">
                <a16:creationId xmlns:a16="http://schemas.microsoft.com/office/drawing/2014/main" id="{CC1BA618-A6E1-0B1C-C87E-F7C807F5670C}"/>
              </a:ext>
            </a:extLst>
          </p:cNvPr>
          <p:cNvGrpSpPr/>
          <p:nvPr userDrawn="1"/>
        </p:nvGrpSpPr>
        <p:grpSpPr>
          <a:xfrm>
            <a:off x="5497606" y="860731"/>
            <a:ext cx="3278815" cy="2621378"/>
            <a:chOff x="6372533" y="768460"/>
            <a:chExt cx="3278815" cy="2621378"/>
          </a:xfrm>
        </p:grpSpPr>
        <p:sp>
          <p:nvSpPr>
            <p:cNvPr id="93" name="Forme libre : forme 92">
              <a:extLst>
                <a:ext uri="{FF2B5EF4-FFF2-40B4-BE49-F238E27FC236}">
                  <a16:creationId xmlns:a16="http://schemas.microsoft.com/office/drawing/2014/main" id="{A58AAD61-3998-5DFD-4F0D-0F30EC6AE3FC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15EB0CF2-C0F3-554E-F583-F5A6DB6EE8F6}"/>
                </a:ext>
              </a:extLst>
            </p:cNvPr>
            <p:cNvSpPr/>
            <p:nvPr/>
          </p:nvSpPr>
          <p:spPr>
            <a:xfrm>
              <a:off x="6375355" y="768460"/>
              <a:ext cx="3275993" cy="2621378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5" name="Forme libre : forme 94">
              <a:extLst>
                <a:ext uri="{FF2B5EF4-FFF2-40B4-BE49-F238E27FC236}">
                  <a16:creationId xmlns:a16="http://schemas.microsoft.com/office/drawing/2014/main" id="{F94E090A-4D53-0115-2AF2-0F7A86251952}"/>
                </a:ext>
              </a:extLst>
            </p:cNvPr>
            <p:cNvSpPr/>
            <p:nvPr/>
          </p:nvSpPr>
          <p:spPr>
            <a:xfrm>
              <a:off x="6372533" y="1198495"/>
              <a:ext cx="2170365" cy="1761365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6807 w 2167543"/>
                <a:gd name="connsiteY9" fmla="*/ 949011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7077 w 2167543"/>
                <a:gd name="connsiteY6" fmla="*/ 962347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70365 w 2170365"/>
                <a:gd name="connsiteY0" fmla="*/ 880683 h 1761365"/>
                <a:gd name="connsiteX1" fmla="*/ 2109629 w 2170365"/>
                <a:gd name="connsiteY1" fmla="*/ 816150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  <a:gd name="connsiteX0" fmla="*/ 2170365 w 2170365"/>
                <a:gd name="connsiteY0" fmla="*/ 880683 h 1761365"/>
                <a:gd name="connsiteX1" fmla="*/ 2107320 w 2170365"/>
                <a:gd name="connsiteY1" fmla="*/ 811531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0365" h="1761365">
                  <a:moveTo>
                    <a:pt x="2170365" y="880683"/>
                  </a:moveTo>
                  <a:cubicBezTo>
                    <a:pt x="2170365" y="854110"/>
                    <a:pt x="2145280" y="826715"/>
                    <a:pt x="2107320" y="811531"/>
                  </a:cubicBezTo>
                  <a:lnTo>
                    <a:pt x="2822" y="0"/>
                  </a:lnTo>
                  <a:lnTo>
                    <a:pt x="2822" y="223967"/>
                  </a:lnTo>
                  <a:lnTo>
                    <a:pt x="1484645" y="805829"/>
                  </a:lnTo>
                  <a:cubicBezTo>
                    <a:pt x="1524975" y="821950"/>
                    <a:pt x="1541222" y="856488"/>
                    <a:pt x="1542098" y="882574"/>
                  </a:cubicBezTo>
                  <a:cubicBezTo>
                    <a:pt x="1542974" y="908660"/>
                    <a:pt x="1527859" y="947162"/>
                    <a:pt x="1489899" y="962347"/>
                  </a:cubicBezTo>
                  <a:lnTo>
                    <a:pt x="0" y="1530780"/>
                  </a:lnTo>
                  <a:cubicBezTo>
                    <a:pt x="941" y="1607642"/>
                    <a:pt x="1881" y="1684503"/>
                    <a:pt x="2822" y="1761365"/>
                  </a:cubicBezTo>
                  <a:lnTo>
                    <a:pt x="2112061" y="951442"/>
                  </a:lnTo>
                  <a:cubicBezTo>
                    <a:pt x="2150021" y="936258"/>
                    <a:pt x="2170365" y="911051"/>
                    <a:pt x="2170365" y="884479"/>
                  </a:cubicBezTo>
                  <a:lnTo>
                    <a:pt x="2170365" y="880683"/>
                  </a:ln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614617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-title-1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space réservé pour une image  90">
            <a:extLst>
              <a:ext uri="{FF2B5EF4-FFF2-40B4-BE49-F238E27FC236}">
                <a16:creationId xmlns:a16="http://schemas.microsoft.com/office/drawing/2014/main" id="{286A4BF7-901B-7023-83A5-FD58B5EC0F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340391 w 12192000"/>
              <a:gd name="connsiteY0" fmla="*/ 1844557 h 6858000"/>
              <a:gd name="connsiteX1" fmla="*/ 6982251 w 12192000"/>
              <a:gd name="connsiteY1" fmla="*/ 2096594 h 6858000"/>
              <a:gd name="connsiteX2" fmla="*/ 7039704 w 12192000"/>
              <a:gd name="connsiteY2" fmla="*/ 2173339 h 6858000"/>
              <a:gd name="connsiteX3" fmla="*/ 6987505 w 12192000"/>
              <a:gd name="connsiteY3" fmla="*/ 2253112 h 6858000"/>
              <a:gd name="connsiteX4" fmla="*/ 6340391 w 12192000"/>
              <a:gd name="connsiteY4" fmla="*/ 2500002 h 6858000"/>
              <a:gd name="connsiteX5" fmla="*/ 6340391 w 12192000"/>
              <a:gd name="connsiteY5" fmla="*/ 2294496 h 6858000"/>
              <a:gd name="connsiteX6" fmla="*/ 6498789 w 12192000"/>
              <a:gd name="connsiteY6" fmla="*/ 2233064 h 6858000"/>
              <a:gd name="connsiteX7" fmla="*/ 6498789 w 12192000"/>
              <a:gd name="connsiteY7" fmla="*/ 2111591 h 6858000"/>
              <a:gd name="connsiteX8" fmla="*/ 6340391 w 12192000"/>
              <a:gd name="connsiteY8" fmla="*/ 2050159 h 6858000"/>
              <a:gd name="connsiteX9" fmla="*/ 6340391 w 12192000"/>
              <a:gd name="connsiteY9" fmla="*/ 1413973 h 6858000"/>
              <a:gd name="connsiteX10" fmla="*/ 8095561 w 12192000"/>
              <a:gd name="connsiteY10" fmla="*/ 2097620 h 6858000"/>
              <a:gd name="connsiteX11" fmla="*/ 8146570 w 12192000"/>
              <a:gd name="connsiteY11" fmla="*/ 2176269 h 6858000"/>
              <a:gd name="connsiteX12" fmla="*/ 8093129 w 12192000"/>
              <a:gd name="connsiteY12" fmla="*/ 2256960 h 6858000"/>
              <a:gd name="connsiteX13" fmla="*/ 6340391 w 12192000"/>
              <a:gd name="connsiteY13" fmla="*/ 2931220 h 6858000"/>
              <a:gd name="connsiteX14" fmla="*/ 6340391 w 12192000"/>
              <a:gd name="connsiteY14" fmla="*/ 2729594 h 6858000"/>
              <a:gd name="connsiteX15" fmla="*/ 7609667 w 12192000"/>
              <a:gd name="connsiteY15" fmla="*/ 2242207 h 6858000"/>
              <a:gd name="connsiteX16" fmla="*/ 7667971 w 12192000"/>
              <a:gd name="connsiteY16" fmla="*/ 2175244 h 6858000"/>
              <a:gd name="connsiteX17" fmla="*/ 7667971 w 12192000"/>
              <a:gd name="connsiteY17" fmla="*/ 2171448 h 6858000"/>
              <a:gd name="connsiteX18" fmla="*/ 7604926 w 12192000"/>
              <a:gd name="connsiteY18" fmla="*/ 2102296 h 6858000"/>
              <a:gd name="connsiteX19" fmla="*/ 6340391 w 12192000"/>
              <a:gd name="connsiteY19" fmla="*/ 1614669 h 6858000"/>
              <a:gd name="connsiteX20" fmla="*/ 1 w 12192000"/>
              <a:gd name="connsiteY20" fmla="*/ 563512 h 6858000"/>
              <a:gd name="connsiteX21" fmla="*/ 1 w 12192000"/>
              <a:gd name="connsiteY21" fmla="*/ 6293726 h 6858000"/>
              <a:gd name="connsiteX22" fmla="*/ 6030157 w 12192000"/>
              <a:gd name="connsiteY22" fmla="*/ 6293726 h 6858000"/>
              <a:gd name="connsiteX23" fmla="*/ 6340391 w 12192000"/>
              <a:gd name="connsiteY23" fmla="*/ 5983493 h 6858000"/>
              <a:gd name="connsiteX24" fmla="*/ 6340391 w 12192000"/>
              <a:gd name="connsiteY24" fmla="*/ 3157825 h 6858000"/>
              <a:gd name="connsiteX25" fmla="*/ 8715680 w 12192000"/>
              <a:gd name="connsiteY25" fmla="*/ 2240801 h 6858000"/>
              <a:gd name="connsiteX26" fmla="*/ 8776417 w 12192000"/>
              <a:gd name="connsiteY26" fmla="*/ 2176269 h 6858000"/>
              <a:gd name="connsiteX27" fmla="*/ 8717787 w 12192000"/>
              <a:gd name="connsiteY27" fmla="*/ 2109629 h 6858000"/>
              <a:gd name="connsiteX28" fmla="*/ 6340391 w 12192000"/>
              <a:gd name="connsiteY28" fmla="*/ 1185573 h 6858000"/>
              <a:gd name="connsiteX29" fmla="*/ 6340391 w 12192000"/>
              <a:gd name="connsiteY29" fmla="*/ 873746 h 6858000"/>
              <a:gd name="connsiteX30" fmla="*/ 6030157 w 12192000"/>
              <a:gd name="connsiteY30" fmla="*/ 563512 h 6858000"/>
              <a:gd name="connsiteX31" fmla="*/ 0 w 12192000"/>
              <a:gd name="connsiteY31" fmla="*/ 0 h 6858000"/>
              <a:gd name="connsiteX32" fmla="*/ 12192000 w 12192000"/>
              <a:gd name="connsiteY32" fmla="*/ 0 h 6858000"/>
              <a:gd name="connsiteX33" fmla="*/ 12192000 w 12192000"/>
              <a:gd name="connsiteY33" fmla="*/ 6858000 h 6858000"/>
              <a:gd name="connsiteX34" fmla="*/ 0 w 12192000"/>
              <a:gd name="connsiteY3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2000" h="6858000">
                <a:moveTo>
                  <a:pt x="6340391" y="1844557"/>
                </a:moveTo>
                <a:lnTo>
                  <a:pt x="6982251" y="2096594"/>
                </a:lnTo>
                <a:cubicBezTo>
                  <a:pt x="7022581" y="2112715"/>
                  <a:pt x="7038828" y="2147253"/>
                  <a:pt x="7039704" y="2173339"/>
                </a:cubicBezTo>
                <a:cubicBezTo>
                  <a:pt x="7040580" y="2199425"/>
                  <a:pt x="7025465" y="2237927"/>
                  <a:pt x="6987505" y="2253112"/>
                </a:cubicBezTo>
                <a:lnTo>
                  <a:pt x="6340391" y="2500002"/>
                </a:lnTo>
                <a:lnTo>
                  <a:pt x="6340391" y="2294496"/>
                </a:lnTo>
                <a:lnTo>
                  <a:pt x="6498789" y="2233064"/>
                </a:lnTo>
                <a:cubicBezTo>
                  <a:pt x="6578506" y="2202696"/>
                  <a:pt x="6578506" y="2141959"/>
                  <a:pt x="6498789" y="2111591"/>
                </a:cubicBezTo>
                <a:lnTo>
                  <a:pt x="6340391" y="2050159"/>
                </a:lnTo>
                <a:close/>
                <a:moveTo>
                  <a:pt x="6340391" y="1413973"/>
                </a:moveTo>
                <a:lnTo>
                  <a:pt x="8095561" y="2097620"/>
                </a:lnTo>
                <a:cubicBezTo>
                  <a:pt x="8133521" y="2112804"/>
                  <a:pt x="8146975" y="2149712"/>
                  <a:pt x="8146570" y="2176269"/>
                </a:cubicBezTo>
                <a:cubicBezTo>
                  <a:pt x="8146165" y="2202826"/>
                  <a:pt x="8131089" y="2241775"/>
                  <a:pt x="8093129" y="2256960"/>
                </a:cubicBezTo>
                <a:lnTo>
                  <a:pt x="6340391" y="2931220"/>
                </a:lnTo>
                <a:lnTo>
                  <a:pt x="6340391" y="2729594"/>
                </a:lnTo>
                <a:lnTo>
                  <a:pt x="7609667" y="2242207"/>
                </a:lnTo>
                <a:cubicBezTo>
                  <a:pt x="7647627" y="2227023"/>
                  <a:pt x="7667971" y="2201816"/>
                  <a:pt x="7667971" y="2175244"/>
                </a:cubicBezTo>
                <a:lnTo>
                  <a:pt x="7667971" y="2171448"/>
                </a:lnTo>
                <a:cubicBezTo>
                  <a:pt x="7667971" y="2144875"/>
                  <a:pt x="7642886" y="2117480"/>
                  <a:pt x="7604926" y="2102296"/>
                </a:cubicBezTo>
                <a:lnTo>
                  <a:pt x="6340391" y="1614669"/>
                </a:lnTo>
                <a:close/>
                <a:moveTo>
                  <a:pt x="1" y="563512"/>
                </a:moveTo>
                <a:lnTo>
                  <a:pt x="1" y="6293726"/>
                </a:lnTo>
                <a:lnTo>
                  <a:pt x="6030157" y="6293726"/>
                </a:lnTo>
                <a:cubicBezTo>
                  <a:pt x="6201495" y="6293726"/>
                  <a:pt x="6340391" y="6154830"/>
                  <a:pt x="6340391" y="5983493"/>
                </a:cubicBezTo>
                <a:lnTo>
                  <a:pt x="6340391" y="3157825"/>
                </a:lnTo>
                <a:lnTo>
                  <a:pt x="8715680" y="2240801"/>
                </a:lnTo>
                <a:cubicBezTo>
                  <a:pt x="8753641" y="2225617"/>
                  <a:pt x="8776066" y="2198131"/>
                  <a:pt x="8776417" y="2176269"/>
                </a:cubicBezTo>
                <a:cubicBezTo>
                  <a:pt x="8776768" y="2154407"/>
                  <a:pt x="8755748" y="2124813"/>
                  <a:pt x="8717787" y="2109629"/>
                </a:cubicBezTo>
                <a:lnTo>
                  <a:pt x="6340391" y="1185573"/>
                </a:lnTo>
                <a:lnTo>
                  <a:pt x="6340391" y="873746"/>
                </a:lnTo>
                <a:cubicBezTo>
                  <a:pt x="6340391" y="702408"/>
                  <a:pt x="6201495" y="563512"/>
                  <a:pt x="6030157" y="56351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b">
            <a:noAutofit/>
          </a:bodyPr>
          <a:lstStyle>
            <a:lvl1pPr marL="0" indent="0" algn="ctr">
              <a:buNone/>
              <a:defRPr sz="14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37" name="Espace réservé du texte 2">
            <a:extLst>
              <a:ext uri="{FF2B5EF4-FFF2-40B4-BE49-F238E27FC236}">
                <a16:creationId xmlns:a16="http://schemas.microsoft.com/office/drawing/2014/main" id="{87B78C1A-7BD1-A1F6-4C9E-777091EF93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4726" y="2305726"/>
            <a:ext cx="4508154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fr-FR" dirty="0" err="1"/>
              <a:t>Subtitle</a:t>
            </a:r>
            <a:r>
              <a:rPr lang="fr-FR" dirty="0"/>
              <a:t>/date</a:t>
            </a: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6DD5A1C3-397F-2EEF-E7A6-8CD662F2AD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4726" y="2890031"/>
            <a:ext cx="4508154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fr-FR" dirty="0" err="1">
                <a:latin typeface="Arial"/>
                <a:cs typeface="Arial"/>
              </a:rPr>
              <a:t>Text</a:t>
            </a:r>
            <a:endParaRPr lang="fr-FR" dirty="0"/>
          </a:p>
        </p:txBody>
      </p:sp>
      <p:sp>
        <p:nvSpPr>
          <p:cNvPr id="39" name="Titre 1">
            <a:extLst>
              <a:ext uri="{FF2B5EF4-FFF2-40B4-BE49-F238E27FC236}">
                <a16:creationId xmlns:a16="http://schemas.microsoft.com/office/drawing/2014/main" id="{56356489-5B27-047F-4761-B83F71BD4D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4726" y="1204710"/>
            <a:ext cx="4608615" cy="924335"/>
          </a:xfrm>
          <a:prstGeom prst="roundRect">
            <a:avLst/>
          </a:prstGeom>
        </p:spPr>
        <p:txBody>
          <a:bodyPr/>
          <a:lstStyle>
            <a:lvl1pPr>
              <a:lnSpc>
                <a:spcPts val="3400"/>
              </a:lnSpc>
              <a:defRPr sz="36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grpSp>
        <p:nvGrpSpPr>
          <p:cNvPr id="80" name="Groupe 79" hidden="1">
            <a:extLst>
              <a:ext uri="{FF2B5EF4-FFF2-40B4-BE49-F238E27FC236}">
                <a16:creationId xmlns:a16="http://schemas.microsoft.com/office/drawing/2014/main" id="{38887EEA-E564-3AD4-665B-77EECB061B8B}"/>
              </a:ext>
            </a:extLst>
          </p:cNvPr>
          <p:cNvGrpSpPr/>
          <p:nvPr userDrawn="1"/>
        </p:nvGrpSpPr>
        <p:grpSpPr>
          <a:xfrm>
            <a:off x="5486720" y="860731"/>
            <a:ext cx="3278815" cy="2621378"/>
            <a:chOff x="5497606" y="860731"/>
            <a:chExt cx="3278815" cy="2621378"/>
          </a:xfrm>
        </p:grpSpPr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3B854220-0AEF-CA35-8E67-FE78FFD7F4F7}"/>
                </a:ext>
              </a:extLst>
            </p:cNvPr>
            <p:cNvSpPr/>
            <p:nvPr/>
          </p:nvSpPr>
          <p:spPr>
            <a:xfrm>
              <a:off x="5500428" y="1724395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47BDBAC1-C1DB-7617-669A-FDE87F7F3E68}"/>
                </a:ext>
              </a:extLst>
            </p:cNvPr>
            <p:cNvSpPr/>
            <p:nvPr/>
          </p:nvSpPr>
          <p:spPr>
            <a:xfrm>
              <a:off x="5500428" y="860731"/>
              <a:ext cx="3275993" cy="2621378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36E7B7D9-D95D-E2D0-56ED-BAFC8FFA2AD0}"/>
                </a:ext>
              </a:extLst>
            </p:cNvPr>
            <p:cNvSpPr/>
            <p:nvPr/>
          </p:nvSpPr>
          <p:spPr>
            <a:xfrm>
              <a:off x="5497606" y="1290766"/>
              <a:ext cx="2170365" cy="1761365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6807 w 2167543"/>
                <a:gd name="connsiteY9" fmla="*/ 949011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7077 w 2167543"/>
                <a:gd name="connsiteY6" fmla="*/ 962347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70365 w 2170365"/>
                <a:gd name="connsiteY0" fmla="*/ 880683 h 1761365"/>
                <a:gd name="connsiteX1" fmla="*/ 2109629 w 2170365"/>
                <a:gd name="connsiteY1" fmla="*/ 816150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  <a:gd name="connsiteX0" fmla="*/ 2170365 w 2170365"/>
                <a:gd name="connsiteY0" fmla="*/ 880683 h 1761365"/>
                <a:gd name="connsiteX1" fmla="*/ 2107320 w 2170365"/>
                <a:gd name="connsiteY1" fmla="*/ 811531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0365" h="1761365">
                  <a:moveTo>
                    <a:pt x="2170365" y="880683"/>
                  </a:moveTo>
                  <a:cubicBezTo>
                    <a:pt x="2170365" y="854110"/>
                    <a:pt x="2145280" y="826715"/>
                    <a:pt x="2107320" y="811531"/>
                  </a:cubicBezTo>
                  <a:lnTo>
                    <a:pt x="2822" y="0"/>
                  </a:lnTo>
                  <a:lnTo>
                    <a:pt x="2822" y="223967"/>
                  </a:lnTo>
                  <a:lnTo>
                    <a:pt x="1484645" y="805829"/>
                  </a:lnTo>
                  <a:cubicBezTo>
                    <a:pt x="1524975" y="821950"/>
                    <a:pt x="1541222" y="856488"/>
                    <a:pt x="1542098" y="882574"/>
                  </a:cubicBezTo>
                  <a:cubicBezTo>
                    <a:pt x="1542974" y="908660"/>
                    <a:pt x="1527859" y="947162"/>
                    <a:pt x="1489899" y="962347"/>
                  </a:cubicBezTo>
                  <a:lnTo>
                    <a:pt x="0" y="1530780"/>
                  </a:lnTo>
                  <a:cubicBezTo>
                    <a:pt x="941" y="1607642"/>
                    <a:pt x="1881" y="1684503"/>
                    <a:pt x="2822" y="1761365"/>
                  </a:cubicBezTo>
                  <a:lnTo>
                    <a:pt x="2112061" y="951442"/>
                  </a:lnTo>
                  <a:cubicBezTo>
                    <a:pt x="2150021" y="936258"/>
                    <a:pt x="2170365" y="911051"/>
                    <a:pt x="2170365" y="884479"/>
                  </a:cubicBezTo>
                  <a:lnTo>
                    <a:pt x="2170365" y="880683"/>
                  </a:ln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92" name="Groupe 91">
            <a:extLst>
              <a:ext uri="{FF2B5EF4-FFF2-40B4-BE49-F238E27FC236}">
                <a16:creationId xmlns:a16="http://schemas.microsoft.com/office/drawing/2014/main" id="{CC1BA618-A6E1-0B1C-C87E-F7C807F5670C}"/>
              </a:ext>
            </a:extLst>
          </p:cNvPr>
          <p:cNvGrpSpPr/>
          <p:nvPr userDrawn="1"/>
        </p:nvGrpSpPr>
        <p:grpSpPr>
          <a:xfrm>
            <a:off x="5497606" y="860731"/>
            <a:ext cx="3278815" cy="2621378"/>
            <a:chOff x="6372533" y="768460"/>
            <a:chExt cx="3278815" cy="2621378"/>
          </a:xfrm>
        </p:grpSpPr>
        <p:sp>
          <p:nvSpPr>
            <p:cNvPr id="93" name="Forme libre : forme 92">
              <a:extLst>
                <a:ext uri="{FF2B5EF4-FFF2-40B4-BE49-F238E27FC236}">
                  <a16:creationId xmlns:a16="http://schemas.microsoft.com/office/drawing/2014/main" id="{A58AAD61-3998-5DFD-4F0D-0F30EC6AE3FC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15EB0CF2-C0F3-554E-F583-F5A6DB6EE8F6}"/>
                </a:ext>
              </a:extLst>
            </p:cNvPr>
            <p:cNvSpPr/>
            <p:nvPr/>
          </p:nvSpPr>
          <p:spPr>
            <a:xfrm>
              <a:off x="6375355" y="768460"/>
              <a:ext cx="3275993" cy="2621378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5" name="Forme libre : forme 94">
              <a:extLst>
                <a:ext uri="{FF2B5EF4-FFF2-40B4-BE49-F238E27FC236}">
                  <a16:creationId xmlns:a16="http://schemas.microsoft.com/office/drawing/2014/main" id="{F94E090A-4D53-0115-2AF2-0F7A86251952}"/>
                </a:ext>
              </a:extLst>
            </p:cNvPr>
            <p:cNvSpPr/>
            <p:nvPr/>
          </p:nvSpPr>
          <p:spPr>
            <a:xfrm>
              <a:off x="6372533" y="1198495"/>
              <a:ext cx="2170365" cy="1761365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6807 w 2167543"/>
                <a:gd name="connsiteY9" fmla="*/ 949011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7077 w 2167543"/>
                <a:gd name="connsiteY6" fmla="*/ 962347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70365 w 2170365"/>
                <a:gd name="connsiteY0" fmla="*/ 880683 h 1761365"/>
                <a:gd name="connsiteX1" fmla="*/ 2109629 w 2170365"/>
                <a:gd name="connsiteY1" fmla="*/ 816150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  <a:gd name="connsiteX0" fmla="*/ 2170365 w 2170365"/>
                <a:gd name="connsiteY0" fmla="*/ 880683 h 1761365"/>
                <a:gd name="connsiteX1" fmla="*/ 2107320 w 2170365"/>
                <a:gd name="connsiteY1" fmla="*/ 811531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0365" h="1761365">
                  <a:moveTo>
                    <a:pt x="2170365" y="880683"/>
                  </a:moveTo>
                  <a:cubicBezTo>
                    <a:pt x="2170365" y="854110"/>
                    <a:pt x="2145280" y="826715"/>
                    <a:pt x="2107320" y="811531"/>
                  </a:cubicBezTo>
                  <a:lnTo>
                    <a:pt x="2822" y="0"/>
                  </a:lnTo>
                  <a:lnTo>
                    <a:pt x="2822" y="223967"/>
                  </a:lnTo>
                  <a:lnTo>
                    <a:pt x="1484645" y="805829"/>
                  </a:lnTo>
                  <a:cubicBezTo>
                    <a:pt x="1524975" y="821950"/>
                    <a:pt x="1541222" y="856488"/>
                    <a:pt x="1542098" y="882574"/>
                  </a:cubicBezTo>
                  <a:cubicBezTo>
                    <a:pt x="1542974" y="908660"/>
                    <a:pt x="1527859" y="947162"/>
                    <a:pt x="1489899" y="962347"/>
                  </a:cubicBezTo>
                  <a:lnTo>
                    <a:pt x="0" y="1530780"/>
                  </a:lnTo>
                  <a:cubicBezTo>
                    <a:pt x="941" y="1607642"/>
                    <a:pt x="1881" y="1684503"/>
                    <a:pt x="2822" y="1761365"/>
                  </a:cubicBezTo>
                  <a:lnTo>
                    <a:pt x="2112061" y="951442"/>
                  </a:lnTo>
                  <a:cubicBezTo>
                    <a:pt x="2150021" y="936258"/>
                    <a:pt x="2170365" y="911051"/>
                    <a:pt x="2170365" y="884479"/>
                  </a:cubicBezTo>
                  <a:lnTo>
                    <a:pt x="2170365" y="880683"/>
                  </a:ln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624298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-title-1-sky-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Espace réservé pour une image  90">
            <a:extLst>
              <a:ext uri="{FF2B5EF4-FFF2-40B4-BE49-F238E27FC236}">
                <a16:creationId xmlns:a16="http://schemas.microsoft.com/office/drawing/2014/main" id="{286A4BF7-901B-7023-83A5-FD58B5EC0F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340391 w 12192000"/>
              <a:gd name="connsiteY0" fmla="*/ 1844557 h 6858000"/>
              <a:gd name="connsiteX1" fmla="*/ 6982251 w 12192000"/>
              <a:gd name="connsiteY1" fmla="*/ 2096594 h 6858000"/>
              <a:gd name="connsiteX2" fmla="*/ 7039704 w 12192000"/>
              <a:gd name="connsiteY2" fmla="*/ 2173339 h 6858000"/>
              <a:gd name="connsiteX3" fmla="*/ 6987505 w 12192000"/>
              <a:gd name="connsiteY3" fmla="*/ 2253112 h 6858000"/>
              <a:gd name="connsiteX4" fmla="*/ 6340391 w 12192000"/>
              <a:gd name="connsiteY4" fmla="*/ 2500002 h 6858000"/>
              <a:gd name="connsiteX5" fmla="*/ 6340391 w 12192000"/>
              <a:gd name="connsiteY5" fmla="*/ 2294496 h 6858000"/>
              <a:gd name="connsiteX6" fmla="*/ 6498789 w 12192000"/>
              <a:gd name="connsiteY6" fmla="*/ 2233064 h 6858000"/>
              <a:gd name="connsiteX7" fmla="*/ 6498789 w 12192000"/>
              <a:gd name="connsiteY7" fmla="*/ 2111591 h 6858000"/>
              <a:gd name="connsiteX8" fmla="*/ 6340391 w 12192000"/>
              <a:gd name="connsiteY8" fmla="*/ 2050159 h 6858000"/>
              <a:gd name="connsiteX9" fmla="*/ 6340391 w 12192000"/>
              <a:gd name="connsiteY9" fmla="*/ 1413973 h 6858000"/>
              <a:gd name="connsiteX10" fmla="*/ 8095561 w 12192000"/>
              <a:gd name="connsiteY10" fmla="*/ 2097620 h 6858000"/>
              <a:gd name="connsiteX11" fmla="*/ 8146570 w 12192000"/>
              <a:gd name="connsiteY11" fmla="*/ 2176269 h 6858000"/>
              <a:gd name="connsiteX12" fmla="*/ 8093129 w 12192000"/>
              <a:gd name="connsiteY12" fmla="*/ 2256960 h 6858000"/>
              <a:gd name="connsiteX13" fmla="*/ 6340391 w 12192000"/>
              <a:gd name="connsiteY13" fmla="*/ 2931220 h 6858000"/>
              <a:gd name="connsiteX14" fmla="*/ 6340391 w 12192000"/>
              <a:gd name="connsiteY14" fmla="*/ 2729594 h 6858000"/>
              <a:gd name="connsiteX15" fmla="*/ 7609667 w 12192000"/>
              <a:gd name="connsiteY15" fmla="*/ 2242207 h 6858000"/>
              <a:gd name="connsiteX16" fmla="*/ 7667971 w 12192000"/>
              <a:gd name="connsiteY16" fmla="*/ 2175244 h 6858000"/>
              <a:gd name="connsiteX17" fmla="*/ 7667971 w 12192000"/>
              <a:gd name="connsiteY17" fmla="*/ 2171448 h 6858000"/>
              <a:gd name="connsiteX18" fmla="*/ 7604926 w 12192000"/>
              <a:gd name="connsiteY18" fmla="*/ 2102296 h 6858000"/>
              <a:gd name="connsiteX19" fmla="*/ 6340391 w 12192000"/>
              <a:gd name="connsiteY19" fmla="*/ 1614669 h 6858000"/>
              <a:gd name="connsiteX20" fmla="*/ 1 w 12192000"/>
              <a:gd name="connsiteY20" fmla="*/ 563512 h 6858000"/>
              <a:gd name="connsiteX21" fmla="*/ 1 w 12192000"/>
              <a:gd name="connsiteY21" fmla="*/ 6293726 h 6858000"/>
              <a:gd name="connsiteX22" fmla="*/ 6030157 w 12192000"/>
              <a:gd name="connsiteY22" fmla="*/ 6293726 h 6858000"/>
              <a:gd name="connsiteX23" fmla="*/ 6340391 w 12192000"/>
              <a:gd name="connsiteY23" fmla="*/ 5983493 h 6858000"/>
              <a:gd name="connsiteX24" fmla="*/ 6340391 w 12192000"/>
              <a:gd name="connsiteY24" fmla="*/ 3157825 h 6858000"/>
              <a:gd name="connsiteX25" fmla="*/ 8715680 w 12192000"/>
              <a:gd name="connsiteY25" fmla="*/ 2240801 h 6858000"/>
              <a:gd name="connsiteX26" fmla="*/ 8776417 w 12192000"/>
              <a:gd name="connsiteY26" fmla="*/ 2176269 h 6858000"/>
              <a:gd name="connsiteX27" fmla="*/ 8717787 w 12192000"/>
              <a:gd name="connsiteY27" fmla="*/ 2109629 h 6858000"/>
              <a:gd name="connsiteX28" fmla="*/ 6340391 w 12192000"/>
              <a:gd name="connsiteY28" fmla="*/ 1185573 h 6858000"/>
              <a:gd name="connsiteX29" fmla="*/ 6340391 w 12192000"/>
              <a:gd name="connsiteY29" fmla="*/ 873746 h 6858000"/>
              <a:gd name="connsiteX30" fmla="*/ 6030157 w 12192000"/>
              <a:gd name="connsiteY30" fmla="*/ 563512 h 6858000"/>
              <a:gd name="connsiteX31" fmla="*/ 0 w 12192000"/>
              <a:gd name="connsiteY31" fmla="*/ 0 h 6858000"/>
              <a:gd name="connsiteX32" fmla="*/ 12192000 w 12192000"/>
              <a:gd name="connsiteY32" fmla="*/ 0 h 6858000"/>
              <a:gd name="connsiteX33" fmla="*/ 12192000 w 12192000"/>
              <a:gd name="connsiteY33" fmla="*/ 6858000 h 6858000"/>
              <a:gd name="connsiteX34" fmla="*/ 0 w 12192000"/>
              <a:gd name="connsiteY3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2000" h="6858000">
                <a:moveTo>
                  <a:pt x="6340391" y="1844557"/>
                </a:moveTo>
                <a:lnTo>
                  <a:pt x="6982251" y="2096594"/>
                </a:lnTo>
                <a:cubicBezTo>
                  <a:pt x="7022581" y="2112715"/>
                  <a:pt x="7038828" y="2147253"/>
                  <a:pt x="7039704" y="2173339"/>
                </a:cubicBezTo>
                <a:cubicBezTo>
                  <a:pt x="7040580" y="2199425"/>
                  <a:pt x="7025465" y="2237927"/>
                  <a:pt x="6987505" y="2253112"/>
                </a:cubicBezTo>
                <a:lnTo>
                  <a:pt x="6340391" y="2500002"/>
                </a:lnTo>
                <a:lnTo>
                  <a:pt x="6340391" y="2294496"/>
                </a:lnTo>
                <a:lnTo>
                  <a:pt x="6498789" y="2233064"/>
                </a:lnTo>
                <a:cubicBezTo>
                  <a:pt x="6578506" y="2202696"/>
                  <a:pt x="6578506" y="2141959"/>
                  <a:pt x="6498789" y="2111591"/>
                </a:cubicBezTo>
                <a:lnTo>
                  <a:pt x="6340391" y="2050159"/>
                </a:lnTo>
                <a:close/>
                <a:moveTo>
                  <a:pt x="6340391" y="1413973"/>
                </a:moveTo>
                <a:lnTo>
                  <a:pt x="8095561" y="2097620"/>
                </a:lnTo>
                <a:cubicBezTo>
                  <a:pt x="8133521" y="2112804"/>
                  <a:pt x="8146975" y="2149712"/>
                  <a:pt x="8146570" y="2176269"/>
                </a:cubicBezTo>
                <a:cubicBezTo>
                  <a:pt x="8146165" y="2202826"/>
                  <a:pt x="8131089" y="2241775"/>
                  <a:pt x="8093129" y="2256960"/>
                </a:cubicBezTo>
                <a:lnTo>
                  <a:pt x="6340391" y="2931220"/>
                </a:lnTo>
                <a:lnTo>
                  <a:pt x="6340391" y="2729594"/>
                </a:lnTo>
                <a:lnTo>
                  <a:pt x="7609667" y="2242207"/>
                </a:lnTo>
                <a:cubicBezTo>
                  <a:pt x="7647627" y="2227023"/>
                  <a:pt x="7667971" y="2201816"/>
                  <a:pt x="7667971" y="2175244"/>
                </a:cubicBezTo>
                <a:lnTo>
                  <a:pt x="7667971" y="2171448"/>
                </a:lnTo>
                <a:cubicBezTo>
                  <a:pt x="7667971" y="2144875"/>
                  <a:pt x="7642886" y="2117480"/>
                  <a:pt x="7604926" y="2102296"/>
                </a:cubicBezTo>
                <a:lnTo>
                  <a:pt x="6340391" y="1614669"/>
                </a:lnTo>
                <a:close/>
                <a:moveTo>
                  <a:pt x="1" y="563512"/>
                </a:moveTo>
                <a:lnTo>
                  <a:pt x="1" y="6293726"/>
                </a:lnTo>
                <a:lnTo>
                  <a:pt x="6030157" y="6293726"/>
                </a:lnTo>
                <a:cubicBezTo>
                  <a:pt x="6201495" y="6293726"/>
                  <a:pt x="6340391" y="6154830"/>
                  <a:pt x="6340391" y="5983493"/>
                </a:cubicBezTo>
                <a:lnTo>
                  <a:pt x="6340391" y="3157825"/>
                </a:lnTo>
                <a:lnTo>
                  <a:pt x="8715680" y="2240801"/>
                </a:lnTo>
                <a:cubicBezTo>
                  <a:pt x="8753641" y="2225617"/>
                  <a:pt x="8776066" y="2198131"/>
                  <a:pt x="8776417" y="2176269"/>
                </a:cubicBezTo>
                <a:cubicBezTo>
                  <a:pt x="8776768" y="2154407"/>
                  <a:pt x="8755748" y="2124813"/>
                  <a:pt x="8717787" y="2109629"/>
                </a:cubicBezTo>
                <a:lnTo>
                  <a:pt x="6340391" y="1185573"/>
                </a:lnTo>
                <a:lnTo>
                  <a:pt x="6340391" y="873746"/>
                </a:lnTo>
                <a:cubicBezTo>
                  <a:pt x="6340391" y="702408"/>
                  <a:pt x="6201495" y="563512"/>
                  <a:pt x="6030157" y="56351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37" name="Espace réservé du texte 2">
            <a:extLst>
              <a:ext uri="{FF2B5EF4-FFF2-40B4-BE49-F238E27FC236}">
                <a16:creationId xmlns:a16="http://schemas.microsoft.com/office/drawing/2014/main" id="{87B78C1A-7BD1-A1F6-4C9E-777091EF93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4726" y="2305726"/>
            <a:ext cx="4508154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r>
              <a:rPr lang="fr-FR" dirty="0"/>
              <a:t>/date</a:t>
            </a: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6DD5A1C3-397F-2EEF-E7A6-8CD662F2AD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4726" y="2890031"/>
            <a:ext cx="4508154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fr-FR" dirty="0" err="1">
                <a:latin typeface="Arial"/>
                <a:cs typeface="Arial"/>
              </a:rPr>
              <a:t>Text</a:t>
            </a:r>
            <a:endParaRPr lang="fr-FR" dirty="0"/>
          </a:p>
        </p:txBody>
      </p:sp>
      <p:sp>
        <p:nvSpPr>
          <p:cNvPr id="39" name="Titre 1">
            <a:extLst>
              <a:ext uri="{FF2B5EF4-FFF2-40B4-BE49-F238E27FC236}">
                <a16:creationId xmlns:a16="http://schemas.microsoft.com/office/drawing/2014/main" id="{56356489-5B27-047F-4761-B83F71BD4D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4726" y="1204710"/>
            <a:ext cx="4608615" cy="924335"/>
          </a:xfrm>
          <a:prstGeom prst="roundRect">
            <a:avLst/>
          </a:prstGeom>
        </p:spPr>
        <p:txBody>
          <a:bodyPr/>
          <a:lstStyle>
            <a:lvl1pPr>
              <a:lnSpc>
                <a:spcPts val="3400"/>
              </a:lnSpc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grpSp>
        <p:nvGrpSpPr>
          <p:cNvPr id="80" name="Groupe 79" hidden="1">
            <a:extLst>
              <a:ext uri="{FF2B5EF4-FFF2-40B4-BE49-F238E27FC236}">
                <a16:creationId xmlns:a16="http://schemas.microsoft.com/office/drawing/2014/main" id="{38887EEA-E564-3AD4-665B-77EECB061B8B}"/>
              </a:ext>
            </a:extLst>
          </p:cNvPr>
          <p:cNvGrpSpPr/>
          <p:nvPr userDrawn="1"/>
        </p:nvGrpSpPr>
        <p:grpSpPr>
          <a:xfrm>
            <a:off x="5486720" y="860731"/>
            <a:ext cx="3278815" cy="2621378"/>
            <a:chOff x="5497606" y="860731"/>
            <a:chExt cx="3278815" cy="2621378"/>
          </a:xfrm>
        </p:grpSpPr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3B854220-0AEF-CA35-8E67-FE78FFD7F4F7}"/>
                </a:ext>
              </a:extLst>
            </p:cNvPr>
            <p:cNvSpPr/>
            <p:nvPr/>
          </p:nvSpPr>
          <p:spPr>
            <a:xfrm>
              <a:off x="5500428" y="1724395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47BDBAC1-C1DB-7617-669A-FDE87F7F3E68}"/>
                </a:ext>
              </a:extLst>
            </p:cNvPr>
            <p:cNvSpPr/>
            <p:nvPr/>
          </p:nvSpPr>
          <p:spPr>
            <a:xfrm>
              <a:off x="5500428" y="860731"/>
              <a:ext cx="3275993" cy="2621378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36E7B7D9-D95D-E2D0-56ED-BAFC8FFA2AD0}"/>
                </a:ext>
              </a:extLst>
            </p:cNvPr>
            <p:cNvSpPr/>
            <p:nvPr/>
          </p:nvSpPr>
          <p:spPr>
            <a:xfrm>
              <a:off x="5497606" y="1290766"/>
              <a:ext cx="2170365" cy="1761365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6807 w 2167543"/>
                <a:gd name="connsiteY9" fmla="*/ 949011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7077 w 2167543"/>
                <a:gd name="connsiteY6" fmla="*/ 962347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70365 w 2170365"/>
                <a:gd name="connsiteY0" fmla="*/ 880683 h 1761365"/>
                <a:gd name="connsiteX1" fmla="*/ 2109629 w 2170365"/>
                <a:gd name="connsiteY1" fmla="*/ 816150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  <a:gd name="connsiteX0" fmla="*/ 2170365 w 2170365"/>
                <a:gd name="connsiteY0" fmla="*/ 880683 h 1761365"/>
                <a:gd name="connsiteX1" fmla="*/ 2107320 w 2170365"/>
                <a:gd name="connsiteY1" fmla="*/ 811531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0365" h="1761365">
                  <a:moveTo>
                    <a:pt x="2170365" y="880683"/>
                  </a:moveTo>
                  <a:cubicBezTo>
                    <a:pt x="2170365" y="854110"/>
                    <a:pt x="2145280" y="826715"/>
                    <a:pt x="2107320" y="811531"/>
                  </a:cubicBezTo>
                  <a:lnTo>
                    <a:pt x="2822" y="0"/>
                  </a:lnTo>
                  <a:lnTo>
                    <a:pt x="2822" y="223967"/>
                  </a:lnTo>
                  <a:lnTo>
                    <a:pt x="1484645" y="805829"/>
                  </a:lnTo>
                  <a:cubicBezTo>
                    <a:pt x="1524975" y="821950"/>
                    <a:pt x="1541222" y="856488"/>
                    <a:pt x="1542098" y="882574"/>
                  </a:cubicBezTo>
                  <a:cubicBezTo>
                    <a:pt x="1542974" y="908660"/>
                    <a:pt x="1527859" y="947162"/>
                    <a:pt x="1489899" y="962347"/>
                  </a:cubicBezTo>
                  <a:lnTo>
                    <a:pt x="0" y="1530780"/>
                  </a:lnTo>
                  <a:cubicBezTo>
                    <a:pt x="941" y="1607642"/>
                    <a:pt x="1881" y="1684503"/>
                    <a:pt x="2822" y="1761365"/>
                  </a:cubicBezTo>
                  <a:lnTo>
                    <a:pt x="2112061" y="951442"/>
                  </a:lnTo>
                  <a:cubicBezTo>
                    <a:pt x="2150021" y="936258"/>
                    <a:pt x="2170365" y="911051"/>
                    <a:pt x="2170365" y="884479"/>
                  </a:cubicBezTo>
                  <a:lnTo>
                    <a:pt x="2170365" y="880683"/>
                  </a:ln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92" name="Groupe 91">
            <a:extLst>
              <a:ext uri="{FF2B5EF4-FFF2-40B4-BE49-F238E27FC236}">
                <a16:creationId xmlns:a16="http://schemas.microsoft.com/office/drawing/2014/main" id="{CC1BA618-A6E1-0B1C-C87E-F7C807F5670C}"/>
              </a:ext>
            </a:extLst>
          </p:cNvPr>
          <p:cNvGrpSpPr/>
          <p:nvPr userDrawn="1"/>
        </p:nvGrpSpPr>
        <p:grpSpPr>
          <a:xfrm>
            <a:off x="5497606" y="860731"/>
            <a:ext cx="3278815" cy="2621378"/>
            <a:chOff x="6372533" y="768460"/>
            <a:chExt cx="3278815" cy="2621378"/>
          </a:xfrm>
        </p:grpSpPr>
        <p:sp>
          <p:nvSpPr>
            <p:cNvPr id="93" name="Forme libre : forme 92">
              <a:extLst>
                <a:ext uri="{FF2B5EF4-FFF2-40B4-BE49-F238E27FC236}">
                  <a16:creationId xmlns:a16="http://schemas.microsoft.com/office/drawing/2014/main" id="{A58AAD61-3998-5DFD-4F0D-0F30EC6AE3FC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15EB0CF2-C0F3-554E-F583-F5A6DB6EE8F6}"/>
                </a:ext>
              </a:extLst>
            </p:cNvPr>
            <p:cNvSpPr/>
            <p:nvPr/>
          </p:nvSpPr>
          <p:spPr>
            <a:xfrm>
              <a:off x="6375355" y="768460"/>
              <a:ext cx="3275993" cy="2621378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5" name="Forme libre : forme 94">
              <a:extLst>
                <a:ext uri="{FF2B5EF4-FFF2-40B4-BE49-F238E27FC236}">
                  <a16:creationId xmlns:a16="http://schemas.microsoft.com/office/drawing/2014/main" id="{F94E090A-4D53-0115-2AF2-0F7A86251952}"/>
                </a:ext>
              </a:extLst>
            </p:cNvPr>
            <p:cNvSpPr/>
            <p:nvPr/>
          </p:nvSpPr>
          <p:spPr>
            <a:xfrm>
              <a:off x="6372533" y="1198495"/>
              <a:ext cx="2170365" cy="1761365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6807 w 2167543"/>
                <a:gd name="connsiteY9" fmla="*/ 949011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44991 w 2167543"/>
                <a:gd name="connsiteY5" fmla="*/ 884479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4255 w 2167543"/>
                <a:gd name="connsiteY6" fmla="*/ 967992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67543 w 2167543"/>
                <a:gd name="connsiteY0" fmla="*/ 880683 h 1761365"/>
                <a:gd name="connsiteX1" fmla="*/ 2106807 w 2167543"/>
                <a:gd name="connsiteY1" fmla="*/ 816150 h 1761365"/>
                <a:gd name="connsiteX2" fmla="*/ 0 w 2167543"/>
                <a:gd name="connsiteY2" fmla="*/ 0 h 1761365"/>
                <a:gd name="connsiteX3" fmla="*/ 0 w 2167543"/>
                <a:gd name="connsiteY3" fmla="*/ 223967 h 1761365"/>
                <a:gd name="connsiteX4" fmla="*/ 1481823 w 2167543"/>
                <a:gd name="connsiteY4" fmla="*/ 805829 h 1761365"/>
                <a:gd name="connsiteX5" fmla="*/ 1539276 w 2167543"/>
                <a:gd name="connsiteY5" fmla="*/ 882574 h 1761365"/>
                <a:gd name="connsiteX6" fmla="*/ 1487077 w 2167543"/>
                <a:gd name="connsiteY6" fmla="*/ 962347 h 1761365"/>
                <a:gd name="connsiteX7" fmla="*/ 0 w 2167543"/>
                <a:gd name="connsiteY7" fmla="*/ 1533602 h 1761365"/>
                <a:gd name="connsiteX8" fmla="*/ 0 w 2167543"/>
                <a:gd name="connsiteY8" fmla="*/ 1761365 h 1761365"/>
                <a:gd name="connsiteX9" fmla="*/ 2109239 w 2167543"/>
                <a:gd name="connsiteY9" fmla="*/ 951442 h 1761365"/>
                <a:gd name="connsiteX10" fmla="*/ 2167543 w 2167543"/>
                <a:gd name="connsiteY10" fmla="*/ 884479 h 1761365"/>
                <a:gd name="connsiteX11" fmla="*/ 2167543 w 2167543"/>
                <a:gd name="connsiteY11" fmla="*/ 880683 h 1761365"/>
                <a:gd name="connsiteX0" fmla="*/ 2170365 w 2170365"/>
                <a:gd name="connsiteY0" fmla="*/ 880683 h 1761365"/>
                <a:gd name="connsiteX1" fmla="*/ 2109629 w 2170365"/>
                <a:gd name="connsiteY1" fmla="*/ 816150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  <a:gd name="connsiteX0" fmla="*/ 2170365 w 2170365"/>
                <a:gd name="connsiteY0" fmla="*/ 880683 h 1761365"/>
                <a:gd name="connsiteX1" fmla="*/ 2107320 w 2170365"/>
                <a:gd name="connsiteY1" fmla="*/ 811531 h 1761365"/>
                <a:gd name="connsiteX2" fmla="*/ 2822 w 2170365"/>
                <a:gd name="connsiteY2" fmla="*/ 0 h 1761365"/>
                <a:gd name="connsiteX3" fmla="*/ 2822 w 2170365"/>
                <a:gd name="connsiteY3" fmla="*/ 223967 h 1761365"/>
                <a:gd name="connsiteX4" fmla="*/ 1484645 w 2170365"/>
                <a:gd name="connsiteY4" fmla="*/ 805829 h 1761365"/>
                <a:gd name="connsiteX5" fmla="*/ 1542098 w 2170365"/>
                <a:gd name="connsiteY5" fmla="*/ 882574 h 1761365"/>
                <a:gd name="connsiteX6" fmla="*/ 1489899 w 2170365"/>
                <a:gd name="connsiteY6" fmla="*/ 962347 h 1761365"/>
                <a:gd name="connsiteX7" fmla="*/ 0 w 2170365"/>
                <a:gd name="connsiteY7" fmla="*/ 1530780 h 1761365"/>
                <a:gd name="connsiteX8" fmla="*/ 2822 w 2170365"/>
                <a:gd name="connsiteY8" fmla="*/ 1761365 h 1761365"/>
                <a:gd name="connsiteX9" fmla="*/ 2112061 w 2170365"/>
                <a:gd name="connsiteY9" fmla="*/ 951442 h 1761365"/>
                <a:gd name="connsiteX10" fmla="*/ 2170365 w 2170365"/>
                <a:gd name="connsiteY10" fmla="*/ 884479 h 1761365"/>
                <a:gd name="connsiteX11" fmla="*/ 2170365 w 2170365"/>
                <a:gd name="connsiteY11" fmla="*/ 880683 h 176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0365" h="1761365">
                  <a:moveTo>
                    <a:pt x="2170365" y="880683"/>
                  </a:moveTo>
                  <a:cubicBezTo>
                    <a:pt x="2170365" y="854110"/>
                    <a:pt x="2145280" y="826715"/>
                    <a:pt x="2107320" y="811531"/>
                  </a:cubicBezTo>
                  <a:lnTo>
                    <a:pt x="2822" y="0"/>
                  </a:lnTo>
                  <a:lnTo>
                    <a:pt x="2822" y="223967"/>
                  </a:lnTo>
                  <a:lnTo>
                    <a:pt x="1484645" y="805829"/>
                  </a:lnTo>
                  <a:cubicBezTo>
                    <a:pt x="1524975" y="821950"/>
                    <a:pt x="1541222" y="856488"/>
                    <a:pt x="1542098" y="882574"/>
                  </a:cubicBezTo>
                  <a:cubicBezTo>
                    <a:pt x="1542974" y="908660"/>
                    <a:pt x="1527859" y="947162"/>
                    <a:pt x="1489899" y="962347"/>
                  </a:cubicBezTo>
                  <a:lnTo>
                    <a:pt x="0" y="1530780"/>
                  </a:lnTo>
                  <a:cubicBezTo>
                    <a:pt x="941" y="1607642"/>
                    <a:pt x="1881" y="1684503"/>
                    <a:pt x="2822" y="1761365"/>
                  </a:cubicBezTo>
                  <a:lnTo>
                    <a:pt x="2112061" y="951442"/>
                  </a:lnTo>
                  <a:cubicBezTo>
                    <a:pt x="2150021" y="936258"/>
                    <a:pt x="2170365" y="911051"/>
                    <a:pt x="2170365" y="884479"/>
                  </a:cubicBezTo>
                  <a:lnTo>
                    <a:pt x="2170365" y="880683"/>
                  </a:ln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30486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-title-2-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avec coins arrondis en haut 2">
            <a:extLst>
              <a:ext uri="{FF2B5EF4-FFF2-40B4-BE49-F238E27FC236}">
                <a16:creationId xmlns:a16="http://schemas.microsoft.com/office/drawing/2014/main" id="{A00A8526-5063-60C2-21F7-D2176BD98C65}"/>
              </a:ext>
            </a:extLst>
          </p:cNvPr>
          <p:cNvSpPr/>
          <p:nvPr userDrawn="1"/>
        </p:nvSpPr>
        <p:spPr>
          <a:xfrm rot="10800000">
            <a:off x="609599" y="-132529"/>
            <a:ext cx="6416431" cy="6255032"/>
          </a:xfrm>
          <a:prstGeom prst="round2SameRect">
            <a:avLst>
              <a:gd name="adj1" fmla="val 446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space réservé du texte 2">
            <a:extLst>
              <a:ext uri="{FF2B5EF4-FFF2-40B4-BE49-F238E27FC236}">
                <a16:creationId xmlns:a16="http://schemas.microsoft.com/office/drawing/2014/main" id="{0F1AB56D-4126-DE33-3F6D-DD9D70A562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8724" y="2419174"/>
            <a:ext cx="4945676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r>
              <a:rPr lang="fr-FR" dirty="0"/>
              <a:t>/date</a:t>
            </a:r>
          </a:p>
        </p:txBody>
      </p:sp>
      <p:sp>
        <p:nvSpPr>
          <p:cNvPr id="73" name="Espace réservé du texte 5">
            <a:extLst>
              <a:ext uri="{FF2B5EF4-FFF2-40B4-BE49-F238E27FC236}">
                <a16:creationId xmlns:a16="http://schemas.microsoft.com/office/drawing/2014/main" id="{8D30A52D-3B17-F76B-36F7-A233FB684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48724" y="3003479"/>
            <a:ext cx="4945676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 dirty="0" err="1">
                <a:latin typeface="Arial"/>
                <a:cs typeface="Arial"/>
              </a:rPr>
              <a:t>Text</a:t>
            </a:r>
            <a:endParaRPr lang="fr-FR" dirty="0"/>
          </a:p>
        </p:txBody>
      </p:sp>
      <p:sp>
        <p:nvSpPr>
          <p:cNvPr id="74" name="Titre 1">
            <a:extLst>
              <a:ext uri="{FF2B5EF4-FFF2-40B4-BE49-F238E27FC236}">
                <a16:creationId xmlns:a16="http://schemas.microsoft.com/office/drawing/2014/main" id="{8151BF5A-673F-1D4D-2E1E-59CA84558B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8725" y="1318158"/>
            <a:ext cx="4945676" cy="924335"/>
          </a:xfrm>
          <a:prstGeom prst="roundRect">
            <a:avLst/>
          </a:prstGeom>
        </p:spPr>
        <p:txBody>
          <a:bodyPr/>
          <a:lstStyle>
            <a:lvl1pPr>
              <a:lnSpc>
                <a:spcPts val="3400"/>
              </a:lnSpc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EDAF7422-0940-A895-3251-2F0B66B8F0E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473422" y="961191"/>
            <a:ext cx="5108980" cy="4084576"/>
          </a:xfrm>
          <a:custGeom>
            <a:avLst/>
            <a:gdLst>
              <a:gd name="connsiteX0" fmla="*/ 4636 w 5386420"/>
              <a:gd name="connsiteY0" fmla="*/ 1418823 h 4306386"/>
              <a:gd name="connsiteX1" fmla="*/ 1644738 w 5386420"/>
              <a:gd name="connsiteY1" fmla="*/ 2054909 h 4306386"/>
              <a:gd name="connsiteX2" fmla="*/ 1644738 w 5386420"/>
              <a:gd name="connsiteY2" fmla="*/ 2254464 h 4306386"/>
              <a:gd name="connsiteX3" fmla="*/ 4636 w 5386420"/>
              <a:gd name="connsiteY3" fmla="*/ 2890549 h 4306386"/>
              <a:gd name="connsiteX4" fmla="*/ 4636 w 5386420"/>
              <a:gd name="connsiteY4" fmla="*/ 706460 h 4306386"/>
              <a:gd name="connsiteX5" fmla="*/ 3461894 w 5386420"/>
              <a:gd name="connsiteY5" fmla="*/ 2039639 h 4306386"/>
              <a:gd name="connsiteX6" fmla="*/ 3565464 w 5386420"/>
              <a:gd name="connsiteY6" fmla="*/ 2153242 h 4306386"/>
              <a:gd name="connsiteX7" fmla="*/ 3565464 w 5386420"/>
              <a:gd name="connsiteY7" fmla="*/ 2159478 h 4306386"/>
              <a:gd name="connsiteX8" fmla="*/ 3469683 w 5386420"/>
              <a:gd name="connsiteY8" fmla="*/ 2269484 h 4306386"/>
              <a:gd name="connsiteX9" fmla="*/ 4636 w 5386420"/>
              <a:gd name="connsiteY9" fmla="*/ 3600021 h 4306386"/>
              <a:gd name="connsiteX10" fmla="*/ 0 w 5386420"/>
              <a:gd name="connsiteY10" fmla="*/ 3221217 h 4306386"/>
              <a:gd name="connsiteX11" fmla="*/ 2447598 w 5386420"/>
              <a:gd name="connsiteY11" fmla="*/ 2287399 h 4306386"/>
              <a:gd name="connsiteX12" fmla="*/ 2533350 w 5386420"/>
              <a:gd name="connsiteY12" fmla="*/ 2156348 h 4306386"/>
              <a:gd name="connsiteX13" fmla="*/ 2438967 w 5386420"/>
              <a:gd name="connsiteY13" fmla="*/ 2030272 h 4306386"/>
              <a:gd name="connsiteX14" fmla="*/ 4636 w 5386420"/>
              <a:gd name="connsiteY14" fmla="*/ 1074392 h 4306386"/>
              <a:gd name="connsiteX15" fmla="*/ 11559 w 5386420"/>
              <a:gd name="connsiteY15" fmla="*/ 0 h 4306386"/>
              <a:gd name="connsiteX16" fmla="*/ 5290097 w 5386420"/>
              <a:gd name="connsiteY16" fmla="*/ 2051685 h 4306386"/>
              <a:gd name="connsiteX17" fmla="*/ 5386413 w 5386420"/>
              <a:gd name="connsiteY17" fmla="*/ 2161161 h 4306386"/>
              <a:gd name="connsiteX18" fmla="*/ 5286635 w 5386420"/>
              <a:gd name="connsiteY18" fmla="*/ 2267174 h 4306386"/>
              <a:gd name="connsiteX19" fmla="*/ 4636 w 5386420"/>
              <a:gd name="connsiteY19" fmla="*/ 4306386 h 4306386"/>
              <a:gd name="connsiteX20" fmla="*/ 4636 w 5386420"/>
              <a:gd name="connsiteY20" fmla="*/ 3932218 h 4306386"/>
              <a:gd name="connsiteX21" fmla="*/ 4263911 w 5386420"/>
              <a:gd name="connsiteY21" fmla="*/ 2293719 h 4306386"/>
              <a:gd name="connsiteX22" fmla="*/ 4351704 w 5386420"/>
              <a:gd name="connsiteY22" fmla="*/ 2161161 h 4306386"/>
              <a:gd name="connsiteX23" fmla="*/ 4267907 w 5386420"/>
              <a:gd name="connsiteY23" fmla="*/ 2031957 h 4306386"/>
              <a:gd name="connsiteX24" fmla="*/ 4636 w 5386420"/>
              <a:gd name="connsiteY24" fmla="*/ 371393 h 4306386"/>
              <a:gd name="connsiteX25" fmla="*/ 11559 w 5386420"/>
              <a:gd name="connsiteY25" fmla="*/ 0 h 43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86420" h="4306386">
                <a:moveTo>
                  <a:pt x="4636" y="1418823"/>
                </a:moveTo>
                <a:lnTo>
                  <a:pt x="1644738" y="2054909"/>
                </a:lnTo>
                <a:cubicBezTo>
                  <a:pt x="1775697" y="2104797"/>
                  <a:pt x="1775697" y="2204575"/>
                  <a:pt x="1644738" y="2254464"/>
                </a:cubicBezTo>
                <a:lnTo>
                  <a:pt x="4636" y="2890549"/>
                </a:lnTo>
                <a:close/>
                <a:moveTo>
                  <a:pt x="4636" y="706460"/>
                </a:moveTo>
                <a:lnTo>
                  <a:pt x="3461894" y="2039639"/>
                </a:lnTo>
                <a:cubicBezTo>
                  <a:pt x="3524255" y="2064583"/>
                  <a:pt x="3565464" y="2109588"/>
                  <a:pt x="3565464" y="2153242"/>
                </a:cubicBezTo>
                <a:lnTo>
                  <a:pt x="3565464" y="2159478"/>
                </a:lnTo>
                <a:cubicBezTo>
                  <a:pt x="3565464" y="2203130"/>
                  <a:pt x="3532043" y="2244540"/>
                  <a:pt x="3469683" y="2269484"/>
                </a:cubicBezTo>
                <a:lnTo>
                  <a:pt x="4636" y="3600021"/>
                </a:lnTo>
                <a:cubicBezTo>
                  <a:pt x="3090" y="3473753"/>
                  <a:pt x="1546" y="3347486"/>
                  <a:pt x="0" y="3221217"/>
                </a:cubicBezTo>
                <a:lnTo>
                  <a:pt x="2447598" y="2287399"/>
                </a:lnTo>
                <a:cubicBezTo>
                  <a:pt x="2509959" y="2262453"/>
                  <a:pt x="2534789" y="2199202"/>
                  <a:pt x="2533350" y="2156348"/>
                </a:cubicBezTo>
                <a:cubicBezTo>
                  <a:pt x="2531911" y="2113494"/>
                  <a:pt x="2505221" y="2056755"/>
                  <a:pt x="2438967" y="2030272"/>
                </a:cubicBezTo>
                <a:lnTo>
                  <a:pt x="4636" y="1074392"/>
                </a:lnTo>
                <a:close/>
                <a:moveTo>
                  <a:pt x="11559" y="0"/>
                </a:moveTo>
                <a:lnTo>
                  <a:pt x="5290097" y="2051685"/>
                </a:lnTo>
                <a:cubicBezTo>
                  <a:pt x="5352459" y="2076629"/>
                  <a:pt x="5386990" y="2125246"/>
                  <a:pt x="5386413" y="2161161"/>
                </a:cubicBezTo>
                <a:cubicBezTo>
                  <a:pt x="5385837" y="2197075"/>
                  <a:pt x="5348997" y="2242229"/>
                  <a:pt x="5286635" y="2267174"/>
                </a:cubicBezTo>
                <a:lnTo>
                  <a:pt x="4636" y="4306386"/>
                </a:lnTo>
                <a:lnTo>
                  <a:pt x="4636" y="3932218"/>
                </a:lnTo>
                <a:lnTo>
                  <a:pt x="4263911" y="2293719"/>
                </a:lnTo>
                <a:cubicBezTo>
                  <a:pt x="4326272" y="2268774"/>
                  <a:pt x="4351039" y="2204788"/>
                  <a:pt x="4351704" y="2161161"/>
                </a:cubicBezTo>
                <a:cubicBezTo>
                  <a:pt x="4352369" y="2117533"/>
                  <a:pt x="4330267" y="2056901"/>
                  <a:pt x="4267907" y="2031957"/>
                </a:cubicBezTo>
                <a:lnTo>
                  <a:pt x="4636" y="371393"/>
                </a:lnTo>
                <a:cubicBezTo>
                  <a:pt x="6944" y="247596"/>
                  <a:pt x="9251" y="123798"/>
                  <a:pt x="11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l">
              <a:buNone/>
              <a:defRPr sz="14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6617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-title-2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 : avec coins arrondis en haut 6">
            <a:extLst>
              <a:ext uri="{FF2B5EF4-FFF2-40B4-BE49-F238E27FC236}">
                <a16:creationId xmlns:a16="http://schemas.microsoft.com/office/drawing/2014/main" id="{4CF3B2F3-02CC-8AC0-3BC2-63EA8DA54351}"/>
              </a:ext>
            </a:extLst>
          </p:cNvPr>
          <p:cNvSpPr/>
          <p:nvPr userDrawn="1"/>
        </p:nvSpPr>
        <p:spPr>
          <a:xfrm rot="10800000">
            <a:off x="609599" y="-132529"/>
            <a:ext cx="6416431" cy="6255032"/>
          </a:xfrm>
          <a:prstGeom prst="round2SameRect">
            <a:avLst>
              <a:gd name="adj1" fmla="val 446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A80FF48-BC43-1CF9-9A6B-8C9EDE115A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8724" y="2419174"/>
            <a:ext cx="4945676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r>
              <a:rPr lang="fr-FR" dirty="0"/>
              <a:t>/date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40928FFD-4D88-4451-3A2A-AC596B6ECB3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48724" y="3003479"/>
            <a:ext cx="4945676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 dirty="0" err="1">
                <a:latin typeface="Arial"/>
                <a:cs typeface="Arial"/>
              </a:rPr>
              <a:t>Text</a:t>
            </a:r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9D65F294-3B9E-636B-2CDF-96190ADD9D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8725" y="1318158"/>
            <a:ext cx="4945676" cy="924335"/>
          </a:xfrm>
          <a:prstGeom prst="roundRect">
            <a:avLst/>
          </a:prstGeom>
        </p:spPr>
        <p:txBody>
          <a:bodyPr/>
          <a:lstStyle>
            <a:lvl1pPr>
              <a:lnSpc>
                <a:spcPts val="3400"/>
              </a:lnSpc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6" name="Espace réservé pour une image  14">
            <a:extLst>
              <a:ext uri="{FF2B5EF4-FFF2-40B4-BE49-F238E27FC236}">
                <a16:creationId xmlns:a16="http://schemas.microsoft.com/office/drawing/2014/main" id="{33C50C69-2A65-895F-3A60-E2D8689D5F6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473422" y="961191"/>
            <a:ext cx="5108980" cy="4084576"/>
          </a:xfrm>
          <a:custGeom>
            <a:avLst/>
            <a:gdLst>
              <a:gd name="connsiteX0" fmla="*/ 4636 w 5386420"/>
              <a:gd name="connsiteY0" fmla="*/ 1418823 h 4306386"/>
              <a:gd name="connsiteX1" fmla="*/ 1644738 w 5386420"/>
              <a:gd name="connsiteY1" fmla="*/ 2054909 h 4306386"/>
              <a:gd name="connsiteX2" fmla="*/ 1644738 w 5386420"/>
              <a:gd name="connsiteY2" fmla="*/ 2254464 h 4306386"/>
              <a:gd name="connsiteX3" fmla="*/ 4636 w 5386420"/>
              <a:gd name="connsiteY3" fmla="*/ 2890549 h 4306386"/>
              <a:gd name="connsiteX4" fmla="*/ 4636 w 5386420"/>
              <a:gd name="connsiteY4" fmla="*/ 706460 h 4306386"/>
              <a:gd name="connsiteX5" fmla="*/ 3461894 w 5386420"/>
              <a:gd name="connsiteY5" fmla="*/ 2039639 h 4306386"/>
              <a:gd name="connsiteX6" fmla="*/ 3565464 w 5386420"/>
              <a:gd name="connsiteY6" fmla="*/ 2153242 h 4306386"/>
              <a:gd name="connsiteX7" fmla="*/ 3565464 w 5386420"/>
              <a:gd name="connsiteY7" fmla="*/ 2159478 h 4306386"/>
              <a:gd name="connsiteX8" fmla="*/ 3469683 w 5386420"/>
              <a:gd name="connsiteY8" fmla="*/ 2269484 h 4306386"/>
              <a:gd name="connsiteX9" fmla="*/ 4636 w 5386420"/>
              <a:gd name="connsiteY9" fmla="*/ 3600021 h 4306386"/>
              <a:gd name="connsiteX10" fmla="*/ 0 w 5386420"/>
              <a:gd name="connsiteY10" fmla="*/ 3221217 h 4306386"/>
              <a:gd name="connsiteX11" fmla="*/ 2447598 w 5386420"/>
              <a:gd name="connsiteY11" fmla="*/ 2287399 h 4306386"/>
              <a:gd name="connsiteX12" fmla="*/ 2533350 w 5386420"/>
              <a:gd name="connsiteY12" fmla="*/ 2156348 h 4306386"/>
              <a:gd name="connsiteX13" fmla="*/ 2438967 w 5386420"/>
              <a:gd name="connsiteY13" fmla="*/ 2030272 h 4306386"/>
              <a:gd name="connsiteX14" fmla="*/ 4636 w 5386420"/>
              <a:gd name="connsiteY14" fmla="*/ 1074392 h 4306386"/>
              <a:gd name="connsiteX15" fmla="*/ 11559 w 5386420"/>
              <a:gd name="connsiteY15" fmla="*/ 0 h 4306386"/>
              <a:gd name="connsiteX16" fmla="*/ 5290097 w 5386420"/>
              <a:gd name="connsiteY16" fmla="*/ 2051685 h 4306386"/>
              <a:gd name="connsiteX17" fmla="*/ 5386413 w 5386420"/>
              <a:gd name="connsiteY17" fmla="*/ 2161161 h 4306386"/>
              <a:gd name="connsiteX18" fmla="*/ 5286635 w 5386420"/>
              <a:gd name="connsiteY18" fmla="*/ 2267174 h 4306386"/>
              <a:gd name="connsiteX19" fmla="*/ 4636 w 5386420"/>
              <a:gd name="connsiteY19" fmla="*/ 4306386 h 4306386"/>
              <a:gd name="connsiteX20" fmla="*/ 4636 w 5386420"/>
              <a:gd name="connsiteY20" fmla="*/ 3932218 h 4306386"/>
              <a:gd name="connsiteX21" fmla="*/ 4263911 w 5386420"/>
              <a:gd name="connsiteY21" fmla="*/ 2293719 h 4306386"/>
              <a:gd name="connsiteX22" fmla="*/ 4351704 w 5386420"/>
              <a:gd name="connsiteY22" fmla="*/ 2161161 h 4306386"/>
              <a:gd name="connsiteX23" fmla="*/ 4267907 w 5386420"/>
              <a:gd name="connsiteY23" fmla="*/ 2031957 h 4306386"/>
              <a:gd name="connsiteX24" fmla="*/ 4636 w 5386420"/>
              <a:gd name="connsiteY24" fmla="*/ 371393 h 4306386"/>
              <a:gd name="connsiteX25" fmla="*/ 11559 w 5386420"/>
              <a:gd name="connsiteY25" fmla="*/ 0 h 43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86420" h="4306386">
                <a:moveTo>
                  <a:pt x="4636" y="1418823"/>
                </a:moveTo>
                <a:lnTo>
                  <a:pt x="1644738" y="2054909"/>
                </a:lnTo>
                <a:cubicBezTo>
                  <a:pt x="1775697" y="2104797"/>
                  <a:pt x="1775697" y="2204575"/>
                  <a:pt x="1644738" y="2254464"/>
                </a:cubicBezTo>
                <a:lnTo>
                  <a:pt x="4636" y="2890549"/>
                </a:lnTo>
                <a:close/>
                <a:moveTo>
                  <a:pt x="4636" y="706460"/>
                </a:moveTo>
                <a:lnTo>
                  <a:pt x="3461894" y="2039639"/>
                </a:lnTo>
                <a:cubicBezTo>
                  <a:pt x="3524255" y="2064583"/>
                  <a:pt x="3565464" y="2109588"/>
                  <a:pt x="3565464" y="2153242"/>
                </a:cubicBezTo>
                <a:lnTo>
                  <a:pt x="3565464" y="2159478"/>
                </a:lnTo>
                <a:cubicBezTo>
                  <a:pt x="3565464" y="2203130"/>
                  <a:pt x="3532043" y="2244540"/>
                  <a:pt x="3469683" y="2269484"/>
                </a:cubicBezTo>
                <a:lnTo>
                  <a:pt x="4636" y="3600021"/>
                </a:lnTo>
                <a:cubicBezTo>
                  <a:pt x="3090" y="3473753"/>
                  <a:pt x="1546" y="3347486"/>
                  <a:pt x="0" y="3221217"/>
                </a:cubicBezTo>
                <a:lnTo>
                  <a:pt x="2447598" y="2287399"/>
                </a:lnTo>
                <a:cubicBezTo>
                  <a:pt x="2509959" y="2262453"/>
                  <a:pt x="2534789" y="2199202"/>
                  <a:pt x="2533350" y="2156348"/>
                </a:cubicBezTo>
                <a:cubicBezTo>
                  <a:pt x="2531911" y="2113494"/>
                  <a:pt x="2505221" y="2056755"/>
                  <a:pt x="2438967" y="2030272"/>
                </a:cubicBezTo>
                <a:lnTo>
                  <a:pt x="4636" y="1074392"/>
                </a:lnTo>
                <a:close/>
                <a:moveTo>
                  <a:pt x="11559" y="0"/>
                </a:moveTo>
                <a:lnTo>
                  <a:pt x="5290097" y="2051685"/>
                </a:lnTo>
                <a:cubicBezTo>
                  <a:pt x="5352459" y="2076629"/>
                  <a:pt x="5386990" y="2125246"/>
                  <a:pt x="5386413" y="2161161"/>
                </a:cubicBezTo>
                <a:cubicBezTo>
                  <a:pt x="5385837" y="2197075"/>
                  <a:pt x="5348997" y="2242229"/>
                  <a:pt x="5286635" y="2267174"/>
                </a:cubicBezTo>
                <a:lnTo>
                  <a:pt x="4636" y="4306386"/>
                </a:lnTo>
                <a:lnTo>
                  <a:pt x="4636" y="3932218"/>
                </a:lnTo>
                <a:lnTo>
                  <a:pt x="4263911" y="2293719"/>
                </a:lnTo>
                <a:cubicBezTo>
                  <a:pt x="4326272" y="2268774"/>
                  <a:pt x="4351039" y="2204788"/>
                  <a:pt x="4351704" y="2161161"/>
                </a:cubicBezTo>
                <a:cubicBezTo>
                  <a:pt x="4352369" y="2117533"/>
                  <a:pt x="4330267" y="2056901"/>
                  <a:pt x="4267907" y="2031957"/>
                </a:cubicBezTo>
                <a:lnTo>
                  <a:pt x="4636" y="371393"/>
                </a:lnTo>
                <a:cubicBezTo>
                  <a:pt x="6944" y="247596"/>
                  <a:pt x="9251" y="123798"/>
                  <a:pt x="11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04286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-title-2-sky-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 : avec coins arrondis en haut 91">
            <a:extLst>
              <a:ext uri="{FF2B5EF4-FFF2-40B4-BE49-F238E27FC236}">
                <a16:creationId xmlns:a16="http://schemas.microsoft.com/office/drawing/2014/main" id="{F0C87E43-9A21-8CFE-EA44-3AA43A694FD1}"/>
              </a:ext>
            </a:extLst>
          </p:cNvPr>
          <p:cNvSpPr/>
          <p:nvPr userDrawn="1"/>
        </p:nvSpPr>
        <p:spPr>
          <a:xfrm rot="10800000">
            <a:off x="609599" y="-132529"/>
            <a:ext cx="6416431" cy="6255032"/>
          </a:xfrm>
          <a:prstGeom prst="round2SameRect">
            <a:avLst>
              <a:gd name="adj1" fmla="val 446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8F85B92E-23E1-D7A8-78B1-48D63411B8B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8724" y="2419174"/>
            <a:ext cx="4945676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r>
              <a:rPr lang="fr-FR" dirty="0"/>
              <a:t>/date</a:t>
            </a:r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B8DE9207-825E-6A1E-19B7-6D3DEECA73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48724" y="3003479"/>
            <a:ext cx="4945676" cy="426664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fr-FR" dirty="0" err="1">
                <a:latin typeface="Arial"/>
                <a:cs typeface="Arial"/>
              </a:rPr>
              <a:t>Text</a:t>
            </a:r>
            <a:endParaRPr lang="fr-FR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34262A5C-9D3B-988D-2648-20DEBD214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8725" y="1318158"/>
            <a:ext cx="4945676" cy="924335"/>
          </a:xfrm>
          <a:prstGeom prst="roundRect">
            <a:avLst/>
          </a:prstGeom>
        </p:spPr>
        <p:txBody>
          <a:bodyPr/>
          <a:lstStyle>
            <a:lvl1pPr>
              <a:lnSpc>
                <a:spcPts val="3400"/>
              </a:lnSpc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61FCB832-E9FC-6A97-01D7-458CE44FCDD6}"/>
              </a:ext>
            </a:extLst>
          </p:cNvPr>
          <p:cNvGrpSpPr/>
          <p:nvPr userDrawn="1"/>
        </p:nvGrpSpPr>
        <p:grpSpPr>
          <a:xfrm>
            <a:off x="6478550" y="961191"/>
            <a:ext cx="5108981" cy="4084576"/>
            <a:chOff x="6478550" y="857021"/>
            <a:chExt cx="5384803" cy="4305093"/>
          </a:xfrm>
        </p:grpSpPr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B78F9E69-3E17-558E-54F6-5F76AA672909}"/>
                </a:ext>
              </a:extLst>
            </p:cNvPr>
            <p:cNvSpPr/>
            <p:nvPr/>
          </p:nvSpPr>
          <p:spPr>
            <a:xfrm>
              <a:off x="6483185" y="857021"/>
              <a:ext cx="5380168" cy="4305093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89D943D0-0683-8AF2-5425-B734F3CF9457}"/>
                </a:ext>
              </a:extLst>
            </p:cNvPr>
            <p:cNvGrpSpPr/>
            <p:nvPr userDrawn="1"/>
          </p:nvGrpSpPr>
          <p:grpSpPr>
            <a:xfrm>
              <a:off x="6478550" y="1563268"/>
              <a:ext cx="3564394" cy="2892692"/>
              <a:chOff x="6478550" y="1563268"/>
              <a:chExt cx="3564394" cy="2892692"/>
            </a:xfrm>
          </p:grpSpPr>
          <p:sp>
            <p:nvSpPr>
              <p:cNvPr id="7" name="Forme libre : forme 6">
                <a:extLst>
                  <a:ext uri="{FF2B5EF4-FFF2-40B4-BE49-F238E27FC236}">
                    <a16:creationId xmlns:a16="http://schemas.microsoft.com/office/drawing/2014/main" id="{361DA3FA-E690-4CC7-248B-3F929EC261ED}"/>
                  </a:ext>
                </a:extLst>
              </p:cNvPr>
              <p:cNvSpPr/>
              <p:nvPr/>
            </p:nvSpPr>
            <p:spPr>
              <a:xfrm>
                <a:off x="6483185" y="2275418"/>
                <a:ext cx="1737798" cy="1471284"/>
              </a:xfrm>
              <a:custGeom>
                <a:avLst/>
                <a:gdLst>
                  <a:gd name="connsiteX0" fmla="*/ 998361 w 1058148"/>
                  <a:gd name="connsiteY0" fmla="*/ 390993 h 895866"/>
                  <a:gd name="connsiteX1" fmla="*/ 0 w 1058148"/>
                  <a:gd name="connsiteY1" fmla="*/ 0 h 895866"/>
                  <a:gd name="connsiteX2" fmla="*/ 0 w 1058148"/>
                  <a:gd name="connsiteY2" fmla="*/ 895867 h 895866"/>
                  <a:gd name="connsiteX3" fmla="*/ 998361 w 1058148"/>
                  <a:gd name="connsiteY3" fmla="*/ 508670 h 895866"/>
                  <a:gd name="connsiteX4" fmla="*/ 998361 w 1058148"/>
                  <a:gd name="connsiteY4" fmla="*/ 387197 h 895866"/>
                  <a:gd name="connsiteX5" fmla="*/ 998361 w 1058148"/>
                  <a:gd name="connsiteY5" fmla="*/ 390993 h 895866"/>
                  <a:gd name="connsiteX0" fmla="*/ 998361 w 1058148"/>
                  <a:gd name="connsiteY0" fmla="*/ 387197 h 895867"/>
                  <a:gd name="connsiteX1" fmla="*/ 0 w 1058148"/>
                  <a:gd name="connsiteY1" fmla="*/ 0 h 895867"/>
                  <a:gd name="connsiteX2" fmla="*/ 0 w 1058148"/>
                  <a:gd name="connsiteY2" fmla="*/ 895867 h 895867"/>
                  <a:gd name="connsiteX3" fmla="*/ 998361 w 1058148"/>
                  <a:gd name="connsiteY3" fmla="*/ 508670 h 895867"/>
                  <a:gd name="connsiteX4" fmla="*/ 998361 w 1058148"/>
                  <a:gd name="connsiteY4" fmla="*/ 387197 h 89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148" h="895867">
                    <a:moveTo>
                      <a:pt x="998361" y="387197"/>
                    </a:moveTo>
                    <a:lnTo>
                      <a:pt x="0" y="0"/>
                    </a:lnTo>
                    <a:lnTo>
                      <a:pt x="0" y="895867"/>
                    </a:lnTo>
                    <a:lnTo>
                      <a:pt x="998361" y="508670"/>
                    </a:lnTo>
                    <a:cubicBezTo>
                      <a:pt x="1078078" y="478302"/>
                      <a:pt x="1078078" y="417565"/>
                      <a:pt x="998361" y="387197"/>
                    </a:cubicBezTo>
                    <a:close/>
                  </a:path>
                </a:pathLst>
              </a:custGeom>
              <a:solidFill>
                <a:srgbClr val="FFED00"/>
              </a:solidFill>
              <a:ln w="378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9" name="Forme libre : forme 8">
                <a:extLst>
                  <a:ext uri="{FF2B5EF4-FFF2-40B4-BE49-F238E27FC236}">
                    <a16:creationId xmlns:a16="http://schemas.microsoft.com/office/drawing/2014/main" id="{D8C86136-3A24-72F0-02BA-A71FFFE11CD0}"/>
                  </a:ext>
                </a:extLst>
              </p:cNvPr>
              <p:cNvSpPr/>
              <p:nvPr/>
            </p:nvSpPr>
            <p:spPr>
              <a:xfrm>
                <a:off x="6478550" y="1563268"/>
                <a:ext cx="3564394" cy="2892692"/>
              </a:xfrm>
              <a:custGeom>
                <a:avLst/>
                <a:gdLst>
                  <a:gd name="connsiteX0" fmla="*/ 2167543 w 2167543"/>
                  <a:gd name="connsiteY0" fmla="*/ 880683 h 1761364"/>
                  <a:gd name="connsiteX1" fmla="*/ 2106807 w 2167543"/>
                  <a:gd name="connsiteY1" fmla="*/ 816150 h 1761364"/>
                  <a:gd name="connsiteX2" fmla="*/ 0 w 2167543"/>
                  <a:gd name="connsiteY2" fmla="*/ 0 h 1761364"/>
                  <a:gd name="connsiteX3" fmla="*/ 0 w 2167543"/>
                  <a:gd name="connsiteY3" fmla="*/ 223967 h 1761364"/>
                  <a:gd name="connsiteX4" fmla="*/ 1484255 w 2167543"/>
                  <a:gd name="connsiteY4" fmla="*/ 800965 h 1761364"/>
                  <a:gd name="connsiteX5" fmla="*/ 1544991 w 2167543"/>
                  <a:gd name="connsiteY5" fmla="*/ 884479 h 1761364"/>
                  <a:gd name="connsiteX6" fmla="*/ 1484255 w 2167543"/>
                  <a:gd name="connsiteY6" fmla="*/ 967992 h 1761364"/>
                  <a:gd name="connsiteX7" fmla="*/ 0 w 2167543"/>
                  <a:gd name="connsiteY7" fmla="*/ 1533602 h 1761364"/>
                  <a:gd name="connsiteX8" fmla="*/ 0 w 2167543"/>
                  <a:gd name="connsiteY8" fmla="*/ 1761365 h 1761364"/>
                  <a:gd name="connsiteX9" fmla="*/ 2106807 w 2167543"/>
                  <a:gd name="connsiteY9" fmla="*/ 949011 h 1761364"/>
                  <a:gd name="connsiteX10" fmla="*/ 2167543 w 2167543"/>
                  <a:gd name="connsiteY10" fmla="*/ 884479 h 1761364"/>
                  <a:gd name="connsiteX11" fmla="*/ 2167543 w 2167543"/>
                  <a:gd name="connsiteY11" fmla="*/ 880683 h 1761364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44991 w 2167543"/>
                  <a:gd name="connsiteY5" fmla="*/ 884479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6807 w 2167543"/>
                  <a:gd name="connsiteY9" fmla="*/ 949011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44991 w 2167543"/>
                  <a:gd name="connsiteY5" fmla="*/ 884479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7077 w 2167543"/>
                  <a:gd name="connsiteY6" fmla="*/ 962347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70365 w 2170365"/>
                  <a:gd name="connsiteY0" fmla="*/ 880683 h 1761365"/>
                  <a:gd name="connsiteX1" fmla="*/ 2109629 w 2170365"/>
                  <a:gd name="connsiteY1" fmla="*/ 816150 h 1761365"/>
                  <a:gd name="connsiteX2" fmla="*/ 2822 w 2170365"/>
                  <a:gd name="connsiteY2" fmla="*/ 0 h 1761365"/>
                  <a:gd name="connsiteX3" fmla="*/ 2822 w 2170365"/>
                  <a:gd name="connsiteY3" fmla="*/ 223967 h 1761365"/>
                  <a:gd name="connsiteX4" fmla="*/ 1484645 w 2170365"/>
                  <a:gd name="connsiteY4" fmla="*/ 805829 h 1761365"/>
                  <a:gd name="connsiteX5" fmla="*/ 1542098 w 2170365"/>
                  <a:gd name="connsiteY5" fmla="*/ 882574 h 1761365"/>
                  <a:gd name="connsiteX6" fmla="*/ 1489899 w 2170365"/>
                  <a:gd name="connsiteY6" fmla="*/ 962347 h 1761365"/>
                  <a:gd name="connsiteX7" fmla="*/ 0 w 2170365"/>
                  <a:gd name="connsiteY7" fmla="*/ 1530780 h 1761365"/>
                  <a:gd name="connsiteX8" fmla="*/ 2822 w 2170365"/>
                  <a:gd name="connsiteY8" fmla="*/ 1761365 h 1761365"/>
                  <a:gd name="connsiteX9" fmla="*/ 2112061 w 2170365"/>
                  <a:gd name="connsiteY9" fmla="*/ 951442 h 1761365"/>
                  <a:gd name="connsiteX10" fmla="*/ 2170365 w 2170365"/>
                  <a:gd name="connsiteY10" fmla="*/ 884479 h 1761365"/>
                  <a:gd name="connsiteX11" fmla="*/ 2170365 w 2170365"/>
                  <a:gd name="connsiteY11" fmla="*/ 880683 h 1761365"/>
                  <a:gd name="connsiteX0" fmla="*/ 2170365 w 2170365"/>
                  <a:gd name="connsiteY0" fmla="*/ 880683 h 1761365"/>
                  <a:gd name="connsiteX1" fmla="*/ 2107320 w 2170365"/>
                  <a:gd name="connsiteY1" fmla="*/ 811531 h 1761365"/>
                  <a:gd name="connsiteX2" fmla="*/ 2822 w 2170365"/>
                  <a:gd name="connsiteY2" fmla="*/ 0 h 1761365"/>
                  <a:gd name="connsiteX3" fmla="*/ 2822 w 2170365"/>
                  <a:gd name="connsiteY3" fmla="*/ 223967 h 1761365"/>
                  <a:gd name="connsiteX4" fmla="*/ 1484645 w 2170365"/>
                  <a:gd name="connsiteY4" fmla="*/ 805829 h 1761365"/>
                  <a:gd name="connsiteX5" fmla="*/ 1542098 w 2170365"/>
                  <a:gd name="connsiteY5" fmla="*/ 882574 h 1761365"/>
                  <a:gd name="connsiteX6" fmla="*/ 1489899 w 2170365"/>
                  <a:gd name="connsiteY6" fmla="*/ 962347 h 1761365"/>
                  <a:gd name="connsiteX7" fmla="*/ 0 w 2170365"/>
                  <a:gd name="connsiteY7" fmla="*/ 1530780 h 1761365"/>
                  <a:gd name="connsiteX8" fmla="*/ 2822 w 2170365"/>
                  <a:gd name="connsiteY8" fmla="*/ 1761365 h 1761365"/>
                  <a:gd name="connsiteX9" fmla="*/ 2112061 w 2170365"/>
                  <a:gd name="connsiteY9" fmla="*/ 951442 h 1761365"/>
                  <a:gd name="connsiteX10" fmla="*/ 2170365 w 2170365"/>
                  <a:gd name="connsiteY10" fmla="*/ 884479 h 1761365"/>
                  <a:gd name="connsiteX11" fmla="*/ 2170365 w 2170365"/>
                  <a:gd name="connsiteY11" fmla="*/ 880683 h 1761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0365" h="1761365">
                    <a:moveTo>
                      <a:pt x="2170365" y="880683"/>
                    </a:moveTo>
                    <a:cubicBezTo>
                      <a:pt x="2170365" y="854110"/>
                      <a:pt x="2145280" y="826715"/>
                      <a:pt x="2107320" y="811531"/>
                    </a:cubicBezTo>
                    <a:lnTo>
                      <a:pt x="2822" y="0"/>
                    </a:lnTo>
                    <a:lnTo>
                      <a:pt x="2822" y="223967"/>
                    </a:lnTo>
                    <a:lnTo>
                      <a:pt x="1484645" y="805829"/>
                    </a:lnTo>
                    <a:cubicBezTo>
                      <a:pt x="1524975" y="821950"/>
                      <a:pt x="1541222" y="856488"/>
                      <a:pt x="1542098" y="882574"/>
                    </a:cubicBezTo>
                    <a:cubicBezTo>
                      <a:pt x="1542974" y="908660"/>
                      <a:pt x="1527859" y="947162"/>
                      <a:pt x="1489899" y="962347"/>
                    </a:cubicBezTo>
                    <a:lnTo>
                      <a:pt x="0" y="1530780"/>
                    </a:lnTo>
                    <a:cubicBezTo>
                      <a:pt x="941" y="1607642"/>
                      <a:pt x="1881" y="1684503"/>
                      <a:pt x="2822" y="1761365"/>
                    </a:cubicBezTo>
                    <a:lnTo>
                      <a:pt x="2112061" y="951442"/>
                    </a:lnTo>
                    <a:cubicBezTo>
                      <a:pt x="2150021" y="936258"/>
                      <a:pt x="2170365" y="911051"/>
                      <a:pt x="2170365" y="884479"/>
                    </a:cubicBezTo>
                    <a:lnTo>
                      <a:pt x="2170365" y="880683"/>
                    </a:lnTo>
                    <a:close/>
                  </a:path>
                </a:pathLst>
              </a:custGeom>
              <a:solidFill>
                <a:srgbClr val="FFED00"/>
              </a:solidFill>
              <a:ln w="378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2832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80B4B-C506-C973-FE43-81B94B4B4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DFBE8-BE9D-998E-080E-5B4D1992D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28335-0AF3-991C-B98F-70C47A489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BDD28-CAB2-0B81-161A-550F8FF3E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A4959-92E5-8DFA-F924-807975A7A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98563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-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Espace réservé pour une image  74">
            <a:extLst>
              <a:ext uri="{FF2B5EF4-FFF2-40B4-BE49-F238E27FC236}">
                <a16:creationId xmlns:a16="http://schemas.microsoft.com/office/drawing/2014/main" id="{7B7DBF76-EF86-EE35-27D1-14018AD2BB6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073662" y="514850"/>
            <a:ext cx="5139011" cy="5749976"/>
          </a:xfrm>
          <a:custGeom>
            <a:avLst/>
            <a:gdLst>
              <a:gd name="connsiteX0" fmla="*/ 0 w 5139011"/>
              <a:gd name="connsiteY0" fmla="*/ 1180099 h 5749976"/>
              <a:gd name="connsiteX1" fmla="*/ 4626 w 5139011"/>
              <a:gd name="connsiteY1" fmla="*/ 1181897 h 5749976"/>
              <a:gd name="connsiteX2" fmla="*/ 785125 w 5139011"/>
              <a:gd name="connsiteY2" fmla="*/ 1485304 h 5749976"/>
              <a:gd name="connsiteX3" fmla="*/ 845861 w 5139011"/>
              <a:gd name="connsiteY3" fmla="*/ 1568818 h 5749976"/>
              <a:gd name="connsiteX4" fmla="*/ 785125 w 5139011"/>
              <a:gd name="connsiteY4" fmla="*/ 1652331 h 5749976"/>
              <a:gd name="connsiteX5" fmla="*/ 0 w 5139011"/>
              <a:gd name="connsiteY5" fmla="*/ 1951521 h 5749976"/>
              <a:gd name="connsiteX6" fmla="*/ 0 w 5139011"/>
              <a:gd name="connsiteY6" fmla="*/ 1741810 h 5749976"/>
              <a:gd name="connsiteX7" fmla="*/ 299231 w 5139011"/>
              <a:gd name="connsiteY7" fmla="*/ 1625758 h 5749976"/>
              <a:gd name="connsiteX8" fmla="*/ 299231 w 5139011"/>
              <a:gd name="connsiteY8" fmla="*/ 1504285 h 5749976"/>
              <a:gd name="connsiteX9" fmla="*/ 0 w 5139011"/>
              <a:gd name="connsiteY9" fmla="*/ 1388234 h 5749976"/>
              <a:gd name="connsiteX10" fmla="*/ 0 w 5139011"/>
              <a:gd name="connsiteY10" fmla="*/ 750612 h 5749976"/>
              <a:gd name="connsiteX11" fmla="*/ 1893570 w 5139011"/>
              <a:gd name="connsiteY11" fmla="*/ 1485305 h 5749976"/>
              <a:gd name="connsiteX12" fmla="*/ 1954307 w 5139011"/>
              <a:gd name="connsiteY12" fmla="*/ 1568818 h 5749976"/>
              <a:gd name="connsiteX13" fmla="*/ 1893570 w 5139011"/>
              <a:gd name="connsiteY13" fmla="*/ 1652331 h 5749976"/>
              <a:gd name="connsiteX14" fmla="*/ 0 w 5139011"/>
              <a:gd name="connsiteY14" fmla="*/ 2378707 h 5749976"/>
              <a:gd name="connsiteX15" fmla="*/ 0 w 5139011"/>
              <a:gd name="connsiteY15" fmla="*/ 2176130 h 5749976"/>
              <a:gd name="connsiteX16" fmla="*/ 1407676 w 5139011"/>
              <a:gd name="connsiteY16" fmla="*/ 1633350 h 5749976"/>
              <a:gd name="connsiteX17" fmla="*/ 1468412 w 5139011"/>
              <a:gd name="connsiteY17" fmla="*/ 1568818 h 5749976"/>
              <a:gd name="connsiteX18" fmla="*/ 1468412 w 5139011"/>
              <a:gd name="connsiteY18" fmla="*/ 1565022 h 5749976"/>
              <a:gd name="connsiteX19" fmla="*/ 1407676 w 5139011"/>
              <a:gd name="connsiteY19" fmla="*/ 1500489 h 5749976"/>
              <a:gd name="connsiteX20" fmla="*/ 0 w 5139011"/>
              <a:gd name="connsiteY20" fmla="*/ 955174 h 5749976"/>
              <a:gd name="connsiteX21" fmla="*/ 237187 w 5139011"/>
              <a:gd name="connsiteY21" fmla="*/ 0 h 5749976"/>
              <a:gd name="connsiteX22" fmla="*/ 5122438 w 5139011"/>
              <a:gd name="connsiteY22" fmla="*/ 0 h 5749976"/>
              <a:gd name="connsiteX23" fmla="*/ 5139011 w 5139011"/>
              <a:gd name="connsiteY23" fmla="*/ 5749976 h 5749976"/>
              <a:gd name="connsiteX24" fmla="*/ 237187 w 5139011"/>
              <a:gd name="connsiteY24" fmla="*/ 5749976 h 5749976"/>
              <a:gd name="connsiteX25" fmla="*/ 0 w 5139011"/>
              <a:gd name="connsiteY25" fmla="*/ 5512789 h 5749976"/>
              <a:gd name="connsiteX26" fmla="*/ 0 w 5139011"/>
              <a:gd name="connsiteY26" fmla="*/ 2604745 h 5749976"/>
              <a:gd name="connsiteX27" fmla="*/ 2516121 w 5139011"/>
              <a:gd name="connsiteY27" fmla="*/ 1633350 h 5749976"/>
              <a:gd name="connsiteX28" fmla="*/ 2576858 w 5139011"/>
              <a:gd name="connsiteY28" fmla="*/ 1568818 h 5749976"/>
              <a:gd name="connsiteX29" fmla="*/ 2516121 w 5139011"/>
              <a:gd name="connsiteY29" fmla="*/ 1504285 h 5749976"/>
              <a:gd name="connsiteX30" fmla="*/ 0 w 5139011"/>
              <a:gd name="connsiteY30" fmla="*/ 526950 h 5749976"/>
              <a:gd name="connsiteX31" fmla="*/ 0 w 5139011"/>
              <a:gd name="connsiteY31" fmla="*/ 237187 h 5749976"/>
              <a:gd name="connsiteX32" fmla="*/ 237187 w 5139011"/>
              <a:gd name="connsiteY32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39011" h="5749976">
                <a:moveTo>
                  <a:pt x="0" y="1180099"/>
                </a:moveTo>
                <a:lnTo>
                  <a:pt x="4626" y="1181897"/>
                </a:lnTo>
                <a:lnTo>
                  <a:pt x="785125" y="1485304"/>
                </a:lnTo>
                <a:cubicBezTo>
                  <a:pt x="823085" y="1500489"/>
                  <a:pt x="845861" y="1530857"/>
                  <a:pt x="845861" y="1568818"/>
                </a:cubicBezTo>
                <a:cubicBezTo>
                  <a:pt x="845861" y="1606778"/>
                  <a:pt x="823085" y="1637146"/>
                  <a:pt x="785125" y="1652331"/>
                </a:cubicBezTo>
                <a:lnTo>
                  <a:pt x="0" y="1951521"/>
                </a:lnTo>
                <a:lnTo>
                  <a:pt x="0" y="1741810"/>
                </a:lnTo>
                <a:lnTo>
                  <a:pt x="299231" y="1625758"/>
                </a:lnTo>
                <a:cubicBezTo>
                  <a:pt x="378948" y="1595390"/>
                  <a:pt x="378948" y="1534653"/>
                  <a:pt x="299231" y="1504285"/>
                </a:cubicBezTo>
                <a:lnTo>
                  <a:pt x="0" y="1388234"/>
                </a:lnTo>
                <a:close/>
                <a:moveTo>
                  <a:pt x="0" y="750612"/>
                </a:moveTo>
                <a:lnTo>
                  <a:pt x="1893570" y="1485305"/>
                </a:lnTo>
                <a:cubicBezTo>
                  <a:pt x="1931530" y="1500489"/>
                  <a:pt x="1954307" y="1530857"/>
                  <a:pt x="1954307" y="1568818"/>
                </a:cubicBezTo>
                <a:cubicBezTo>
                  <a:pt x="1954307" y="1606778"/>
                  <a:pt x="1931530" y="1637146"/>
                  <a:pt x="1893570" y="1652331"/>
                </a:cubicBezTo>
                <a:lnTo>
                  <a:pt x="0" y="2378707"/>
                </a:lnTo>
                <a:lnTo>
                  <a:pt x="0" y="2176130"/>
                </a:lnTo>
                <a:lnTo>
                  <a:pt x="1407676" y="1633350"/>
                </a:lnTo>
                <a:cubicBezTo>
                  <a:pt x="1445636" y="1618166"/>
                  <a:pt x="1468412" y="1595390"/>
                  <a:pt x="1468412" y="1568818"/>
                </a:cubicBezTo>
                <a:lnTo>
                  <a:pt x="1468412" y="1565022"/>
                </a:lnTo>
                <a:cubicBezTo>
                  <a:pt x="1468412" y="1538449"/>
                  <a:pt x="1445636" y="1515673"/>
                  <a:pt x="1407676" y="1500489"/>
                </a:cubicBezTo>
                <a:lnTo>
                  <a:pt x="0" y="955174"/>
                </a:lnTo>
                <a:close/>
                <a:moveTo>
                  <a:pt x="237187" y="0"/>
                </a:moveTo>
                <a:lnTo>
                  <a:pt x="5122438" y="0"/>
                </a:lnTo>
                <a:lnTo>
                  <a:pt x="5139011" y="5749976"/>
                </a:lnTo>
                <a:lnTo>
                  <a:pt x="237187" y="5749976"/>
                </a:lnTo>
                <a:cubicBezTo>
                  <a:pt x="106192" y="5749976"/>
                  <a:pt x="0" y="5643784"/>
                  <a:pt x="0" y="5512789"/>
                </a:cubicBezTo>
                <a:lnTo>
                  <a:pt x="0" y="2604745"/>
                </a:lnTo>
                <a:lnTo>
                  <a:pt x="2516121" y="1633350"/>
                </a:lnTo>
                <a:cubicBezTo>
                  <a:pt x="2554082" y="1618166"/>
                  <a:pt x="2576858" y="1595390"/>
                  <a:pt x="2576858" y="1568818"/>
                </a:cubicBezTo>
                <a:cubicBezTo>
                  <a:pt x="2576858" y="1542245"/>
                  <a:pt x="2554082" y="1519469"/>
                  <a:pt x="2516121" y="1504285"/>
                </a:cubicBezTo>
                <a:lnTo>
                  <a:pt x="0" y="526950"/>
                </a:lnTo>
                <a:lnTo>
                  <a:pt x="0" y="237187"/>
                </a:lnTo>
                <a:cubicBezTo>
                  <a:pt x="0" y="106192"/>
                  <a:pt x="106192" y="0"/>
                  <a:pt x="23718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l">
              <a:buNone/>
              <a:defRPr sz="12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562B4F-15D7-A686-D83F-0D1A39EF5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083" y="851279"/>
            <a:ext cx="5429827" cy="924335"/>
          </a:xfrm>
          <a:prstGeom prst="roundRect">
            <a:avLst>
              <a:gd name="adj" fmla="val 7874"/>
            </a:avLst>
          </a:prstGeom>
        </p:spPr>
        <p:txBody>
          <a:bodyPr>
            <a:normAutofit/>
          </a:bodyPr>
          <a:lstStyle>
            <a:lvl1pPr>
              <a:lnSpc>
                <a:spcPts val="3400"/>
              </a:lnSpc>
              <a:defRPr sz="5400" cap="none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/>
              <a:t>SUMMARY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EB374DA2-C99E-7B0C-D8C4-DD683C3447DB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A5FC5006-5A3D-6A44-E09F-8CC7F400EFAE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FBE01381-351C-CDE1-03CD-9C63D5B6A1CD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BACC4FDE-C781-6930-FFB7-874A5D00635E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" name="Text Placeholder 38">
            <a:extLst>
              <a:ext uri="{FF2B5EF4-FFF2-40B4-BE49-F238E27FC236}">
                <a16:creationId xmlns:a16="http://schemas.microsoft.com/office/drawing/2014/main" id="{115AF7C4-8D85-2402-1D91-4DA5123B392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07802" y="1996569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5" name="Text Placeholder 38">
            <a:extLst>
              <a:ext uri="{FF2B5EF4-FFF2-40B4-BE49-F238E27FC236}">
                <a16:creationId xmlns:a16="http://schemas.microsoft.com/office/drawing/2014/main" id="{453759B2-3CD1-6991-7399-A56A16D2E4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63083" y="1996569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6" name="Text Placeholder 38">
            <a:extLst>
              <a:ext uri="{FF2B5EF4-FFF2-40B4-BE49-F238E27FC236}">
                <a16:creationId xmlns:a16="http://schemas.microsoft.com/office/drawing/2014/main" id="{D5C9FB0C-383A-C769-B50B-599C353D7ED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63091" y="2001091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7" name="Text Placeholder 38">
            <a:extLst>
              <a:ext uri="{FF2B5EF4-FFF2-40B4-BE49-F238E27FC236}">
                <a16:creationId xmlns:a16="http://schemas.microsoft.com/office/drawing/2014/main" id="{80E0821B-2843-12BC-3839-12645CC7A6D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818372" y="2001091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 dirty="0"/>
              <a:t>5</a:t>
            </a:r>
          </a:p>
        </p:txBody>
      </p:sp>
      <p:sp>
        <p:nvSpPr>
          <p:cNvPr id="8" name="Text Placeholder 38">
            <a:extLst>
              <a:ext uri="{FF2B5EF4-FFF2-40B4-BE49-F238E27FC236}">
                <a16:creationId xmlns:a16="http://schemas.microsoft.com/office/drawing/2014/main" id="{5577C383-AEFF-EF6F-D038-573C9346F75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07802" y="5157996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9" name="Text Placeholder 38">
            <a:extLst>
              <a:ext uri="{FF2B5EF4-FFF2-40B4-BE49-F238E27FC236}">
                <a16:creationId xmlns:a16="http://schemas.microsoft.com/office/drawing/2014/main" id="{B67CD762-D82E-D867-297A-ABA20E5DFF5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3083" y="5157996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4</a:t>
            </a:r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F300D725-3D30-319C-77CF-931675676DD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63091" y="5162518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11" name="Text Placeholder 38">
            <a:extLst>
              <a:ext uri="{FF2B5EF4-FFF2-40B4-BE49-F238E27FC236}">
                <a16:creationId xmlns:a16="http://schemas.microsoft.com/office/drawing/2014/main" id="{ED792542-69A5-B59B-A934-EE3062997B8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818372" y="5162518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8</a:t>
            </a:r>
          </a:p>
        </p:txBody>
      </p:sp>
      <p:sp>
        <p:nvSpPr>
          <p:cNvPr id="24" name="Text Placeholder 38">
            <a:extLst>
              <a:ext uri="{FF2B5EF4-FFF2-40B4-BE49-F238E27FC236}">
                <a16:creationId xmlns:a16="http://schemas.microsoft.com/office/drawing/2014/main" id="{119E8510-731A-B400-1F60-5CE4CE90E78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07802" y="3050378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25" name="Text Placeholder 38">
            <a:extLst>
              <a:ext uri="{FF2B5EF4-FFF2-40B4-BE49-F238E27FC236}">
                <a16:creationId xmlns:a16="http://schemas.microsoft.com/office/drawing/2014/main" id="{1FC53149-D5ED-E9C0-6367-B1B3BF5912A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63083" y="3050378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26" name="Text Placeholder 38">
            <a:extLst>
              <a:ext uri="{FF2B5EF4-FFF2-40B4-BE49-F238E27FC236}">
                <a16:creationId xmlns:a16="http://schemas.microsoft.com/office/drawing/2014/main" id="{95C3F3FB-9A9D-E60E-A89A-B61ADBA2FA7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63091" y="3054899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27" name="Text Placeholder 38">
            <a:extLst>
              <a:ext uri="{FF2B5EF4-FFF2-40B4-BE49-F238E27FC236}">
                <a16:creationId xmlns:a16="http://schemas.microsoft.com/office/drawing/2014/main" id="{C84F89A4-5D56-0FDE-5BD5-0A40CD7BAF9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818372" y="3054900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6</a:t>
            </a:r>
          </a:p>
        </p:txBody>
      </p:sp>
      <p:sp>
        <p:nvSpPr>
          <p:cNvPr id="28" name="Text Placeholder 38">
            <a:extLst>
              <a:ext uri="{FF2B5EF4-FFF2-40B4-BE49-F238E27FC236}">
                <a16:creationId xmlns:a16="http://schemas.microsoft.com/office/drawing/2014/main" id="{A5F6CAC9-D5ED-5FBC-A31D-63D0A9E088E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63083" y="4104187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29" name="Text Placeholder 38">
            <a:extLst>
              <a:ext uri="{FF2B5EF4-FFF2-40B4-BE49-F238E27FC236}">
                <a16:creationId xmlns:a16="http://schemas.microsoft.com/office/drawing/2014/main" id="{91BACA20-EBE0-8AFA-25B4-87D944CC772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818372" y="4108709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7</a:t>
            </a:r>
          </a:p>
        </p:txBody>
      </p:sp>
      <p:sp>
        <p:nvSpPr>
          <p:cNvPr id="30" name="Text Placeholder 38">
            <a:extLst>
              <a:ext uri="{FF2B5EF4-FFF2-40B4-BE49-F238E27FC236}">
                <a16:creationId xmlns:a16="http://schemas.microsoft.com/office/drawing/2014/main" id="{8AF39AE7-BB5A-7F88-57CF-7CD028B219B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207802" y="4104187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31" name="Text Placeholder 38">
            <a:extLst>
              <a:ext uri="{FF2B5EF4-FFF2-40B4-BE49-F238E27FC236}">
                <a16:creationId xmlns:a16="http://schemas.microsoft.com/office/drawing/2014/main" id="{2F712ECA-19C6-EA7F-4684-ADD9F02EADC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63091" y="4108707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</p:spTree>
    <p:extLst>
      <p:ext uri="{BB962C8B-B14F-4D97-AF65-F5344CB8AC3E}">
        <p14:creationId xmlns:p14="http://schemas.microsoft.com/office/powerpoint/2010/main" val="19021750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-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pour une image  74">
            <a:extLst>
              <a:ext uri="{FF2B5EF4-FFF2-40B4-BE49-F238E27FC236}">
                <a16:creationId xmlns:a16="http://schemas.microsoft.com/office/drawing/2014/main" id="{3626CBF7-0240-BFD6-38B8-E2A4A6E0FD5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073662" y="514850"/>
            <a:ext cx="5139011" cy="5749976"/>
          </a:xfrm>
          <a:custGeom>
            <a:avLst/>
            <a:gdLst>
              <a:gd name="connsiteX0" fmla="*/ 0 w 5139011"/>
              <a:gd name="connsiteY0" fmla="*/ 1180099 h 5749976"/>
              <a:gd name="connsiteX1" fmla="*/ 4626 w 5139011"/>
              <a:gd name="connsiteY1" fmla="*/ 1181897 h 5749976"/>
              <a:gd name="connsiteX2" fmla="*/ 785125 w 5139011"/>
              <a:gd name="connsiteY2" fmla="*/ 1485304 h 5749976"/>
              <a:gd name="connsiteX3" fmla="*/ 845861 w 5139011"/>
              <a:gd name="connsiteY3" fmla="*/ 1568818 h 5749976"/>
              <a:gd name="connsiteX4" fmla="*/ 785125 w 5139011"/>
              <a:gd name="connsiteY4" fmla="*/ 1652331 h 5749976"/>
              <a:gd name="connsiteX5" fmla="*/ 0 w 5139011"/>
              <a:gd name="connsiteY5" fmla="*/ 1951521 h 5749976"/>
              <a:gd name="connsiteX6" fmla="*/ 0 w 5139011"/>
              <a:gd name="connsiteY6" fmla="*/ 1741810 h 5749976"/>
              <a:gd name="connsiteX7" fmla="*/ 299231 w 5139011"/>
              <a:gd name="connsiteY7" fmla="*/ 1625758 h 5749976"/>
              <a:gd name="connsiteX8" fmla="*/ 299231 w 5139011"/>
              <a:gd name="connsiteY8" fmla="*/ 1504285 h 5749976"/>
              <a:gd name="connsiteX9" fmla="*/ 0 w 5139011"/>
              <a:gd name="connsiteY9" fmla="*/ 1388234 h 5749976"/>
              <a:gd name="connsiteX10" fmla="*/ 0 w 5139011"/>
              <a:gd name="connsiteY10" fmla="*/ 750612 h 5749976"/>
              <a:gd name="connsiteX11" fmla="*/ 1893570 w 5139011"/>
              <a:gd name="connsiteY11" fmla="*/ 1485305 h 5749976"/>
              <a:gd name="connsiteX12" fmla="*/ 1954307 w 5139011"/>
              <a:gd name="connsiteY12" fmla="*/ 1568818 h 5749976"/>
              <a:gd name="connsiteX13" fmla="*/ 1893570 w 5139011"/>
              <a:gd name="connsiteY13" fmla="*/ 1652331 h 5749976"/>
              <a:gd name="connsiteX14" fmla="*/ 0 w 5139011"/>
              <a:gd name="connsiteY14" fmla="*/ 2378707 h 5749976"/>
              <a:gd name="connsiteX15" fmla="*/ 0 w 5139011"/>
              <a:gd name="connsiteY15" fmla="*/ 2176130 h 5749976"/>
              <a:gd name="connsiteX16" fmla="*/ 1407676 w 5139011"/>
              <a:gd name="connsiteY16" fmla="*/ 1633350 h 5749976"/>
              <a:gd name="connsiteX17" fmla="*/ 1468412 w 5139011"/>
              <a:gd name="connsiteY17" fmla="*/ 1568818 h 5749976"/>
              <a:gd name="connsiteX18" fmla="*/ 1468412 w 5139011"/>
              <a:gd name="connsiteY18" fmla="*/ 1565022 h 5749976"/>
              <a:gd name="connsiteX19" fmla="*/ 1407676 w 5139011"/>
              <a:gd name="connsiteY19" fmla="*/ 1500489 h 5749976"/>
              <a:gd name="connsiteX20" fmla="*/ 0 w 5139011"/>
              <a:gd name="connsiteY20" fmla="*/ 955174 h 5749976"/>
              <a:gd name="connsiteX21" fmla="*/ 237187 w 5139011"/>
              <a:gd name="connsiteY21" fmla="*/ 0 h 5749976"/>
              <a:gd name="connsiteX22" fmla="*/ 5122438 w 5139011"/>
              <a:gd name="connsiteY22" fmla="*/ 0 h 5749976"/>
              <a:gd name="connsiteX23" fmla="*/ 5139011 w 5139011"/>
              <a:gd name="connsiteY23" fmla="*/ 5749976 h 5749976"/>
              <a:gd name="connsiteX24" fmla="*/ 237187 w 5139011"/>
              <a:gd name="connsiteY24" fmla="*/ 5749976 h 5749976"/>
              <a:gd name="connsiteX25" fmla="*/ 0 w 5139011"/>
              <a:gd name="connsiteY25" fmla="*/ 5512789 h 5749976"/>
              <a:gd name="connsiteX26" fmla="*/ 0 w 5139011"/>
              <a:gd name="connsiteY26" fmla="*/ 2604745 h 5749976"/>
              <a:gd name="connsiteX27" fmla="*/ 2516121 w 5139011"/>
              <a:gd name="connsiteY27" fmla="*/ 1633350 h 5749976"/>
              <a:gd name="connsiteX28" fmla="*/ 2576858 w 5139011"/>
              <a:gd name="connsiteY28" fmla="*/ 1568818 h 5749976"/>
              <a:gd name="connsiteX29" fmla="*/ 2516121 w 5139011"/>
              <a:gd name="connsiteY29" fmla="*/ 1504285 h 5749976"/>
              <a:gd name="connsiteX30" fmla="*/ 0 w 5139011"/>
              <a:gd name="connsiteY30" fmla="*/ 526950 h 5749976"/>
              <a:gd name="connsiteX31" fmla="*/ 0 w 5139011"/>
              <a:gd name="connsiteY31" fmla="*/ 237187 h 5749976"/>
              <a:gd name="connsiteX32" fmla="*/ 237187 w 5139011"/>
              <a:gd name="connsiteY32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39011" h="5749976">
                <a:moveTo>
                  <a:pt x="0" y="1180099"/>
                </a:moveTo>
                <a:lnTo>
                  <a:pt x="4626" y="1181897"/>
                </a:lnTo>
                <a:lnTo>
                  <a:pt x="785125" y="1485304"/>
                </a:lnTo>
                <a:cubicBezTo>
                  <a:pt x="823085" y="1500489"/>
                  <a:pt x="845861" y="1530857"/>
                  <a:pt x="845861" y="1568818"/>
                </a:cubicBezTo>
                <a:cubicBezTo>
                  <a:pt x="845861" y="1606778"/>
                  <a:pt x="823085" y="1637146"/>
                  <a:pt x="785125" y="1652331"/>
                </a:cubicBezTo>
                <a:lnTo>
                  <a:pt x="0" y="1951521"/>
                </a:lnTo>
                <a:lnTo>
                  <a:pt x="0" y="1741810"/>
                </a:lnTo>
                <a:lnTo>
                  <a:pt x="299231" y="1625758"/>
                </a:lnTo>
                <a:cubicBezTo>
                  <a:pt x="378948" y="1595390"/>
                  <a:pt x="378948" y="1534653"/>
                  <a:pt x="299231" y="1504285"/>
                </a:cubicBezTo>
                <a:lnTo>
                  <a:pt x="0" y="1388234"/>
                </a:lnTo>
                <a:close/>
                <a:moveTo>
                  <a:pt x="0" y="750612"/>
                </a:moveTo>
                <a:lnTo>
                  <a:pt x="1893570" y="1485305"/>
                </a:lnTo>
                <a:cubicBezTo>
                  <a:pt x="1931530" y="1500489"/>
                  <a:pt x="1954307" y="1530857"/>
                  <a:pt x="1954307" y="1568818"/>
                </a:cubicBezTo>
                <a:cubicBezTo>
                  <a:pt x="1954307" y="1606778"/>
                  <a:pt x="1931530" y="1637146"/>
                  <a:pt x="1893570" y="1652331"/>
                </a:cubicBezTo>
                <a:lnTo>
                  <a:pt x="0" y="2378707"/>
                </a:lnTo>
                <a:lnTo>
                  <a:pt x="0" y="2176130"/>
                </a:lnTo>
                <a:lnTo>
                  <a:pt x="1407676" y="1633350"/>
                </a:lnTo>
                <a:cubicBezTo>
                  <a:pt x="1445636" y="1618166"/>
                  <a:pt x="1468412" y="1595390"/>
                  <a:pt x="1468412" y="1568818"/>
                </a:cubicBezTo>
                <a:lnTo>
                  <a:pt x="1468412" y="1565022"/>
                </a:lnTo>
                <a:cubicBezTo>
                  <a:pt x="1468412" y="1538449"/>
                  <a:pt x="1445636" y="1515673"/>
                  <a:pt x="1407676" y="1500489"/>
                </a:cubicBezTo>
                <a:lnTo>
                  <a:pt x="0" y="955174"/>
                </a:lnTo>
                <a:close/>
                <a:moveTo>
                  <a:pt x="237187" y="0"/>
                </a:moveTo>
                <a:lnTo>
                  <a:pt x="5122438" y="0"/>
                </a:lnTo>
                <a:lnTo>
                  <a:pt x="5139011" y="5749976"/>
                </a:lnTo>
                <a:lnTo>
                  <a:pt x="237187" y="5749976"/>
                </a:lnTo>
                <a:cubicBezTo>
                  <a:pt x="106192" y="5749976"/>
                  <a:pt x="0" y="5643784"/>
                  <a:pt x="0" y="5512789"/>
                </a:cubicBezTo>
                <a:lnTo>
                  <a:pt x="0" y="2604745"/>
                </a:lnTo>
                <a:lnTo>
                  <a:pt x="2516121" y="1633350"/>
                </a:lnTo>
                <a:cubicBezTo>
                  <a:pt x="2554082" y="1618166"/>
                  <a:pt x="2576858" y="1595390"/>
                  <a:pt x="2576858" y="1568818"/>
                </a:cubicBezTo>
                <a:cubicBezTo>
                  <a:pt x="2576858" y="1542245"/>
                  <a:pt x="2554082" y="1519469"/>
                  <a:pt x="2516121" y="1504285"/>
                </a:cubicBezTo>
                <a:lnTo>
                  <a:pt x="0" y="526950"/>
                </a:lnTo>
                <a:lnTo>
                  <a:pt x="0" y="237187"/>
                </a:lnTo>
                <a:cubicBezTo>
                  <a:pt x="0" y="106192"/>
                  <a:pt x="106192" y="0"/>
                  <a:pt x="23718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l">
              <a:buNone/>
              <a:defRPr sz="12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711105-8E78-D0F1-7788-B1228BEB2BDE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1"/>
          </a:solidFill>
        </p:grpSpPr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3D074033-EC11-C0B3-6835-7612796B8F4D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580DE239-4234-07CC-6CCC-703C3009A0AF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8012E3C7-7ADE-7138-8ED0-9012438E69C9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pic>
        <p:nvPicPr>
          <p:cNvPr id="8" name="Graphique 7">
            <a:extLst>
              <a:ext uri="{FF2B5EF4-FFF2-40B4-BE49-F238E27FC236}">
                <a16:creationId xmlns:a16="http://schemas.microsoft.com/office/drawing/2014/main" id="{0345CD41-6188-8D12-AD45-04741125A44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11925728" y="6466641"/>
            <a:ext cx="274215" cy="235041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9DE6D082-4D82-AB78-0415-9346C035F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083" y="851279"/>
            <a:ext cx="5429827" cy="924335"/>
          </a:xfrm>
          <a:prstGeom prst="roundRect">
            <a:avLst>
              <a:gd name="adj" fmla="val 7874"/>
            </a:avLst>
          </a:prstGeom>
        </p:spPr>
        <p:txBody>
          <a:bodyPr>
            <a:normAutofit/>
          </a:bodyPr>
          <a:lstStyle>
            <a:lvl1pPr>
              <a:lnSpc>
                <a:spcPts val="3400"/>
              </a:lnSpc>
              <a:defRPr sz="5400" cap="none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/>
              <a:t>SUMMARY</a:t>
            </a:r>
          </a:p>
        </p:txBody>
      </p:sp>
      <p:sp>
        <p:nvSpPr>
          <p:cNvPr id="18" name="Text Placeholder 38">
            <a:extLst>
              <a:ext uri="{FF2B5EF4-FFF2-40B4-BE49-F238E27FC236}">
                <a16:creationId xmlns:a16="http://schemas.microsoft.com/office/drawing/2014/main" id="{95F6A58D-A085-F7E9-98D7-A2A38AB97AF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07802" y="1996569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19" name="Text Placeholder 38">
            <a:extLst>
              <a:ext uri="{FF2B5EF4-FFF2-40B4-BE49-F238E27FC236}">
                <a16:creationId xmlns:a16="http://schemas.microsoft.com/office/drawing/2014/main" id="{25FD08A2-AC6D-358F-94D9-C9A84CEF861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63083" y="1996569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20" name="Text Placeholder 38">
            <a:extLst>
              <a:ext uri="{FF2B5EF4-FFF2-40B4-BE49-F238E27FC236}">
                <a16:creationId xmlns:a16="http://schemas.microsoft.com/office/drawing/2014/main" id="{1628A2FE-2F12-41DC-DA4C-CA2A4B9FB77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63091" y="2001091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21" name="Text Placeholder 38">
            <a:extLst>
              <a:ext uri="{FF2B5EF4-FFF2-40B4-BE49-F238E27FC236}">
                <a16:creationId xmlns:a16="http://schemas.microsoft.com/office/drawing/2014/main" id="{E5DB1580-3B1B-1891-8C3E-44CC436F691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818372" y="2001091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 dirty="0"/>
              <a:t>5</a:t>
            </a:r>
          </a:p>
        </p:txBody>
      </p:sp>
      <p:sp>
        <p:nvSpPr>
          <p:cNvPr id="22" name="Text Placeholder 38">
            <a:extLst>
              <a:ext uri="{FF2B5EF4-FFF2-40B4-BE49-F238E27FC236}">
                <a16:creationId xmlns:a16="http://schemas.microsoft.com/office/drawing/2014/main" id="{03D43543-4B52-091A-8768-641BF6C3E7A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07802" y="5157996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23" name="Text Placeholder 38">
            <a:extLst>
              <a:ext uri="{FF2B5EF4-FFF2-40B4-BE49-F238E27FC236}">
                <a16:creationId xmlns:a16="http://schemas.microsoft.com/office/drawing/2014/main" id="{F305A78C-8027-CE5B-2675-D9596F0E2E7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3083" y="5157996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4</a:t>
            </a:r>
          </a:p>
        </p:txBody>
      </p:sp>
      <p:sp>
        <p:nvSpPr>
          <p:cNvPr id="24" name="Text Placeholder 38">
            <a:extLst>
              <a:ext uri="{FF2B5EF4-FFF2-40B4-BE49-F238E27FC236}">
                <a16:creationId xmlns:a16="http://schemas.microsoft.com/office/drawing/2014/main" id="{ED641892-B3F5-8FDE-5B25-321FB44DBBF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63091" y="5162518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25" name="Text Placeholder 38">
            <a:extLst>
              <a:ext uri="{FF2B5EF4-FFF2-40B4-BE49-F238E27FC236}">
                <a16:creationId xmlns:a16="http://schemas.microsoft.com/office/drawing/2014/main" id="{9AF49D02-B03E-3D9F-DDC9-BCFF05AEDCC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818372" y="5162518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8</a:t>
            </a:r>
          </a:p>
        </p:txBody>
      </p:sp>
      <p:sp>
        <p:nvSpPr>
          <p:cNvPr id="27" name="Text Placeholder 38">
            <a:extLst>
              <a:ext uri="{FF2B5EF4-FFF2-40B4-BE49-F238E27FC236}">
                <a16:creationId xmlns:a16="http://schemas.microsoft.com/office/drawing/2014/main" id="{B44215C8-01A9-6A98-3984-ABAA47E73AB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07802" y="3050378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29" name="Text Placeholder 38">
            <a:extLst>
              <a:ext uri="{FF2B5EF4-FFF2-40B4-BE49-F238E27FC236}">
                <a16:creationId xmlns:a16="http://schemas.microsoft.com/office/drawing/2014/main" id="{8204ADBE-54F3-EB42-363C-5A66781A71B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63083" y="3050378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30" name="Text Placeholder 38">
            <a:extLst>
              <a:ext uri="{FF2B5EF4-FFF2-40B4-BE49-F238E27FC236}">
                <a16:creationId xmlns:a16="http://schemas.microsoft.com/office/drawing/2014/main" id="{5E76F798-F073-0E20-8DC2-E03C14DD6DD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63091" y="3054899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31" name="Text Placeholder 38">
            <a:extLst>
              <a:ext uri="{FF2B5EF4-FFF2-40B4-BE49-F238E27FC236}">
                <a16:creationId xmlns:a16="http://schemas.microsoft.com/office/drawing/2014/main" id="{82A21143-2D37-F2A9-4277-E552A3C4D6B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818372" y="3054900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6</a:t>
            </a:r>
          </a:p>
        </p:txBody>
      </p:sp>
      <p:sp>
        <p:nvSpPr>
          <p:cNvPr id="32" name="Text Placeholder 38">
            <a:extLst>
              <a:ext uri="{FF2B5EF4-FFF2-40B4-BE49-F238E27FC236}">
                <a16:creationId xmlns:a16="http://schemas.microsoft.com/office/drawing/2014/main" id="{908BB5E5-8225-FA05-7108-D873B1445D4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63083" y="4104187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33" name="Text Placeholder 38">
            <a:extLst>
              <a:ext uri="{FF2B5EF4-FFF2-40B4-BE49-F238E27FC236}">
                <a16:creationId xmlns:a16="http://schemas.microsoft.com/office/drawing/2014/main" id="{209AA40F-6594-22C4-499D-58726ADAE49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818372" y="4108709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7</a:t>
            </a:r>
          </a:p>
        </p:txBody>
      </p:sp>
      <p:sp>
        <p:nvSpPr>
          <p:cNvPr id="34" name="Text Placeholder 38">
            <a:extLst>
              <a:ext uri="{FF2B5EF4-FFF2-40B4-BE49-F238E27FC236}">
                <a16:creationId xmlns:a16="http://schemas.microsoft.com/office/drawing/2014/main" id="{1DECA583-6FA3-8AB7-E9DA-F6C4614CAE5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207802" y="4104187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35" name="Text Placeholder 38">
            <a:extLst>
              <a:ext uri="{FF2B5EF4-FFF2-40B4-BE49-F238E27FC236}">
                <a16:creationId xmlns:a16="http://schemas.microsoft.com/office/drawing/2014/main" id="{7BA56E2D-DEA1-CD50-A4EB-26279CCE12A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63091" y="4108707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</p:spTree>
    <p:extLst>
      <p:ext uri="{BB962C8B-B14F-4D97-AF65-F5344CB8AC3E}">
        <p14:creationId xmlns:p14="http://schemas.microsoft.com/office/powerpoint/2010/main" val="1630893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Espace réservé pour une image  74">
            <a:extLst>
              <a:ext uri="{FF2B5EF4-FFF2-40B4-BE49-F238E27FC236}">
                <a16:creationId xmlns:a16="http://schemas.microsoft.com/office/drawing/2014/main" id="{7B7DBF76-EF86-EE35-27D1-14018AD2BB6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073662" y="514850"/>
            <a:ext cx="5139011" cy="5749976"/>
          </a:xfrm>
          <a:custGeom>
            <a:avLst/>
            <a:gdLst>
              <a:gd name="connsiteX0" fmla="*/ 0 w 5139011"/>
              <a:gd name="connsiteY0" fmla="*/ 1180099 h 5749976"/>
              <a:gd name="connsiteX1" fmla="*/ 4626 w 5139011"/>
              <a:gd name="connsiteY1" fmla="*/ 1181897 h 5749976"/>
              <a:gd name="connsiteX2" fmla="*/ 785125 w 5139011"/>
              <a:gd name="connsiteY2" fmla="*/ 1485304 h 5749976"/>
              <a:gd name="connsiteX3" fmla="*/ 845861 w 5139011"/>
              <a:gd name="connsiteY3" fmla="*/ 1568818 h 5749976"/>
              <a:gd name="connsiteX4" fmla="*/ 785125 w 5139011"/>
              <a:gd name="connsiteY4" fmla="*/ 1652331 h 5749976"/>
              <a:gd name="connsiteX5" fmla="*/ 0 w 5139011"/>
              <a:gd name="connsiteY5" fmla="*/ 1951521 h 5749976"/>
              <a:gd name="connsiteX6" fmla="*/ 0 w 5139011"/>
              <a:gd name="connsiteY6" fmla="*/ 1741810 h 5749976"/>
              <a:gd name="connsiteX7" fmla="*/ 299231 w 5139011"/>
              <a:gd name="connsiteY7" fmla="*/ 1625758 h 5749976"/>
              <a:gd name="connsiteX8" fmla="*/ 299231 w 5139011"/>
              <a:gd name="connsiteY8" fmla="*/ 1504285 h 5749976"/>
              <a:gd name="connsiteX9" fmla="*/ 0 w 5139011"/>
              <a:gd name="connsiteY9" fmla="*/ 1388234 h 5749976"/>
              <a:gd name="connsiteX10" fmla="*/ 0 w 5139011"/>
              <a:gd name="connsiteY10" fmla="*/ 750612 h 5749976"/>
              <a:gd name="connsiteX11" fmla="*/ 1893570 w 5139011"/>
              <a:gd name="connsiteY11" fmla="*/ 1485305 h 5749976"/>
              <a:gd name="connsiteX12" fmla="*/ 1954307 w 5139011"/>
              <a:gd name="connsiteY12" fmla="*/ 1568818 h 5749976"/>
              <a:gd name="connsiteX13" fmla="*/ 1893570 w 5139011"/>
              <a:gd name="connsiteY13" fmla="*/ 1652331 h 5749976"/>
              <a:gd name="connsiteX14" fmla="*/ 0 w 5139011"/>
              <a:gd name="connsiteY14" fmla="*/ 2378707 h 5749976"/>
              <a:gd name="connsiteX15" fmla="*/ 0 w 5139011"/>
              <a:gd name="connsiteY15" fmla="*/ 2176130 h 5749976"/>
              <a:gd name="connsiteX16" fmla="*/ 1407676 w 5139011"/>
              <a:gd name="connsiteY16" fmla="*/ 1633350 h 5749976"/>
              <a:gd name="connsiteX17" fmla="*/ 1468412 w 5139011"/>
              <a:gd name="connsiteY17" fmla="*/ 1568818 h 5749976"/>
              <a:gd name="connsiteX18" fmla="*/ 1468412 w 5139011"/>
              <a:gd name="connsiteY18" fmla="*/ 1565022 h 5749976"/>
              <a:gd name="connsiteX19" fmla="*/ 1407676 w 5139011"/>
              <a:gd name="connsiteY19" fmla="*/ 1500489 h 5749976"/>
              <a:gd name="connsiteX20" fmla="*/ 0 w 5139011"/>
              <a:gd name="connsiteY20" fmla="*/ 955174 h 5749976"/>
              <a:gd name="connsiteX21" fmla="*/ 237187 w 5139011"/>
              <a:gd name="connsiteY21" fmla="*/ 0 h 5749976"/>
              <a:gd name="connsiteX22" fmla="*/ 5122438 w 5139011"/>
              <a:gd name="connsiteY22" fmla="*/ 0 h 5749976"/>
              <a:gd name="connsiteX23" fmla="*/ 5139011 w 5139011"/>
              <a:gd name="connsiteY23" fmla="*/ 5749976 h 5749976"/>
              <a:gd name="connsiteX24" fmla="*/ 237187 w 5139011"/>
              <a:gd name="connsiteY24" fmla="*/ 5749976 h 5749976"/>
              <a:gd name="connsiteX25" fmla="*/ 0 w 5139011"/>
              <a:gd name="connsiteY25" fmla="*/ 5512789 h 5749976"/>
              <a:gd name="connsiteX26" fmla="*/ 0 w 5139011"/>
              <a:gd name="connsiteY26" fmla="*/ 2604745 h 5749976"/>
              <a:gd name="connsiteX27" fmla="*/ 2516121 w 5139011"/>
              <a:gd name="connsiteY27" fmla="*/ 1633350 h 5749976"/>
              <a:gd name="connsiteX28" fmla="*/ 2576858 w 5139011"/>
              <a:gd name="connsiteY28" fmla="*/ 1568818 h 5749976"/>
              <a:gd name="connsiteX29" fmla="*/ 2516121 w 5139011"/>
              <a:gd name="connsiteY29" fmla="*/ 1504285 h 5749976"/>
              <a:gd name="connsiteX30" fmla="*/ 0 w 5139011"/>
              <a:gd name="connsiteY30" fmla="*/ 526950 h 5749976"/>
              <a:gd name="connsiteX31" fmla="*/ 0 w 5139011"/>
              <a:gd name="connsiteY31" fmla="*/ 237187 h 5749976"/>
              <a:gd name="connsiteX32" fmla="*/ 237187 w 5139011"/>
              <a:gd name="connsiteY32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39011" h="5749976">
                <a:moveTo>
                  <a:pt x="0" y="1180099"/>
                </a:moveTo>
                <a:lnTo>
                  <a:pt x="4626" y="1181897"/>
                </a:lnTo>
                <a:lnTo>
                  <a:pt x="785125" y="1485304"/>
                </a:lnTo>
                <a:cubicBezTo>
                  <a:pt x="823085" y="1500489"/>
                  <a:pt x="845861" y="1530857"/>
                  <a:pt x="845861" y="1568818"/>
                </a:cubicBezTo>
                <a:cubicBezTo>
                  <a:pt x="845861" y="1606778"/>
                  <a:pt x="823085" y="1637146"/>
                  <a:pt x="785125" y="1652331"/>
                </a:cubicBezTo>
                <a:lnTo>
                  <a:pt x="0" y="1951521"/>
                </a:lnTo>
                <a:lnTo>
                  <a:pt x="0" y="1741810"/>
                </a:lnTo>
                <a:lnTo>
                  <a:pt x="299231" y="1625758"/>
                </a:lnTo>
                <a:cubicBezTo>
                  <a:pt x="378948" y="1595390"/>
                  <a:pt x="378948" y="1534653"/>
                  <a:pt x="299231" y="1504285"/>
                </a:cubicBezTo>
                <a:lnTo>
                  <a:pt x="0" y="1388234"/>
                </a:lnTo>
                <a:close/>
                <a:moveTo>
                  <a:pt x="0" y="750612"/>
                </a:moveTo>
                <a:lnTo>
                  <a:pt x="1893570" y="1485305"/>
                </a:lnTo>
                <a:cubicBezTo>
                  <a:pt x="1931530" y="1500489"/>
                  <a:pt x="1954307" y="1530857"/>
                  <a:pt x="1954307" y="1568818"/>
                </a:cubicBezTo>
                <a:cubicBezTo>
                  <a:pt x="1954307" y="1606778"/>
                  <a:pt x="1931530" y="1637146"/>
                  <a:pt x="1893570" y="1652331"/>
                </a:cubicBezTo>
                <a:lnTo>
                  <a:pt x="0" y="2378707"/>
                </a:lnTo>
                <a:lnTo>
                  <a:pt x="0" y="2176130"/>
                </a:lnTo>
                <a:lnTo>
                  <a:pt x="1407676" y="1633350"/>
                </a:lnTo>
                <a:cubicBezTo>
                  <a:pt x="1445636" y="1618166"/>
                  <a:pt x="1468412" y="1595390"/>
                  <a:pt x="1468412" y="1568818"/>
                </a:cubicBezTo>
                <a:lnTo>
                  <a:pt x="1468412" y="1565022"/>
                </a:lnTo>
                <a:cubicBezTo>
                  <a:pt x="1468412" y="1538449"/>
                  <a:pt x="1445636" y="1515673"/>
                  <a:pt x="1407676" y="1500489"/>
                </a:cubicBezTo>
                <a:lnTo>
                  <a:pt x="0" y="955174"/>
                </a:lnTo>
                <a:close/>
                <a:moveTo>
                  <a:pt x="237187" y="0"/>
                </a:moveTo>
                <a:lnTo>
                  <a:pt x="5122438" y="0"/>
                </a:lnTo>
                <a:lnTo>
                  <a:pt x="5139011" y="5749976"/>
                </a:lnTo>
                <a:lnTo>
                  <a:pt x="237187" y="5749976"/>
                </a:lnTo>
                <a:cubicBezTo>
                  <a:pt x="106192" y="5749976"/>
                  <a:pt x="0" y="5643784"/>
                  <a:pt x="0" y="5512789"/>
                </a:cubicBezTo>
                <a:lnTo>
                  <a:pt x="0" y="2604745"/>
                </a:lnTo>
                <a:lnTo>
                  <a:pt x="2516121" y="1633350"/>
                </a:lnTo>
                <a:cubicBezTo>
                  <a:pt x="2554082" y="1618166"/>
                  <a:pt x="2576858" y="1595390"/>
                  <a:pt x="2576858" y="1568818"/>
                </a:cubicBezTo>
                <a:cubicBezTo>
                  <a:pt x="2576858" y="1542245"/>
                  <a:pt x="2554082" y="1519469"/>
                  <a:pt x="2516121" y="1504285"/>
                </a:cubicBezTo>
                <a:lnTo>
                  <a:pt x="0" y="526950"/>
                </a:lnTo>
                <a:lnTo>
                  <a:pt x="0" y="237187"/>
                </a:lnTo>
                <a:cubicBezTo>
                  <a:pt x="0" y="106192"/>
                  <a:pt x="106192" y="0"/>
                  <a:pt x="23718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l">
              <a:buNone/>
              <a:defRPr sz="12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3EBC0E8E-85AA-06C7-8F0B-64ACB477ED78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EBB65749-5283-7EC2-0609-258CAA53BD3E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768BC5EE-D3FC-F6F2-97E2-C8822D9D3B5D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9C062489-2BC8-BCB9-749F-5A42C98F9B77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" name="Titre 1">
            <a:extLst>
              <a:ext uri="{FF2B5EF4-FFF2-40B4-BE49-F238E27FC236}">
                <a16:creationId xmlns:a16="http://schemas.microsoft.com/office/drawing/2014/main" id="{1BCA5B0B-4FFF-470E-CBDA-569ACC8031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083" y="851279"/>
            <a:ext cx="5429827" cy="924335"/>
          </a:xfrm>
          <a:prstGeom prst="roundRect">
            <a:avLst>
              <a:gd name="adj" fmla="val 7874"/>
            </a:avLst>
          </a:prstGeom>
        </p:spPr>
        <p:txBody>
          <a:bodyPr>
            <a:normAutofit/>
          </a:bodyPr>
          <a:lstStyle>
            <a:lvl1pPr>
              <a:lnSpc>
                <a:spcPts val="3400"/>
              </a:lnSpc>
              <a:defRPr sz="5400" cap="none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fr-FR" dirty="0"/>
              <a:t>SUMMARY</a:t>
            </a:r>
          </a:p>
        </p:txBody>
      </p:sp>
      <p:sp>
        <p:nvSpPr>
          <p:cNvPr id="5" name="Text Placeholder 38">
            <a:extLst>
              <a:ext uri="{FF2B5EF4-FFF2-40B4-BE49-F238E27FC236}">
                <a16:creationId xmlns:a16="http://schemas.microsoft.com/office/drawing/2014/main" id="{0ADA7A0E-80BE-E1FC-0BEA-25421C17CB0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07802" y="1996569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bg1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bg1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6" name="Text Placeholder 38">
            <a:extLst>
              <a:ext uri="{FF2B5EF4-FFF2-40B4-BE49-F238E27FC236}">
                <a16:creationId xmlns:a16="http://schemas.microsoft.com/office/drawing/2014/main" id="{A2BDE2DF-4027-A154-CF53-B66E9618746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63083" y="1996569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7" name="Text Placeholder 38">
            <a:extLst>
              <a:ext uri="{FF2B5EF4-FFF2-40B4-BE49-F238E27FC236}">
                <a16:creationId xmlns:a16="http://schemas.microsoft.com/office/drawing/2014/main" id="{3AD9DEFD-AF1E-E20E-133A-819ACE92627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63091" y="2001091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bg1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bg1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8" name="Text Placeholder 38">
            <a:extLst>
              <a:ext uri="{FF2B5EF4-FFF2-40B4-BE49-F238E27FC236}">
                <a16:creationId xmlns:a16="http://schemas.microsoft.com/office/drawing/2014/main" id="{5ABC6A84-E06C-B2A5-6FC9-F49740C44EB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818372" y="2001091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 dirty="0"/>
              <a:t>5</a:t>
            </a:r>
          </a:p>
        </p:txBody>
      </p:sp>
      <p:sp>
        <p:nvSpPr>
          <p:cNvPr id="9" name="Text Placeholder 38">
            <a:extLst>
              <a:ext uri="{FF2B5EF4-FFF2-40B4-BE49-F238E27FC236}">
                <a16:creationId xmlns:a16="http://schemas.microsoft.com/office/drawing/2014/main" id="{269429D8-85CC-F8A7-7927-A85F6669CA7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07802" y="5157996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bg1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bg1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107E3BAB-4E6B-54D7-5383-06318BEC47A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3083" y="5157996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4</a:t>
            </a:r>
          </a:p>
        </p:txBody>
      </p:sp>
      <p:sp>
        <p:nvSpPr>
          <p:cNvPr id="11" name="Text Placeholder 38">
            <a:extLst>
              <a:ext uri="{FF2B5EF4-FFF2-40B4-BE49-F238E27FC236}">
                <a16:creationId xmlns:a16="http://schemas.microsoft.com/office/drawing/2014/main" id="{9CC1D44D-D681-3809-073E-B6BCBC3A21B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63091" y="5162518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bg1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bg1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16" name="Text Placeholder 38">
            <a:extLst>
              <a:ext uri="{FF2B5EF4-FFF2-40B4-BE49-F238E27FC236}">
                <a16:creationId xmlns:a16="http://schemas.microsoft.com/office/drawing/2014/main" id="{AB8E2BCC-A4E9-AEDE-E7F2-8B0D1D26738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818372" y="5162518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8</a:t>
            </a:r>
          </a:p>
        </p:txBody>
      </p:sp>
      <p:sp>
        <p:nvSpPr>
          <p:cNvPr id="17" name="Text Placeholder 38">
            <a:extLst>
              <a:ext uri="{FF2B5EF4-FFF2-40B4-BE49-F238E27FC236}">
                <a16:creationId xmlns:a16="http://schemas.microsoft.com/office/drawing/2014/main" id="{55715394-7EBE-A7EE-75CB-B9FC054D26F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07802" y="3050378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bg1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bg1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18" name="Text Placeholder 38">
            <a:extLst>
              <a:ext uri="{FF2B5EF4-FFF2-40B4-BE49-F238E27FC236}">
                <a16:creationId xmlns:a16="http://schemas.microsoft.com/office/drawing/2014/main" id="{FDC0D716-81D1-744B-0859-7763E80B0C2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63083" y="3050378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19" name="Text Placeholder 38">
            <a:extLst>
              <a:ext uri="{FF2B5EF4-FFF2-40B4-BE49-F238E27FC236}">
                <a16:creationId xmlns:a16="http://schemas.microsoft.com/office/drawing/2014/main" id="{6E71FB96-8C4F-C214-2868-43DC390B3AF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63091" y="3054899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bg1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bg1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20" name="Text Placeholder 38">
            <a:extLst>
              <a:ext uri="{FF2B5EF4-FFF2-40B4-BE49-F238E27FC236}">
                <a16:creationId xmlns:a16="http://schemas.microsoft.com/office/drawing/2014/main" id="{9FB66CC9-6E8E-DF67-6229-B8B3DFF8DB6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818372" y="3054900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6</a:t>
            </a:r>
          </a:p>
        </p:txBody>
      </p:sp>
      <p:sp>
        <p:nvSpPr>
          <p:cNvPr id="21" name="Text Placeholder 38">
            <a:extLst>
              <a:ext uri="{FF2B5EF4-FFF2-40B4-BE49-F238E27FC236}">
                <a16:creationId xmlns:a16="http://schemas.microsoft.com/office/drawing/2014/main" id="{B620EA17-0C92-59DD-579A-6FCF89E36A0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63083" y="4104187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22" name="Text Placeholder 38">
            <a:extLst>
              <a:ext uri="{FF2B5EF4-FFF2-40B4-BE49-F238E27FC236}">
                <a16:creationId xmlns:a16="http://schemas.microsoft.com/office/drawing/2014/main" id="{6F9D967D-5320-C6B5-6848-6D498964CEE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818372" y="4108709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accent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7</a:t>
            </a:r>
          </a:p>
        </p:txBody>
      </p:sp>
      <p:sp>
        <p:nvSpPr>
          <p:cNvPr id="23" name="Text Placeholder 38">
            <a:extLst>
              <a:ext uri="{FF2B5EF4-FFF2-40B4-BE49-F238E27FC236}">
                <a16:creationId xmlns:a16="http://schemas.microsoft.com/office/drawing/2014/main" id="{328F7D6B-7BA1-ACAA-D7E1-7EEC15C1695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207802" y="4104187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bg1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bg1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32" name="Text Placeholder 38">
            <a:extLst>
              <a:ext uri="{FF2B5EF4-FFF2-40B4-BE49-F238E27FC236}">
                <a16:creationId xmlns:a16="http://schemas.microsoft.com/office/drawing/2014/main" id="{F3910415-1929-9D02-03CE-CB7211D4557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63091" y="4108707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bg1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bg1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</p:spTree>
    <p:extLst>
      <p:ext uri="{BB962C8B-B14F-4D97-AF65-F5344CB8AC3E}">
        <p14:creationId xmlns:p14="http://schemas.microsoft.com/office/powerpoint/2010/main" val="38402833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-sky-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86AD71D2-9BE6-084E-B2DA-F006A5425DCF}"/>
              </a:ext>
            </a:extLst>
          </p:cNvPr>
          <p:cNvSpPr/>
          <p:nvPr userDrawn="1"/>
        </p:nvSpPr>
        <p:spPr>
          <a:xfrm>
            <a:off x="7083133" y="518152"/>
            <a:ext cx="5139011" cy="5749976"/>
          </a:xfrm>
          <a:custGeom>
            <a:avLst/>
            <a:gdLst>
              <a:gd name="connsiteX0" fmla="*/ 0 w 5139011"/>
              <a:gd name="connsiteY0" fmla="*/ 1180099 h 5749976"/>
              <a:gd name="connsiteX1" fmla="*/ 4626 w 5139011"/>
              <a:gd name="connsiteY1" fmla="*/ 1181897 h 5749976"/>
              <a:gd name="connsiteX2" fmla="*/ 785125 w 5139011"/>
              <a:gd name="connsiteY2" fmla="*/ 1485304 h 5749976"/>
              <a:gd name="connsiteX3" fmla="*/ 845861 w 5139011"/>
              <a:gd name="connsiteY3" fmla="*/ 1568818 h 5749976"/>
              <a:gd name="connsiteX4" fmla="*/ 785125 w 5139011"/>
              <a:gd name="connsiteY4" fmla="*/ 1652331 h 5749976"/>
              <a:gd name="connsiteX5" fmla="*/ 0 w 5139011"/>
              <a:gd name="connsiteY5" fmla="*/ 1951521 h 5749976"/>
              <a:gd name="connsiteX6" fmla="*/ 0 w 5139011"/>
              <a:gd name="connsiteY6" fmla="*/ 1741810 h 5749976"/>
              <a:gd name="connsiteX7" fmla="*/ 299231 w 5139011"/>
              <a:gd name="connsiteY7" fmla="*/ 1625758 h 5749976"/>
              <a:gd name="connsiteX8" fmla="*/ 299231 w 5139011"/>
              <a:gd name="connsiteY8" fmla="*/ 1504285 h 5749976"/>
              <a:gd name="connsiteX9" fmla="*/ 0 w 5139011"/>
              <a:gd name="connsiteY9" fmla="*/ 1388234 h 5749976"/>
              <a:gd name="connsiteX10" fmla="*/ 0 w 5139011"/>
              <a:gd name="connsiteY10" fmla="*/ 750612 h 5749976"/>
              <a:gd name="connsiteX11" fmla="*/ 1893570 w 5139011"/>
              <a:gd name="connsiteY11" fmla="*/ 1485305 h 5749976"/>
              <a:gd name="connsiteX12" fmla="*/ 1954307 w 5139011"/>
              <a:gd name="connsiteY12" fmla="*/ 1568818 h 5749976"/>
              <a:gd name="connsiteX13" fmla="*/ 1893570 w 5139011"/>
              <a:gd name="connsiteY13" fmla="*/ 1652331 h 5749976"/>
              <a:gd name="connsiteX14" fmla="*/ 0 w 5139011"/>
              <a:gd name="connsiteY14" fmla="*/ 2378707 h 5749976"/>
              <a:gd name="connsiteX15" fmla="*/ 0 w 5139011"/>
              <a:gd name="connsiteY15" fmla="*/ 2176130 h 5749976"/>
              <a:gd name="connsiteX16" fmla="*/ 1407676 w 5139011"/>
              <a:gd name="connsiteY16" fmla="*/ 1633350 h 5749976"/>
              <a:gd name="connsiteX17" fmla="*/ 1468412 w 5139011"/>
              <a:gd name="connsiteY17" fmla="*/ 1568818 h 5749976"/>
              <a:gd name="connsiteX18" fmla="*/ 1468412 w 5139011"/>
              <a:gd name="connsiteY18" fmla="*/ 1565022 h 5749976"/>
              <a:gd name="connsiteX19" fmla="*/ 1407676 w 5139011"/>
              <a:gd name="connsiteY19" fmla="*/ 1500489 h 5749976"/>
              <a:gd name="connsiteX20" fmla="*/ 0 w 5139011"/>
              <a:gd name="connsiteY20" fmla="*/ 955174 h 5749976"/>
              <a:gd name="connsiteX21" fmla="*/ 237187 w 5139011"/>
              <a:gd name="connsiteY21" fmla="*/ 0 h 5749976"/>
              <a:gd name="connsiteX22" fmla="*/ 5122438 w 5139011"/>
              <a:gd name="connsiteY22" fmla="*/ 0 h 5749976"/>
              <a:gd name="connsiteX23" fmla="*/ 5139011 w 5139011"/>
              <a:gd name="connsiteY23" fmla="*/ 5749976 h 5749976"/>
              <a:gd name="connsiteX24" fmla="*/ 237187 w 5139011"/>
              <a:gd name="connsiteY24" fmla="*/ 5749976 h 5749976"/>
              <a:gd name="connsiteX25" fmla="*/ 0 w 5139011"/>
              <a:gd name="connsiteY25" fmla="*/ 5512789 h 5749976"/>
              <a:gd name="connsiteX26" fmla="*/ 0 w 5139011"/>
              <a:gd name="connsiteY26" fmla="*/ 2604745 h 5749976"/>
              <a:gd name="connsiteX27" fmla="*/ 2516121 w 5139011"/>
              <a:gd name="connsiteY27" fmla="*/ 1633350 h 5749976"/>
              <a:gd name="connsiteX28" fmla="*/ 2576858 w 5139011"/>
              <a:gd name="connsiteY28" fmla="*/ 1568818 h 5749976"/>
              <a:gd name="connsiteX29" fmla="*/ 2516121 w 5139011"/>
              <a:gd name="connsiteY29" fmla="*/ 1504285 h 5749976"/>
              <a:gd name="connsiteX30" fmla="*/ 0 w 5139011"/>
              <a:gd name="connsiteY30" fmla="*/ 526950 h 5749976"/>
              <a:gd name="connsiteX31" fmla="*/ 0 w 5139011"/>
              <a:gd name="connsiteY31" fmla="*/ 237187 h 5749976"/>
              <a:gd name="connsiteX32" fmla="*/ 237187 w 5139011"/>
              <a:gd name="connsiteY32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39011" h="5749976">
                <a:moveTo>
                  <a:pt x="0" y="1180099"/>
                </a:moveTo>
                <a:lnTo>
                  <a:pt x="4626" y="1181897"/>
                </a:lnTo>
                <a:lnTo>
                  <a:pt x="785125" y="1485304"/>
                </a:lnTo>
                <a:cubicBezTo>
                  <a:pt x="823085" y="1500489"/>
                  <a:pt x="845861" y="1530857"/>
                  <a:pt x="845861" y="1568818"/>
                </a:cubicBezTo>
                <a:cubicBezTo>
                  <a:pt x="845861" y="1606778"/>
                  <a:pt x="823085" y="1637146"/>
                  <a:pt x="785125" y="1652331"/>
                </a:cubicBezTo>
                <a:lnTo>
                  <a:pt x="0" y="1951521"/>
                </a:lnTo>
                <a:lnTo>
                  <a:pt x="0" y="1741810"/>
                </a:lnTo>
                <a:lnTo>
                  <a:pt x="299231" y="1625758"/>
                </a:lnTo>
                <a:cubicBezTo>
                  <a:pt x="378948" y="1595390"/>
                  <a:pt x="378948" y="1534653"/>
                  <a:pt x="299231" y="1504285"/>
                </a:cubicBezTo>
                <a:lnTo>
                  <a:pt x="0" y="1388234"/>
                </a:lnTo>
                <a:close/>
                <a:moveTo>
                  <a:pt x="0" y="750612"/>
                </a:moveTo>
                <a:lnTo>
                  <a:pt x="1893570" y="1485305"/>
                </a:lnTo>
                <a:cubicBezTo>
                  <a:pt x="1931530" y="1500489"/>
                  <a:pt x="1954307" y="1530857"/>
                  <a:pt x="1954307" y="1568818"/>
                </a:cubicBezTo>
                <a:cubicBezTo>
                  <a:pt x="1954307" y="1606778"/>
                  <a:pt x="1931530" y="1637146"/>
                  <a:pt x="1893570" y="1652331"/>
                </a:cubicBezTo>
                <a:lnTo>
                  <a:pt x="0" y="2378707"/>
                </a:lnTo>
                <a:lnTo>
                  <a:pt x="0" y="2176130"/>
                </a:lnTo>
                <a:lnTo>
                  <a:pt x="1407676" y="1633350"/>
                </a:lnTo>
                <a:cubicBezTo>
                  <a:pt x="1445636" y="1618166"/>
                  <a:pt x="1468412" y="1595390"/>
                  <a:pt x="1468412" y="1568818"/>
                </a:cubicBezTo>
                <a:lnTo>
                  <a:pt x="1468412" y="1565022"/>
                </a:lnTo>
                <a:cubicBezTo>
                  <a:pt x="1468412" y="1538449"/>
                  <a:pt x="1445636" y="1515673"/>
                  <a:pt x="1407676" y="1500489"/>
                </a:cubicBezTo>
                <a:lnTo>
                  <a:pt x="0" y="955174"/>
                </a:lnTo>
                <a:close/>
                <a:moveTo>
                  <a:pt x="237187" y="0"/>
                </a:moveTo>
                <a:lnTo>
                  <a:pt x="5122438" y="0"/>
                </a:lnTo>
                <a:lnTo>
                  <a:pt x="5139011" y="5749976"/>
                </a:lnTo>
                <a:lnTo>
                  <a:pt x="237187" y="5749976"/>
                </a:lnTo>
                <a:cubicBezTo>
                  <a:pt x="106192" y="5749976"/>
                  <a:pt x="0" y="5643784"/>
                  <a:pt x="0" y="5512789"/>
                </a:cubicBezTo>
                <a:lnTo>
                  <a:pt x="0" y="2604745"/>
                </a:lnTo>
                <a:lnTo>
                  <a:pt x="2516121" y="1633350"/>
                </a:lnTo>
                <a:cubicBezTo>
                  <a:pt x="2554082" y="1618166"/>
                  <a:pt x="2576858" y="1595390"/>
                  <a:pt x="2576858" y="1568818"/>
                </a:cubicBezTo>
                <a:cubicBezTo>
                  <a:pt x="2576858" y="1542245"/>
                  <a:pt x="2554082" y="1519469"/>
                  <a:pt x="2516121" y="1504285"/>
                </a:cubicBezTo>
                <a:lnTo>
                  <a:pt x="0" y="526950"/>
                </a:lnTo>
                <a:lnTo>
                  <a:pt x="0" y="237187"/>
                </a:lnTo>
                <a:cubicBezTo>
                  <a:pt x="0" y="106192"/>
                  <a:pt x="106192" y="0"/>
                  <a:pt x="23718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58368D37-972F-4596-6283-46FABD7C0BF4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7E080BA9-E008-6FA5-7FEA-181103EB8E7F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DC46F03E-36DA-C76E-66B4-B84F9BF6BC1F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3A44F04E-B5E9-BED5-C016-A80B26C58506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8" name="Espace réservé du texte 12">
            <a:extLst>
              <a:ext uri="{FF2B5EF4-FFF2-40B4-BE49-F238E27FC236}">
                <a16:creationId xmlns:a16="http://schemas.microsoft.com/office/drawing/2014/main" id="{842F56D5-4D87-3003-356C-E7BD37E2D2F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27787" y="3245618"/>
            <a:ext cx="4426469" cy="2761124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D9BB73F-1B70-5610-FBF2-E1CA4BB284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083" y="851279"/>
            <a:ext cx="5429827" cy="924335"/>
          </a:xfrm>
          <a:prstGeom prst="roundRect">
            <a:avLst>
              <a:gd name="adj" fmla="val 7874"/>
            </a:avLst>
          </a:prstGeom>
        </p:spPr>
        <p:txBody>
          <a:bodyPr>
            <a:normAutofit/>
          </a:bodyPr>
          <a:lstStyle>
            <a:lvl1pPr>
              <a:lnSpc>
                <a:spcPts val="3400"/>
              </a:lnSpc>
              <a:defRPr sz="5400" cap="none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/>
              <a:t>SUMMARY</a:t>
            </a:r>
          </a:p>
        </p:txBody>
      </p:sp>
      <p:sp>
        <p:nvSpPr>
          <p:cNvPr id="6" name="Text Placeholder 38">
            <a:extLst>
              <a:ext uri="{FF2B5EF4-FFF2-40B4-BE49-F238E27FC236}">
                <a16:creationId xmlns:a16="http://schemas.microsoft.com/office/drawing/2014/main" id="{8E682D48-3944-E53F-223F-B9AB4DD16B5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07802" y="1996569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7" name="Text Placeholder 38">
            <a:extLst>
              <a:ext uri="{FF2B5EF4-FFF2-40B4-BE49-F238E27FC236}">
                <a16:creationId xmlns:a16="http://schemas.microsoft.com/office/drawing/2014/main" id="{E6115BE4-D211-F25C-2D81-6AB6D655854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63083" y="1996569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bg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8" name="Text Placeholder 38">
            <a:extLst>
              <a:ext uri="{FF2B5EF4-FFF2-40B4-BE49-F238E27FC236}">
                <a16:creationId xmlns:a16="http://schemas.microsoft.com/office/drawing/2014/main" id="{E8B25C2D-E1B3-7726-D424-0AC53033CC7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63091" y="2001091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9" name="Text Placeholder 38">
            <a:extLst>
              <a:ext uri="{FF2B5EF4-FFF2-40B4-BE49-F238E27FC236}">
                <a16:creationId xmlns:a16="http://schemas.microsoft.com/office/drawing/2014/main" id="{74285CEB-59CA-4220-2DB4-D645F957BFB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818372" y="2001091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bg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 dirty="0"/>
              <a:t>5</a:t>
            </a:r>
          </a:p>
        </p:txBody>
      </p:sp>
      <p:sp>
        <p:nvSpPr>
          <p:cNvPr id="10" name="Text Placeholder 38">
            <a:extLst>
              <a:ext uri="{FF2B5EF4-FFF2-40B4-BE49-F238E27FC236}">
                <a16:creationId xmlns:a16="http://schemas.microsoft.com/office/drawing/2014/main" id="{1673135C-EF23-807D-0FDD-010800FF798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07802" y="5157996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11" name="Text Placeholder 38">
            <a:extLst>
              <a:ext uri="{FF2B5EF4-FFF2-40B4-BE49-F238E27FC236}">
                <a16:creationId xmlns:a16="http://schemas.microsoft.com/office/drawing/2014/main" id="{44997D01-EA5E-3116-F070-2EB9D7B4026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3083" y="5157996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bg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4</a:t>
            </a:r>
          </a:p>
        </p:txBody>
      </p:sp>
      <p:sp>
        <p:nvSpPr>
          <p:cNvPr id="12" name="Text Placeholder 38">
            <a:extLst>
              <a:ext uri="{FF2B5EF4-FFF2-40B4-BE49-F238E27FC236}">
                <a16:creationId xmlns:a16="http://schemas.microsoft.com/office/drawing/2014/main" id="{32CE64A9-8696-4B46-05B9-73A73F4A621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63091" y="5162518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26" name="Text Placeholder 38">
            <a:extLst>
              <a:ext uri="{FF2B5EF4-FFF2-40B4-BE49-F238E27FC236}">
                <a16:creationId xmlns:a16="http://schemas.microsoft.com/office/drawing/2014/main" id="{9D1460C4-1A10-16EF-E318-29B0D18EFD2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818372" y="5162518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bg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8</a:t>
            </a:r>
          </a:p>
        </p:txBody>
      </p:sp>
      <p:sp>
        <p:nvSpPr>
          <p:cNvPr id="27" name="Text Placeholder 38">
            <a:extLst>
              <a:ext uri="{FF2B5EF4-FFF2-40B4-BE49-F238E27FC236}">
                <a16:creationId xmlns:a16="http://schemas.microsoft.com/office/drawing/2014/main" id="{8BBC0F91-E56F-5951-288B-EC6151B71A3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07802" y="3050378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28" name="Text Placeholder 38">
            <a:extLst>
              <a:ext uri="{FF2B5EF4-FFF2-40B4-BE49-F238E27FC236}">
                <a16:creationId xmlns:a16="http://schemas.microsoft.com/office/drawing/2014/main" id="{D9CB2A14-B9D6-917F-F2B6-0634211319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63083" y="3050378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bg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29" name="Text Placeholder 38">
            <a:extLst>
              <a:ext uri="{FF2B5EF4-FFF2-40B4-BE49-F238E27FC236}">
                <a16:creationId xmlns:a16="http://schemas.microsoft.com/office/drawing/2014/main" id="{81B87A6F-4F59-94EA-E7D7-E623DCB9BF3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63091" y="3054899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  <p:sp>
        <p:nvSpPr>
          <p:cNvPr id="30" name="Text Placeholder 38">
            <a:extLst>
              <a:ext uri="{FF2B5EF4-FFF2-40B4-BE49-F238E27FC236}">
                <a16:creationId xmlns:a16="http://schemas.microsoft.com/office/drawing/2014/main" id="{712C8207-ECAB-1698-E9DF-FD96F3490CC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818372" y="3054900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bg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6</a:t>
            </a:r>
          </a:p>
        </p:txBody>
      </p:sp>
      <p:sp>
        <p:nvSpPr>
          <p:cNvPr id="31" name="Text Placeholder 38">
            <a:extLst>
              <a:ext uri="{FF2B5EF4-FFF2-40B4-BE49-F238E27FC236}">
                <a16:creationId xmlns:a16="http://schemas.microsoft.com/office/drawing/2014/main" id="{832024CC-7985-F2C1-D5A4-A751D55BCF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63083" y="4104187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bg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32" name="Text Placeholder 38">
            <a:extLst>
              <a:ext uri="{FF2B5EF4-FFF2-40B4-BE49-F238E27FC236}">
                <a16:creationId xmlns:a16="http://schemas.microsoft.com/office/drawing/2014/main" id="{F9FAA7B8-13EE-2EAC-5E2D-F7409C2DF63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818372" y="4108709"/>
            <a:ext cx="623944" cy="839252"/>
          </a:xfrm>
          <a:noFill/>
        </p:spPr>
        <p:txBody>
          <a:bodyPr anchor="ctr">
            <a:noAutofit/>
          </a:bodyPr>
          <a:lstStyle>
            <a:lvl1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solidFill>
                  <a:schemeClr val="bg1"/>
                </a:solidFill>
                <a:latin typeface="+mj-lt"/>
              </a:defRPr>
            </a:lvl1pPr>
            <a:lvl2pPr marL="0" indent="0" algn="ctr">
              <a:spcAft>
                <a:spcPts val="0"/>
              </a:spcAft>
              <a:buNone/>
              <a:defRPr sz="3600" b="1" i="0">
                <a:solidFill>
                  <a:schemeClr val="tx1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ctr">
              <a:spcAft>
                <a:spcPts val="0"/>
              </a:spcAft>
              <a:buNone/>
              <a:defRPr sz="3600" b="1" i="0">
                <a:latin typeface="Cera Pro" pitchFamily="2" charset="0"/>
              </a:defRPr>
            </a:lvl3pPr>
            <a:lvl4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4pPr>
            <a:lvl5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5pPr>
            <a:lvl6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6pPr>
            <a:lvl7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7pPr>
            <a:lvl8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8pPr>
            <a:lvl9pPr marL="0" indent="0" algn="ctr">
              <a:spcAft>
                <a:spcPts val="0"/>
              </a:spcAft>
              <a:buFont typeface="Cera Pro" pitchFamily="2" charset="0"/>
              <a:buNone/>
              <a:defRPr sz="3600" b="1" i="0">
                <a:latin typeface="Cera Pro" pitchFamily="2" charset="0"/>
              </a:defRPr>
            </a:lvl9pPr>
          </a:lstStyle>
          <a:p>
            <a:pPr lvl="0"/>
            <a:r>
              <a:rPr lang="fr-FR"/>
              <a:t>7</a:t>
            </a:r>
          </a:p>
        </p:txBody>
      </p:sp>
      <p:sp>
        <p:nvSpPr>
          <p:cNvPr id="33" name="Text Placeholder 38">
            <a:extLst>
              <a:ext uri="{FF2B5EF4-FFF2-40B4-BE49-F238E27FC236}">
                <a16:creationId xmlns:a16="http://schemas.microsoft.com/office/drawing/2014/main" id="{789A96A5-8074-2839-3B07-494177A69E6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207802" y="4104187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fr-FR"/>
              <a:t>Lorem ipsum</a:t>
            </a:r>
          </a:p>
          <a:p>
            <a:pPr lvl="2"/>
            <a:r>
              <a:rPr lang="fr-FR" err="1"/>
              <a:t>Dolor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amet</a:t>
            </a:r>
            <a:r>
              <a:rPr lang="fr-FR"/>
              <a:t> </a:t>
            </a:r>
          </a:p>
        </p:txBody>
      </p:sp>
      <p:sp>
        <p:nvSpPr>
          <p:cNvPr id="34" name="Text Placeholder 38">
            <a:extLst>
              <a:ext uri="{FF2B5EF4-FFF2-40B4-BE49-F238E27FC236}">
                <a16:creationId xmlns:a16="http://schemas.microsoft.com/office/drawing/2014/main" id="{208913CD-BDFC-2FF8-9328-9D42D35AAAD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63091" y="4108707"/>
            <a:ext cx="2365113" cy="839252"/>
          </a:xfrm>
          <a:noFill/>
        </p:spPr>
        <p:txBody>
          <a:bodyPr anchor="ctr">
            <a:noAutofit/>
          </a:bodyPr>
          <a:lstStyle>
            <a:lvl1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+mn-lt"/>
              </a:defRPr>
            </a:lvl1pPr>
            <a:lvl2pPr marL="0" indent="0" algn="l">
              <a:spcAft>
                <a:spcPts val="600"/>
              </a:spcAft>
              <a:buNone/>
              <a:defRPr sz="1400" b="1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2pPr>
            <a:lvl3pPr marL="0" indent="0" algn="l">
              <a:spcAft>
                <a:spcPts val="600"/>
              </a:spcAft>
              <a:buNone/>
              <a:defRPr sz="1400" b="0" i="0">
                <a:solidFill>
                  <a:schemeClr val="tx2"/>
                </a:solidFill>
                <a:latin typeface="+mn-lt"/>
              </a:defRPr>
            </a:lvl3pPr>
            <a:lvl4pPr marL="0" indent="0" algn="l">
              <a:spcAft>
                <a:spcPts val="600"/>
              </a:spcAft>
              <a:buFont typeface="Cera Pro" pitchFamily="2" charset="0"/>
              <a:buNone/>
              <a:defRPr sz="1400" b="0" i="0">
                <a:solidFill>
                  <a:schemeClr val="tx2">
                    <a:alpha val="40000"/>
                  </a:schemeClr>
                </a:solidFill>
                <a:latin typeface="Cera Pro" pitchFamily="2" charset="0"/>
              </a:defRPr>
            </a:lvl4pPr>
            <a:lvl5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5pPr>
            <a:lvl6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6pPr>
            <a:lvl7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7pPr>
            <a:lvl8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8pPr>
            <a:lvl9pPr marL="0" indent="0" algn="l">
              <a:spcAft>
                <a:spcPts val="600"/>
              </a:spcAft>
              <a:buFont typeface="Cera Pro" pitchFamily="2" charset="0"/>
              <a:buNone/>
              <a:defRPr sz="1400" b="1" i="0">
                <a:solidFill>
                  <a:schemeClr val="tx2"/>
                </a:solidFill>
                <a:latin typeface="Cera Pro" pitchFamily="2" charset="0"/>
              </a:defRPr>
            </a:lvl9pPr>
          </a:lstStyle>
          <a:p>
            <a:pPr lvl="0"/>
            <a:r>
              <a:rPr lang="da-DK"/>
              <a:t>Lorem ipsum</a:t>
            </a:r>
          </a:p>
          <a:p>
            <a:pPr lvl="2"/>
            <a:r>
              <a:rPr lang="da-DK"/>
              <a:t>Dolor sit amet </a:t>
            </a:r>
          </a:p>
        </p:txBody>
      </p:sp>
    </p:spTree>
    <p:extLst>
      <p:ext uri="{BB962C8B-B14F-4D97-AF65-F5344CB8AC3E}">
        <p14:creationId xmlns:p14="http://schemas.microsoft.com/office/powerpoint/2010/main" val="28638233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-1-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D544E4-3004-58E5-B31C-EBF4B1B458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7326061" y="1416019"/>
            <a:ext cx="3375337" cy="2177528"/>
          </a:xfrm>
          <a:prstGeom prst="roundRect">
            <a:avLst>
              <a:gd name="adj" fmla="val 8953"/>
            </a:avLst>
          </a:prstGeom>
        </p:spPr>
        <p:txBody>
          <a:bodyPr>
            <a:noAutofit/>
          </a:bodyPr>
          <a:lstStyle>
            <a:lvl1pPr algn="l">
              <a:lnSpc>
                <a:spcPts val="20500"/>
              </a:lnSpc>
              <a:defRPr sz="14200">
                <a:ln w="28575">
                  <a:solidFill>
                    <a:schemeClr val="tx2"/>
                  </a:solidFill>
                </a:ln>
                <a:noFill/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3" name="Espace réservé pour une image  14">
            <a:extLst>
              <a:ext uri="{FF2B5EF4-FFF2-40B4-BE49-F238E27FC236}">
                <a16:creationId xmlns:a16="http://schemas.microsoft.com/office/drawing/2014/main" id="{34872724-E012-8894-3D89-2DBD09ACD59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16934" y="661550"/>
            <a:ext cx="6923043" cy="5534900"/>
          </a:xfrm>
          <a:custGeom>
            <a:avLst/>
            <a:gdLst>
              <a:gd name="connsiteX0" fmla="*/ 4636 w 5386420"/>
              <a:gd name="connsiteY0" fmla="*/ 1418823 h 4306386"/>
              <a:gd name="connsiteX1" fmla="*/ 1644738 w 5386420"/>
              <a:gd name="connsiteY1" fmla="*/ 2054909 h 4306386"/>
              <a:gd name="connsiteX2" fmla="*/ 1644738 w 5386420"/>
              <a:gd name="connsiteY2" fmla="*/ 2254464 h 4306386"/>
              <a:gd name="connsiteX3" fmla="*/ 4636 w 5386420"/>
              <a:gd name="connsiteY3" fmla="*/ 2890549 h 4306386"/>
              <a:gd name="connsiteX4" fmla="*/ 4636 w 5386420"/>
              <a:gd name="connsiteY4" fmla="*/ 706460 h 4306386"/>
              <a:gd name="connsiteX5" fmla="*/ 3461894 w 5386420"/>
              <a:gd name="connsiteY5" fmla="*/ 2039639 h 4306386"/>
              <a:gd name="connsiteX6" fmla="*/ 3565464 w 5386420"/>
              <a:gd name="connsiteY6" fmla="*/ 2153242 h 4306386"/>
              <a:gd name="connsiteX7" fmla="*/ 3565464 w 5386420"/>
              <a:gd name="connsiteY7" fmla="*/ 2159478 h 4306386"/>
              <a:gd name="connsiteX8" fmla="*/ 3469683 w 5386420"/>
              <a:gd name="connsiteY8" fmla="*/ 2269484 h 4306386"/>
              <a:gd name="connsiteX9" fmla="*/ 4636 w 5386420"/>
              <a:gd name="connsiteY9" fmla="*/ 3600021 h 4306386"/>
              <a:gd name="connsiteX10" fmla="*/ 0 w 5386420"/>
              <a:gd name="connsiteY10" fmla="*/ 3221217 h 4306386"/>
              <a:gd name="connsiteX11" fmla="*/ 2447598 w 5386420"/>
              <a:gd name="connsiteY11" fmla="*/ 2287399 h 4306386"/>
              <a:gd name="connsiteX12" fmla="*/ 2533350 w 5386420"/>
              <a:gd name="connsiteY12" fmla="*/ 2156348 h 4306386"/>
              <a:gd name="connsiteX13" fmla="*/ 2438967 w 5386420"/>
              <a:gd name="connsiteY13" fmla="*/ 2030272 h 4306386"/>
              <a:gd name="connsiteX14" fmla="*/ 4636 w 5386420"/>
              <a:gd name="connsiteY14" fmla="*/ 1074392 h 4306386"/>
              <a:gd name="connsiteX15" fmla="*/ 11559 w 5386420"/>
              <a:gd name="connsiteY15" fmla="*/ 0 h 4306386"/>
              <a:gd name="connsiteX16" fmla="*/ 5290097 w 5386420"/>
              <a:gd name="connsiteY16" fmla="*/ 2051685 h 4306386"/>
              <a:gd name="connsiteX17" fmla="*/ 5386413 w 5386420"/>
              <a:gd name="connsiteY17" fmla="*/ 2161161 h 4306386"/>
              <a:gd name="connsiteX18" fmla="*/ 5286635 w 5386420"/>
              <a:gd name="connsiteY18" fmla="*/ 2267174 h 4306386"/>
              <a:gd name="connsiteX19" fmla="*/ 4636 w 5386420"/>
              <a:gd name="connsiteY19" fmla="*/ 4306386 h 4306386"/>
              <a:gd name="connsiteX20" fmla="*/ 4636 w 5386420"/>
              <a:gd name="connsiteY20" fmla="*/ 3932218 h 4306386"/>
              <a:gd name="connsiteX21" fmla="*/ 4263911 w 5386420"/>
              <a:gd name="connsiteY21" fmla="*/ 2293719 h 4306386"/>
              <a:gd name="connsiteX22" fmla="*/ 4351704 w 5386420"/>
              <a:gd name="connsiteY22" fmla="*/ 2161161 h 4306386"/>
              <a:gd name="connsiteX23" fmla="*/ 4267907 w 5386420"/>
              <a:gd name="connsiteY23" fmla="*/ 2031957 h 4306386"/>
              <a:gd name="connsiteX24" fmla="*/ 4636 w 5386420"/>
              <a:gd name="connsiteY24" fmla="*/ 371393 h 4306386"/>
              <a:gd name="connsiteX25" fmla="*/ 11559 w 5386420"/>
              <a:gd name="connsiteY25" fmla="*/ 0 h 43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86420" h="4306386">
                <a:moveTo>
                  <a:pt x="4636" y="1418823"/>
                </a:moveTo>
                <a:lnTo>
                  <a:pt x="1644738" y="2054909"/>
                </a:lnTo>
                <a:cubicBezTo>
                  <a:pt x="1775697" y="2104797"/>
                  <a:pt x="1775697" y="2204575"/>
                  <a:pt x="1644738" y="2254464"/>
                </a:cubicBezTo>
                <a:lnTo>
                  <a:pt x="4636" y="2890549"/>
                </a:lnTo>
                <a:close/>
                <a:moveTo>
                  <a:pt x="4636" y="706460"/>
                </a:moveTo>
                <a:lnTo>
                  <a:pt x="3461894" y="2039639"/>
                </a:lnTo>
                <a:cubicBezTo>
                  <a:pt x="3524255" y="2064583"/>
                  <a:pt x="3565464" y="2109588"/>
                  <a:pt x="3565464" y="2153242"/>
                </a:cubicBezTo>
                <a:lnTo>
                  <a:pt x="3565464" y="2159478"/>
                </a:lnTo>
                <a:cubicBezTo>
                  <a:pt x="3565464" y="2203130"/>
                  <a:pt x="3532043" y="2244540"/>
                  <a:pt x="3469683" y="2269484"/>
                </a:cubicBezTo>
                <a:lnTo>
                  <a:pt x="4636" y="3600021"/>
                </a:lnTo>
                <a:cubicBezTo>
                  <a:pt x="3090" y="3473753"/>
                  <a:pt x="1546" y="3347486"/>
                  <a:pt x="0" y="3221217"/>
                </a:cubicBezTo>
                <a:lnTo>
                  <a:pt x="2447598" y="2287399"/>
                </a:lnTo>
                <a:cubicBezTo>
                  <a:pt x="2509959" y="2262453"/>
                  <a:pt x="2534789" y="2199202"/>
                  <a:pt x="2533350" y="2156348"/>
                </a:cubicBezTo>
                <a:cubicBezTo>
                  <a:pt x="2531911" y="2113494"/>
                  <a:pt x="2505221" y="2056755"/>
                  <a:pt x="2438967" y="2030272"/>
                </a:cubicBezTo>
                <a:lnTo>
                  <a:pt x="4636" y="1074392"/>
                </a:lnTo>
                <a:close/>
                <a:moveTo>
                  <a:pt x="11559" y="0"/>
                </a:moveTo>
                <a:lnTo>
                  <a:pt x="5290097" y="2051685"/>
                </a:lnTo>
                <a:cubicBezTo>
                  <a:pt x="5352459" y="2076629"/>
                  <a:pt x="5386990" y="2125246"/>
                  <a:pt x="5386413" y="2161161"/>
                </a:cubicBezTo>
                <a:cubicBezTo>
                  <a:pt x="5385837" y="2197075"/>
                  <a:pt x="5348997" y="2242229"/>
                  <a:pt x="5286635" y="2267174"/>
                </a:cubicBezTo>
                <a:lnTo>
                  <a:pt x="4636" y="4306386"/>
                </a:lnTo>
                <a:lnTo>
                  <a:pt x="4636" y="3932218"/>
                </a:lnTo>
                <a:lnTo>
                  <a:pt x="4263911" y="2293719"/>
                </a:lnTo>
                <a:cubicBezTo>
                  <a:pt x="4326272" y="2268774"/>
                  <a:pt x="4351039" y="2204788"/>
                  <a:pt x="4351704" y="2161161"/>
                </a:cubicBezTo>
                <a:cubicBezTo>
                  <a:pt x="4352369" y="2117533"/>
                  <a:pt x="4330267" y="2056901"/>
                  <a:pt x="4267907" y="2031957"/>
                </a:cubicBezTo>
                <a:lnTo>
                  <a:pt x="4636" y="371393"/>
                </a:lnTo>
                <a:cubicBezTo>
                  <a:pt x="6944" y="247596"/>
                  <a:pt x="9251" y="123798"/>
                  <a:pt x="11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E63B3F4-8342-0F4D-0703-858ACB905AB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26061" y="3603342"/>
            <a:ext cx="3374805" cy="1149350"/>
          </a:xfrm>
          <a:prstGeom prst="roundRect">
            <a:avLst>
              <a:gd name="adj" fmla="val 13257"/>
            </a:avLst>
          </a:prstGeo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TOPIC TITLE</a:t>
            </a:r>
          </a:p>
        </p:txBody>
      </p:sp>
    </p:spTree>
    <p:extLst>
      <p:ext uri="{BB962C8B-B14F-4D97-AF65-F5344CB8AC3E}">
        <p14:creationId xmlns:p14="http://schemas.microsoft.com/office/powerpoint/2010/main" val="29200601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-1-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D544E4-3004-58E5-B31C-EBF4B1B458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7326061" y="1416019"/>
            <a:ext cx="3375337" cy="2177528"/>
          </a:xfrm>
          <a:prstGeom prst="roundRect">
            <a:avLst>
              <a:gd name="adj" fmla="val 8953"/>
            </a:avLst>
          </a:prstGeom>
        </p:spPr>
        <p:txBody>
          <a:bodyPr>
            <a:noAutofit/>
          </a:bodyPr>
          <a:lstStyle>
            <a:lvl1pPr algn="l">
              <a:lnSpc>
                <a:spcPts val="20500"/>
              </a:lnSpc>
              <a:defRPr sz="14200">
                <a:ln w="28575">
                  <a:solidFill>
                    <a:schemeClr val="tx2"/>
                  </a:solidFill>
                </a:ln>
                <a:noFill/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3" name="Espace réservé pour une image  14">
            <a:extLst>
              <a:ext uri="{FF2B5EF4-FFF2-40B4-BE49-F238E27FC236}">
                <a16:creationId xmlns:a16="http://schemas.microsoft.com/office/drawing/2014/main" id="{34872724-E012-8894-3D89-2DBD09ACD59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16934" y="661550"/>
            <a:ext cx="6923043" cy="5534900"/>
          </a:xfrm>
          <a:custGeom>
            <a:avLst/>
            <a:gdLst>
              <a:gd name="connsiteX0" fmla="*/ 4636 w 5386420"/>
              <a:gd name="connsiteY0" fmla="*/ 1418823 h 4306386"/>
              <a:gd name="connsiteX1" fmla="*/ 1644738 w 5386420"/>
              <a:gd name="connsiteY1" fmla="*/ 2054909 h 4306386"/>
              <a:gd name="connsiteX2" fmla="*/ 1644738 w 5386420"/>
              <a:gd name="connsiteY2" fmla="*/ 2254464 h 4306386"/>
              <a:gd name="connsiteX3" fmla="*/ 4636 w 5386420"/>
              <a:gd name="connsiteY3" fmla="*/ 2890549 h 4306386"/>
              <a:gd name="connsiteX4" fmla="*/ 4636 w 5386420"/>
              <a:gd name="connsiteY4" fmla="*/ 706460 h 4306386"/>
              <a:gd name="connsiteX5" fmla="*/ 3461894 w 5386420"/>
              <a:gd name="connsiteY5" fmla="*/ 2039639 h 4306386"/>
              <a:gd name="connsiteX6" fmla="*/ 3565464 w 5386420"/>
              <a:gd name="connsiteY6" fmla="*/ 2153242 h 4306386"/>
              <a:gd name="connsiteX7" fmla="*/ 3565464 w 5386420"/>
              <a:gd name="connsiteY7" fmla="*/ 2159478 h 4306386"/>
              <a:gd name="connsiteX8" fmla="*/ 3469683 w 5386420"/>
              <a:gd name="connsiteY8" fmla="*/ 2269484 h 4306386"/>
              <a:gd name="connsiteX9" fmla="*/ 4636 w 5386420"/>
              <a:gd name="connsiteY9" fmla="*/ 3600021 h 4306386"/>
              <a:gd name="connsiteX10" fmla="*/ 0 w 5386420"/>
              <a:gd name="connsiteY10" fmla="*/ 3221217 h 4306386"/>
              <a:gd name="connsiteX11" fmla="*/ 2447598 w 5386420"/>
              <a:gd name="connsiteY11" fmla="*/ 2287399 h 4306386"/>
              <a:gd name="connsiteX12" fmla="*/ 2533350 w 5386420"/>
              <a:gd name="connsiteY12" fmla="*/ 2156348 h 4306386"/>
              <a:gd name="connsiteX13" fmla="*/ 2438967 w 5386420"/>
              <a:gd name="connsiteY13" fmla="*/ 2030272 h 4306386"/>
              <a:gd name="connsiteX14" fmla="*/ 4636 w 5386420"/>
              <a:gd name="connsiteY14" fmla="*/ 1074392 h 4306386"/>
              <a:gd name="connsiteX15" fmla="*/ 11559 w 5386420"/>
              <a:gd name="connsiteY15" fmla="*/ 0 h 4306386"/>
              <a:gd name="connsiteX16" fmla="*/ 5290097 w 5386420"/>
              <a:gd name="connsiteY16" fmla="*/ 2051685 h 4306386"/>
              <a:gd name="connsiteX17" fmla="*/ 5386413 w 5386420"/>
              <a:gd name="connsiteY17" fmla="*/ 2161161 h 4306386"/>
              <a:gd name="connsiteX18" fmla="*/ 5286635 w 5386420"/>
              <a:gd name="connsiteY18" fmla="*/ 2267174 h 4306386"/>
              <a:gd name="connsiteX19" fmla="*/ 4636 w 5386420"/>
              <a:gd name="connsiteY19" fmla="*/ 4306386 h 4306386"/>
              <a:gd name="connsiteX20" fmla="*/ 4636 w 5386420"/>
              <a:gd name="connsiteY20" fmla="*/ 3932218 h 4306386"/>
              <a:gd name="connsiteX21" fmla="*/ 4263911 w 5386420"/>
              <a:gd name="connsiteY21" fmla="*/ 2293719 h 4306386"/>
              <a:gd name="connsiteX22" fmla="*/ 4351704 w 5386420"/>
              <a:gd name="connsiteY22" fmla="*/ 2161161 h 4306386"/>
              <a:gd name="connsiteX23" fmla="*/ 4267907 w 5386420"/>
              <a:gd name="connsiteY23" fmla="*/ 2031957 h 4306386"/>
              <a:gd name="connsiteX24" fmla="*/ 4636 w 5386420"/>
              <a:gd name="connsiteY24" fmla="*/ 371393 h 4306386"/>
              <a:gd name="connsiteX25" fmla="*/ 11559 w 5386420"/>
              <a:gd name="connsiteY25" fmla="*/ 0 h 43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86420" h="4306386">
                <a:moveTo>
                  <a:pt x="4636" y="1418823"/>
                </a:moveTo>
                <a:lnTo>
                  <a:pt x="1644738" y="2054909"/>
                </a:lnTo>
                <a:cubicBezTo>
                  <a:pt x="1775697" y="2104797"/>
                  <a:pt x="1775697" y="2204575"/>
                  <a:pt x="1644738" y="2254464"/>
                </a:cubicBezTo>
                <a:lnTo>
                  <a:pt x="4636" y="2890549"/>
                </a:lnTo>
                <a:close/>
                <a:moveTo>
                  <a:pt x="4636" y="706460"/>
                </a:moveTo>
                <a:lnTo>
                  <a:pt x="3461894" y="2039639"/>
                </a:lnTo>
                <a:cubicBezTo>
                  <a:pt x="3524255" y="2064583"/>
                  <a:pt x="3565464" y="2109588"/>
                  <a:pt x="3565464" y="2153242"/>
                </a:cubicBezTo>
                <a:lnTo>
                  <a:pt x="3565464" y="2159478"/>
                </a:lnTo>
                <a:cubicBezTo>
                  <a:pt x="3565464" y="2203130"/>
                  <a:pt x="3532043" y="2244540"/>
                  <a:pt x="3469683" y="2269484"/>
                </a:cubicBezTo>
                <a:lnTo>
                  <a:pt x="4636" y="3600021"/>
                </a:lnTo>
                <a:cubicBezTo>
                  <a:pt x="3090" y="3473753"/>
                  <a:pt x="1546" y="3347486"/>
                  <a:pt x="0" y="3221217"/>
                </a:cubicBezTo>
                <a:lnTo>
                  <a:pt x="2447598" y="2287399"/>
                </a:lnTo>
                <a:cubicBezTo>
                  <a:pt x="2509959" y="2262453"/>
                  <a:pt x="2534789" y="2199202"/>
                  <a:pt x="2533350" y="2156348"/>
                </a:cubicBezTo>
                <a:cubicBezTo>
                  <a:pt x="2531911" y="2113494"/>
                  <a:pt x="2505221" y="2056755"/>
                  <a:pt x="2438967" y="2030272"/>
                </a:cubicBezTo>
                <a:lnTo>
                  <a:pt x="4636" y="1074392"/>
                </a:lnTo>
                <a:close/>
                <a:moveTo>
                  <a:pt x="11559" y="0"/>
                </a:moveTo>
                <a:lnTo>
                  <a:pt x="5290097" y="2051685"/>
                </a:lnTo>
                <a:cubicBezTo>
                  <a:pt x="5352459" y="2076629"/>
                  <a:pt x="5386990" y="2125246"/>
                  <a:pt x="5386413" y="2161161"/>
                </a:cubicBezTo>
                <a:cubicBezTo>
                  <a:pt x="5385837" y="2197075"/>
                  <a:pt x="5348997" y="2242229"/>
                  <a:pt x="5286635" y="2267174"/>
                </a:cubicBezTo>
                <a:lnTo>
                  <a:pt x="4636" y="4306386"/>
                </a:lnTo>
                <a:lnTo>
                  <a:pt x="4636" y="3932218"/>
                </a:lnTo>
                <a:lnTo>
                  <a:pt x="4263911" y="2293719"/>
                </a:lnTo>
                <a:cubicBezTo>
                  <a:pt x="4326272" y="2268774"/>
                  <a:pt x="4351039" y="2204788"/>
                  <a:pt x="4351704" y="2161161"/>
                </a:cubicBezTo>
                <a:cubicBezTo>
                  <a:pt x="4352369" y="2117533"/>
                  <a:pt x="4330267" y="2056901"/>
                  <a:pt x="4267907" y="2031957"/>
                </a:cubicBezTo>
                <a:lnTo>
                  <a:pt x="4636" y="371393"/>
                </a:lnTo>
                <a:cubicBezTo>
                  <a:pt x="6944" y="247596"/>
                  <a:pt x="9251" y="123798"/>
                  <a:pt x="11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E63B3F4-8342-0F4D-0703-858ACB905AB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26061" y="3603342"/>
            <a:ext cx="3374805" cy="1149350"/>
          </a:xfrm>
          <a:prstGeom prst="roundRect">
            <a:avLst>
              <a:gd name="adj" fmla="val 13257"/>
            </a:avLst>
          </a:prstGeom>
        </p:spPr>
        <p:txBody>
          <a:bodyPr>
            <a:normAutofit/>
          </a:bodyPr>
          <a:lstStyle>
            <a:lvl1pPr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TOPIC 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52CE5A99-458A-A3CD-579B-DAA94C51DB1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11925728" y="6466641"/>
            <a:ext cx="274215" cy="23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2989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-1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D544E4-3004-58E5-B31C-EBF4B1B458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7326061" y="1416019"/>
            <a:ext cx="3375337" cy="2177528"/>
          </a:xfrm>
          <a:prstGeom prst="roundRect">
            <a:avLst>
              <a:gd name="adj" fmla="val 8953"/>
            </a:avLst>
          </a:prstGeom>
        </p:spPr>
        <p:txBody>
          <a:bodyPr>
            <a:noAutofit/>
          </a:bodyPr>
          <a:lstStyle>
            <a:lvl1pPr algn="l">
              <a:lnSpc>
                <a:spcPts val="20500"/>
              </a:lnSpc>
              <a:defRPr sz="14200">
                <a:ln w="28575">
                  <a:solidFill>
                    <a:schemeClr val="bg2"/>
                  </a:solidFill>
                </a:ln>
                <a:noFill/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3" name="Espace réservé pour une image  14">
            <a:extLst>
              <a:ext uri="{FF2B5EF4-FFF2-40B4-BE49-F238E27FC236}">
                <a16:creationId xmlns:a16="http://schemas.microsoft.com/office/drawing/2014/main" id="{34872724-E012-8894-3D89-2DBD09ACD59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16934" y="661550"/>
            <a:ext cx="6923043" cy="5534900"/>
          </a:xfrm>
          <a:custGeom>
            <a:avLst/>
            <a:gdLst>
              <a:gd name="connsiteX0" fmla="*/ 4636 w 5386420"/>
              <a:gd name="connsiteY0" fmla="*/ 1418823 h 4306386"/>
              <a:gd name="connsiteX1" fmla="*/ 1644738 w 5386420"/>
              <a:gd name="connsiteY1" fmla="*/ 2054909 h 4306386"/>
              <a:gd name="connsiteX2" fmla="*/ 1644738 w 5386420"/>
              <a:gd name="connsiteY2" fmla="*/ 2254464 h 4306386"/>
              <a:gd name="connsiteX3" fmla="*/ 4636 w 5386420"/>
              <a:gd name="connsiteY3" fmla="*/ 2890549 h 4306386"/>
              <a:gd name="connsiteX4" fmla="*/ 4636 w 5386420"/>
              <a:gd name="connsiteY4" fmla="*/ 706460 h 4306386"/>
              <a:gd name="connsiteX5" fmla="*/ 3461894 w 5386420"/>
              <a:gd name="connsiteY5" fmla="*/ 2039639 h 4306386"/>
              <a:gd name="connsiteX6" fmla="*/ 3565464 w 5386420"/>
              <a:gd name="connsiteY6" fmla="*/ 2153242 h 4306386"/>
              <a:gd name="connsiteX7" fmla="*/ 3565464 w 5386420"/>
              <a:gd name="connsiteY7" fmla="*/ 2159478 h 4306386"/>
              <a:gd name="connsiteX8" fmla="*/ 3469683 w 5386420"/>
              <a:gd name="connsiteY8" fmla="*/ 2269484 h 4306386"/>
              <a:gd name="connsiteX9" fmla="*/ 4636 w 5386420"/>
              <a:gd name="connsiteY9" fmla="*/ 3600021 h 4306386"/>
              <a:gd name="connsiteX10" fmla="*/ 0 w 5386420"/>
              <a:gd name="connsiteY10" fmla="*/ 3221217 h 4306386"/>
              <a:gd name="connsiteX11" fmla="*/ 2447598 w 5386420"/>
              <a:gd name="connsiteY11" fmla="*/ 2287399 h 4306386"/>
              <a:gd name="connsiteX12" fmla="*/ 2533350 w 5386420"/>
              <a:gd name="connsiteY12" fmla="*/ 2156348 h 4306386"/>
              <a:gd name="connsiteX13" fmla="*/ 2438967 w 5386420"/>
              <a:gd name="connsiteY13" fmla="*/ 2030272 h 4306386"/>
              <a:gd name="connsiteX14" fmla="*/ 4636 w 5386420"/>
              <a:gd name="connsiteY14" fmla="*/ 1074392 h 4306386"/>
              <a:gd name="connsiteX15" fmla="*/ 11559 w 5386420"/>
              <a:gd name="connsiteY15" fmla="*/ 0 h 4306386"/>
              <a:gd name="connsiteX16" fmla="*/ 5290097 w 5386420"/>
              <a:gd name="connsiteY16" fmla="*/ 2051685 h 4306386"/>
              <a:gd name="connsiteX17" fmla="*/ 5386413 w 5386420"/>
              <a:gd name="connsiteY17" fmla="*/ 2161161 h 4306386"/>
              <a:gd name="connsiteX18" fmla="*/ 5286635 w 5386420"/>
              <a:gd name="connsiteY18" fmla="*/ 2267174 h 4306386"/>
              <a:gd name="connsiteX19" fmla="*/ 4636 w 5386420"/>
              <a:gd name="connsiteY19" fmla="*/ 4306386 h 4306386"/>
              <a:gd name="connsiteX20" fmla="*/ 4636 w 5386420"/>
              <a:gd name="connsiteY20" fmla="*/ 3932218 h 4306386"/>
              <a:gd name="connsiteX21" fmla="*/ 4263911 w 5386420"/>
              <a:gd name="connsiteY21" fmla="*/ 2293719 h 4306386"/>
              <a:gd name="connsiteX22" fmla="*/ 4351704 w 5386420"/>
              <a:gd name="connsiteY22" fmla="*/ 2161161 h 4306386"/>
              <a:gd name="connsiteX23" fmla="*/ 4267907 w 5386420"/>
              <a:gd name="connsiteY23" fmla="*/ 2031957 h 4306386"/>
              <a:gd name="connsiteX24" fmla="*/ 4636 w 5386420"/>
              <a:gd name="connsiteY24" fmla="*/ 371393 h 4306386"/>
              <a:gd name="connsiteX25" fmla="*/ 11559 w 5386420"/>
              <a:gd name="connsiteY25" fmla="*/ 0 h 43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86420" h="4306386">
                <a:moveTo>
                  <a:pt x="4636" y="1418823"/>
                </a:moveTo>
                <a:lnTo>
                  <a:pt x="1644738" y="2054909"/>
                </a:lnTo>
                <a:cubicBezTo>
                  <a:pt x="1775697" y="2104797"/>
                  <a:pt x="1775697" y="2204575"/>
                  <a:pt x="1644738" y="2254464"/>
                </a:cubicBezTo>
                <a:lnTo>
                  <a:pt x="4636" y="2890549"/>
                </a:lnTo>
                <a:close/>
                <a:moveTo>
                  <a:pt x="4636" y="706460"/>
                </a:moveTo>
                <a:lnTo>
                  <a:pt x="3461894" y="2039639"/>
                </a:lnTo>
                <a:cubicBezTo>
                  <a:pt x="3524255" y="2064583"/>
                  <a:pt x="3565464" y="2109588"/>
                  <a:pt x="3565464" y="2153242"/>
                </a:cubicBezTo>
                <a:lnTo>
                  <a:pt x="3565464" y="2159478"/>
                </a:lnTo>
                <a:cubicBezTo>
                  <a:pt x="3565464" y="2203130"/>
                  <a:pt x="3532043" y="2244540"/>
                  <a:pt x="3469683" y="2269484"/>
                </a:cubicBezTo>
                <a:lnTo>
                  <a:pt x="4636" y="3600021"/>
                </a:lnTo>
                <a:cubicBezTo>
                  <a:pt x="3090" y="3473753"/>
                  <a:pt x="1546" y="3347486"/>
                  <a:pt x="0" y="3221217"/>
                </a:cubicBezTo>
                <a:lnTo>
                  <a:pt x="2447598" y="2287399"/>
                </a:lnTo>
                <a:cubicBezTo>
                  <a:pt x="2509959" y="2262453"/>
                  <a:pt x="2534789" y="2199202"/>
                  <a:pt x="2533350" y="2156348"/>
                </a:cubicBezTo>
                <a:cubicBezTo>
                  <a:pt x="2531911" y="2113494"/>
                  <a:pt x="2505221" y="2056755"/>
                  <a:pt x="2438967" y="2030272"/>
                </a:cubicBezTo>
                <a:lnTo>
                  <a:pt x="4636" y="1074392"/>
                </a:lnTo>
                <a:close/>
                <a:moveTo>
                  <a:pt x="11559" y="0"/>
                </a:moveTo>
                <a:lnTo>
                  <a:pt x="5290097" y="2051685"/>
                </a:lnTo>
                <a:cubicBezTo>
                  <a:pt x="5352459" y="2076629"/>
                  <a:pt x="5386990" y="2125246"/>
                  <a:pt x="5386413" y="2161161"/>
                </a:cubicBezTo>
                <a:cubicBezTo>
                  <a:pt x="5385837" y="2197075"/>
                  <a:pt x="5348997" y="2242229"/>
                  <a:pt x="5286635" y="2267174"/>
                </a:cubicBezTo>
                <a:lnTo>
                  <a:pt x="4636" y="4306386"/>
                </a:lnTo>
                <a:lnTo>
                  <a:pt x="4636" y="3932218"/>
                </a:lnTo>
                <a:lnTo>
                  <a:pt x="4263911" y="2293719"/>
                </a:lnTo>
                <a:cubicBezTo>
                  <a:pt x="4326272" y="2268774"/>
                  <a:pt x="4351039" y="2204788"/>
                  <a:pt x="4351704" y="2161161"/>
                </a:cubicBezTo>
                <a:cubicBezTo>
                  <a:pt x="4352369" y="2117533"/>
                  <a:pt x="4330267" y="2056901"/>
                  <a:pt x="4267907" y="2031957"/>
                </a:cubicBezTo>
                <a:lnTo>
                  <a:pt x="4636" y="371393"/>
                </a:lnTo>
                <a:cubicBezTo>
                  <a:pt x="6944" y="247596"/>
                  <a:pt x="9251" y="123798"/>
                  <a:pt x="11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E63B3F4-8342-0F4D-0703-858ACB905AB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26061" y="3603342"/>
            <a:ext cx="3374805" cy="1149350"/>
          </a:xfrm>
          <a:prstGeom prst="roundRect">
            <a:avLst>
              <a:gd name="adj" fmla="val 13257"/>
            </a:avLst>
          </a:prstGeo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TOPIC TITLE</a:t>
            </a:r>
          </a:p>
        </p:txBody>
      </p:sp>
    </p:spTree>
    <p:extLst>
      <p:ext uri="{BB962C8B-B14F-4D97-AF65-F5344CB8AC3E}">
        <p14:creationId xmlns:p14="http://schemas.microsoft.com/office/powerpoint/2010/main" val="31200636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-1-sky-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D544E4-3004-58E5-B31C-EBF4B1B458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7326061" y="1416019"/>
            <a:ext cx="3375337" cy="2177528"/>
          </a:xfrm>
          <a:prstGeom prst="roundRect">
            <a:avLst>
              <a:gd name="adj" fmla="val 8953"/>
            </a:avLst>
          </a:prstGeom>
        </p:spPr>
        <p:txBody>
          <a:bodyPr>
            <a:noAutofit/>
          </a:bodyPr>
          <a:lstStyle>
            <a:lvl1pPr algn="l">
              <a:lnSpc>
                <a:spcPts val="20500"/>
              </a:lnSpc>
              <a:defRPr sz="14200">
                <a:ln w="28575">
                  <a:solidFill>
                    <a:schemeClr val="tx2"/>
                  </a:solidFill>
                </a:ln>
                <a:noFill/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3" name="Espace réservé pour une image  14">
            <a:extLst>
              <a:ext uri="{FF2B5EF4-FFF2-40B4-BE49-F238E27FC236}">
                <a16:creationId xmlns:a16="http://schemas.microsoft.com/office/drawing/2014/main" id="{34872724-E012-8894-3D89-2DBD09ACD59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16934" y="661550"/>
            <a:ext cx="6923043" cy="5534900"/>
          </a:xfrm>
          <a:custGeom>
            <a:avLst/>
            <a:gdLst>
              <a:gd name="connsiteX0" fmla="*/ 4636 w 5386420"/>
              <a:gd name="connsiteY0" fmla="*/ 1418823 h 4306386"/>
              <a:gd name="connsiteX1" fmla="*/ 1644738 w 5386420"/>
              <a:gd name="connsiteY1" fmla="*/ 2054909 h 4306386"/>
              <a:gd name="connsiteX2" fmla="*/ 1644738 w 5386420"/>
              <a:gd name="connsiteY2" fmla="*/ 2254464 h 4306386"/>
              <a:gd name="connsiteX3" fmla="*/ 4636 w 5386420"/>
              <a:gd name="connsiteY3" fmla="*/ 2890549 h 4306386"/>
              <a:gd name="connsiteX4" fmla="*/ 4636 w 5386420"/>
              <a:gd name="connsiteY4" fmla="*/ 706460 h 4306386"/>
              <a:gd name="connsiteX5" fmla="*/ 3461894 w 5386420"/>
              <a:gd name="connsiteY5" fmla="*/ 2039639 h 4306386"/>
              <a:gd name="connsiteX6" fmla="*/ 3565464 w 5386420"/>
              <a:gd name="connsiteY6" fmla="*/ 2153242 h 4306386"/>
              <a:gd name="connsiteX7" fmla="*/ 3565464 w 5386420"/>
              <a:gd name="connsiteY7" fmla="*/ 2159478 h 4306386"/>
              <a:gd name="connsiteX8" fmla="*/ 3469683 w 5386420"/>
              <a:gd name="connsiteY8" fmla="*/ 2269484 h 4306386"/>
              <a:gd name="connsiteX9" fmla="*/ 4636 w 5386420"/>
              <a:gd name="connsiteY9" fmla="*/ 3600021 h 4306386"/>
              <a:gd name="connsiteX10" fmla="*/ 0 w 5386420"/>
              <a:gd name="connsiteY10" fmla="*/ 3221217 h 4306386"/>
              <a:gd name="connsiteX11" fmla="*/ 2447598 w 5386420"/>
              <a:gd name="connsiteY11" fmla="*/ 2287399 h 4306386"/>
              <a:gd name="connsiteX12" fmla="*/ 2533350 w 5386420"/>
              <a:gd name="connsiteY12" fmla="*/ 2156348 h 4306386"/>
              <a:gd name="connsiteX13" fmla="*/ 2438967 w 5386420"/>
              <a:gd name="connsiteY13" fmla="*/ 2030272 h 4306386"/>
              <a:gd name="connsiteX14" fmla="*/ 4636 w 5386420"/>
              <a:gd name="connsiteY14" fmla="*/ 1074392 h 4306386"/>
              <a:gd name="connsiteX15" fmla="*/ 11559 w 5386420"/>
              <a:gd name="connsiteY15" fmla="*/ 0 h 4306386"/>
              <a:gd name="connsiteX16" fmla="*/ 5290097 w 5386420"/>
              <a:gd name="connsiteY16" fmla="*/ 2051685 h 4306386"/>
              <a:gd name="connsiteX17" fmla="*/ 5386413 w 5386420"/>
              <a:gd name="connsiteY17" fmla="*/ 2161161 h 4306386"/>
              <a:gd name="connsiteX18" fmla="*/ 5286635 w 5386420"/>
              <a:gd name="connsiteY18" fmla="*/ 2267174 h 4306386"/>
              <a:gd name="connsiteX19" fmla="*/ 4636 w 5386420"/>
              <a:gd name="connsiteY19" fmla="*/ 4306386 h 4306386"/>
              <a:gd name="connsiteX20" fmla="*/ 4636 w 5386420"/>
              <a:gd name="connsiteY20" fmla="*/ 3932218 h 4306386"/>
              <a:gd name="connsiteX21" fmla="*/ 4263911 w 5386420"/>
              <a:gd name="connsiteY21" fmla="*/ 2293719 h 4306386"/>
              <a:gd name="connsiteX22" fmla="*/ 4351704 w 5386420"/>
              <a:gd name="connsiteY22" fmla="*/ 2161161 h 4306386"/>
              <a:gd name="connsiteX23" fmla="*/ 4267907 w 5386420"/>
              <a:gd name="connsiteY23" fmla="*/ 2031957 h 4306386"/>
              <a:gd name="connsiteX24" fmla="*/ 4636 w 5386420"/>
              <a:gd name="connsiteY24" fmla="*/ 371393 h 4306386"/>
              <a:gd name="connsiteX25" fmla="*/ 11559 w 5386420"/>
              <a:gd name="connsiteY25" fmla="*/ 0 h 43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86420" h="4306386">
                <a:moveTo>
                  <a:pt x="4636" y="1418823"/>
                </a:moveTo>
                <a:lnTo>
                  <a:pt x="1644738" y="2054909"/>
                </a:lnTo>
                <a:cubicBezTo>
                  <a:pt x="1775697" y="2104797"/>
                  <a:pt x="1775697" y="2204575"/>
                  <a:pt x="1644738" y="2254464"/>
                </a:cubicBezTo>
                <a:lnTo>
                  <a:pt x="4636" y="2890549"/>
                </a:lnTo>
                <a:close/>
                <a:moveTo>
                  <a:pt x="4636" y="706460"/>
                </a:moveTo>
                <a:lnTo>
                  <a:pt x="3461894" y="2039639"/>
                </a:lnTo>
                <a:cubicBezTo>
                  <a:pt x="3524255" y="2064583"/>
                  <a:pt x="3565464" y="2109588"/>
                  <a:pt x="3565464" y="2153242"/>
                </a:cubicBezTo>
                <a:lnTo>
                  <a:pt x="3565464" y="2159478"/>
                </a:lnTo>
                <a:cubicBezTo>
                  <a:pt x="3565464" y="2203130"/>
                  <a:pt x="3532043" y="2244540"/>
                  <a:pt x="3469683" y="2269484"/>
                </a:cubicBezTo>
                <a:lnTo>
                  <a:pt x="4636" y="3600021"/>
                </a:lnTo>
                <a:cubicBezTo>
                  <a:pt x="3090" y="3473753"/>
                  <a:pt x="1546" y="3347486"/>
                  <a:pt x="0" y="3221217"/>
                </a:cubicBezTo>
                <a:lnTo>
                  <a:pt x="2447598" y="2287399"/>
                </a:lnTo>
                <a:cubicBezTo>
                  <a:pt x="2509959" y="2262453"/>
                  <a:pt x="2534789" y="2199202"/>
                  <a:pt x="2533350" y="2156348"/>
                </a:cubicBezTo>
                <a:cubicBezTo>
                  <a:pt x="2531911" y="2113494"/>
                  <a:pt x="2505221" y="2056755"/>
                  <a:pt x="2438967" y="2030272"/>
                </a:cubicBezTo>
                <a:lnTo>
                  <a:pt x="4636" y="1074392"/>
                </a:lnTo>
                <a:close/>
                <a:moveTo>
                  <a:pt x="11559" y="0"/>
                </a:moveTo>
                <a:lnTo>
                  <a:pt x="5290097" y="2051685"/>
                </a:lnTo>
                <a:cubicBezTo>
                  <a:pt x="5352459" y="2076629"/>
                  <a:pt x="5386990" y="2125246"/>
                  <a:pt x="5386413" y="2161161"/>
                </a:cubicBezTo>
                <a:cubicBezTo>
                  <a:pt x="5385837" y="2197075"/>
                  <a:pt x="5348997" y="2242229"/>
                  <a:pt x="5286635" y="2267174"/>
                </a:cubicBezTo>
                <a:lnTo>
                  <a:pt x="4636" y="4306386"/>
                </a:lnTo>
                <a:lnTo>
                  <a:pt x="4636" y="3932218"/>
                </a:lnTo>
                <a:lnTo>
                  <a:pt x="4263911" y="2293719"/>
                </a:lnTo>
                <a:cubicBezTo>
                  <a:pt x="4326272" y="2268774"/>
                  <a:pt x="4351039" y="2204788"/>
                  <a:pt x="4351704" y="2161161"/>
                </a:cubicBezTo>
                <a:cubicBezTo>
                  <a:pt x="4352369" y="2117533"/>
                  <a:pt x="4330267" y="2056901"/>
                  <a:pt x="4267907" y="2031957"/>
                </a:cubicBezTo>
                <a:lnTo>
                  <a:pt x="4636" y="371393"/>
                </a:lnTo>
                <a:cubicBezTo>
                  <a:pt x="6944" y="247596"/>
                  <a:pt x="9251" y="123798"/>
                  <a:pt x="11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E63B3F4-8342-0F4D-0703-858ACB905AB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26061" y="3603342"/>
            <a:ext cx="3374805" cy="1149350"/>
          </a:xfrm>
          <a:prstGeom prst="roundRect">
            <a:avLst>
              <a:gd name="adj" fmla="val 13257"/>
            </a:avLst>
          </a:prstGeo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TOPIC TITLE</a:t>
            </a:r>
          </a:p>
        </p:txBody>
      </p:sp>
    </p:spTree>
    <p:extLst>
      <p:ext uri="{BB962C8B-B14F-4D97-AF65-F5344CB8AC3E}">
        <p14:creationId xmlns:p14="http://schemas.microsoft.com/office/powerpoint/2010/main" val="9510190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-2-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66F3318C-7AA4-7224-3FF4-C11D878EFCDE}"/>
              </a:ext>
            </a:extLst>
          </p:cNvPr>
          <p:cNvSpPr/>
          <p:nvPr userDrawn="1"/>
        </p:nvSpPr>
        <p:spPr>
          <a:xfrm rot="10800000">
            <a:off x="633046" y="1368224"/>
            <a:ext cx="5054354" cy="4121552"/>
          </a:xfrm>
          <a:custGeom>
            <a:avLst/>
            <a:gdLst>
              <a:gd name="connsiteX0" fmla="*/ 4844237 w 5054354"/>
              <a:gd name="connsiteY0" fmla="*/ 4121552 h 4121552"/>
              <a:gd name="connsiteX1" fmla="*/ 880674 w 5054354"/>
              <a:gd name="connsiteY1" fmla="*/ 4121552 h 4121552"/>
              <a:gd name="connsiteX2" fmla="*/ 670557 w 5054354"/>
              <a:gd name="connsiteY2" fmla="*/ 3911435 h 4121552"/>
              <a:gd name="connsiteX3" fmla="*/ 670557 w 5054354"/>
              <a:gd name="connsiteY3" fmla="*/ 3170765 h 4121552"/>
              <a:gd name="connsiteX4" fmla="*/ 670495 w 5054354"/>
              <a:gd name="connsiteY4" fmla="*/ 3171024 h 4121552"/>
              <a:gd name="connsiteX5" fmla="*/ 670495 w 5054354"/>
              <a:gd name="connsiteY5" fmla="*/ 3090298 h 4121552"/>
              <a:gd name="connsiteX6" fmla="*/ 628282 w 5054354"/>
              <a:gd name="connsiteY6" fmla="*/ 3028628 h 4121552"/>
              <a:gd name="connsiteX7" fmla="*/ 37871 w 5054354"/>
              <a:gd name="connsiteY7" fmla="*/ 2799796 h 4121552"/>
              <a:gd name="connsiteX8" fmla="*/ 37871 w 5054354"/>
              <a:gd name="connsiteY8" fmla="*/ 2722849 h 4121552"/>
              <a:gd name="connsiteX9" fmla="*/ 628362 w 5054354"/>
              <a:gd name="connsiteY9" fmla="*/ 2494017 h 4121552"/>
              <a:gd name="connsiteX10" fmla="*/ 658997 w 5054354"/>
              <a:gd name="connsiteY10" fmla="*/ 2469724 h 4121552"/>
              <a:gd name="connsiteX11" fmla="*/ 670557 w 5054354"/>
              <a:gd name="connsiteY11" fmla="*/ 2432402 h 4121552"/>
              <a:gd name="connsiteX12" fmla="*/ 670557 w 5054354"/>
              <a:gd name="connsiteY12" fmla="*/ 2329138 h 4121552"/>
              <a:gd name="connsiteX13" fmla="*/ 670495 w 5054354"/>
              <a:gd name="connsiteY13" fmla="*/ 2328865 h 4121552"/>
              <a:gd name="connsiteX14" fmla="*/ 670557 w 5054354"/>
              <a:gd name="connsiteY14" fmla="*/ 2328865 h 4121552"/>
              <a:gd name="connsiteX15" fmla="*/ 670557 w 5054354"/>
              <a:gd name="connsiteY15" fmla="*/ 210117 h 4121552"/>
              <a:gd name="connsiteX16" fmla="*/ 880674 w 5054354"/>
              <a:gd name="connsiteY16" fmla="*/ 0 h 4121552"/>
              <a:gd name="connsiteX17" fmla="*/ 4844237 w 5054354"/>
              <a:gd name="connsiteY17" fmla="*/ 0 h 4121552"/>
              <a:gd name="connsiteX18" fmla="*/ 5054354 w 5054354"/>
              <a:gd name="connsiteY18" fmla="*/ 210117 h 4121552"/>
              <a:gd name="connsiteX19" fmla="*/ 5054354 w 5054354"/>
              <a:gd name="connsiteY19" fmla="*/ 3911435 h 4121552"/>
              <a:gd name="connsiteX20" fmla="*/ 4844237 w 5054354"/>
              <a:gd name="connsiteY20" fmla="*/ 4121552 h 41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54354" h="4121552">
                <a:moveTo>
                  <a:pt x="4844237" y="4121552"/>
                </a:moveTo>
                <a:lnTo>
                  <a:pt x="880674" y="4121552"/>
                </a:lnTo>
                <a:cubicBezTo>
                  <a:pt x="764630" y="4121552"/>
                  <a:pt x="670557" y="4027479"/>
                  <a:pt x="670557" y="3911435"/>
                </a:cubicBezTo>
                <a:lnTo>
                  <a:pt x="670557" y="3170765"/>
                </a:lnTo>
                <a:lnTo>
                  <a:pt x="670495" y="3171024"/>
                </a:lnTo>
                <a:lnTo>
                  <a:pt x="670495" y="3090298"/>
                </a:lnTo>
                <a:cubicBezTo>
                  <a:pt x="670495" y="3062961"/>
                  <a:pt x="653770" y="3038518"/>
                  <a:pt x="628282" y="3028628"/>
                </a:cubicBezTo>
                <a:lnTo>
                  <a:pt x="37871" y="2799796"/>
                </a:lnTo>
                <a:cubicBezTo>
                  <a:pt x="-12624" y="2780579"/>
                  <a:pt x="-12624" y="2742065"/>
                  <a:pt x="37871" y="2722849"/>
                </a:cubicBezTo>
                <a:lnTo>
                  <a:pt x="628362" y="2494017"/>
                </a:lnTo>
                <a:cubicBezTo>
                  <a:pt x="641066" y="2489072"/>
                  <a:pt x="651619" y="2480488"/>
                  <a:pt x="658997" y="2469724"/>
                </a:cubicBezTo>
                <a:lnTo>
                  <a:pt x="670557" y="2432402"/>
                </a:lnTo>
                <a:lnTo>
                  <a:pt x="670557" y="2329138"/>
                </a:lnTo>
                <a:lnTo>
                  <a:pt x="670495" y="2328865"/>
                </a:lnTo>
                <a:lnTo>
                  <a:pt x="670557" y="2328865"/>
                </a:lnTo>
                <a:lnTo>
                  <a:pt x="670557" y="210117"/>
                </a:lnTo>
                <a:cubicBezTo>
                  <a:pt x="670557" y="94073"/>
                  <a:pt x="764630" y="0"/>
                  <a:pt x="880674" y="0"/>
                </a:cubicBezTo>
                <a:lnTo>
                  <a:pt x="4844237" y="0"/>
                </a:lnTo>
                <a:cubicBezTo>
                  <a:pt x="4960281" y="0"/>
                  <a:pt x="5054354" y="94073"/>
                  <a:pt x="5054354" y="210117"/>
                </a:cubicBezTo>
                <a:lnTo>
                  <a:pt x="5054354" y="3911435"/>
                </a:lnTo>
                <a:cubicBezTo>
                  <a:pt x="5054354" y="4027479"/>
                  <a:pt x="4960281" y="4121552"/>
                  <a:pt x="4844237" y="4121552"/>
                </a:cubicBezTo>
                <a:close/>
              </a:path>
            </a:pathLst>
          </a:custGeom>
          <a:solidFill>
            <a:schemeClr val="bg2"/>
          </a:solidFill>
          <a:ln w="12114" cap="flat">
            <a:solidFill>
              <a:schemeClr val="bg2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7DB3CCA4-44D9-5C32-8E9B-310324F6B2FD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2790" t="13621" r="18135" b="18284"/>
          <a:stretch/>
        </p:blipFill>
        <p:spPr>
          <a:xfrm>
            <a:off x="845513" y="2248240"/>
            <a:ext cx="952224" cy="104698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AD544E4-3004-58E5-B31C-EBF4B1B458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76877" y="1601372"/>
            <a:ext cx="3375337" cy="2177528"/>
          </a:xfrm>
          <a:prstGeom prst="roundRect">
            <a:avLst>
              <a:gd name="adj" fmla="val 8953"/>
            </a:avLst>
          </a:prstGeom>
        </p:spPr>
        <p:txBody>
          <a:bodyPr/>
          <a:lstStyle>
            <a:lvl1pPr algn="l">
              <a:lnSpc>
                <a:spcPts val="20500"/>
              </a:lnSpc>
              <a:defRPr sz="14200">
                <a:ln w="28575">
                  <a:solidFill>
                    <a:schemeClr val="tx2"/>
                  </a:solidFill>
                </a:ln>
                <a:noFill/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9098B91-DF53-E652-BBAA-BB2BD6DE3867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371600" y="3902246"/>
            <a:ext cx="3275064" cy="1319213"/>
          </a:xfrm>
          <a:prstGeom prst="roundRect">
            <a:avLst>
              <a:gd name="adj" fmla="val 896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TOPIC TITLE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3CD58F2C-36AD-F0E6-41AE-DE09B7969940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611E4BBF-F788-A166-FE01-6FDC0DE8425E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EBBF188-D7D8-7CD8-D82B-6F0F01D212FB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82ED93E3-69B9-A7A3-F146-231476CB671E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4EEF33A2-3C5D-17C9-FD7F-5056A417613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291418" y="514850"/>
            <a:ext cx="6945536" cy="5749976"/>
          </a:xfrm>
          <a:custGeom>
            <a:avLst/>
            <a:gdLst>
              <a:gd name="connsiteX0" fmla="*/ 192797 w 6945536"/>
              <a:gd name="connsiteY0" fmla="*/ 0 h 5749976"/>
              <a:gd name="connsiteX1" fmla="*/ 6935703 w 6945536"/>
              <a:gd name="connsiteY1" fmla="*/ 0 h 5749976"/>
              <a:gd name="connsiteX2" fmla="*/ 6945536 w 6945536"/>
              <a:gd name="connsiteY2" fmla="*/ 5749976 h 5749976"/>
              <a:gd name="connsiteX3" fmla="*/ 192797 w 6945536"/>
              <a:gd name="connsiteY3" fmla="*/ 5749976 h 5749976"/>
              <a:gd name="connsiteX4" fmla="*/ 0 w 6945536"/>
              <a:gd name="connsiteY4" fmla="*/ 5557179 h 5749976"/>
              <a:gd name="connsiteX5" fmla="*/ 0 w 6945536"/>
              <a:gd name="connsiteY5" fmla="*/ 2602279 h 5749976"/>
              <a:gd name="connsiteX6" fmla="*/ 114 w 6945536"/>
              <a:gd name="connsiteY6" fmla="*/ 2601533 h 5749976"/>
              <a:gd name="connsiteX7" fmla="*/ 49322 w 6945536"/>
              <a:gd name="connsiteY7" fmla="*/ 2548932 h 5749976"/>
              <a:gd name="connsiteX8" fmla="*/ 790771 w 6945536"/>
              <a:gd name="connsiteY8" fmla="*/ 2261600 h 5749976"/>
              <a:gd name="connsiteX9" fmla="*/ 790771 w 6945536"/>
              <a:gd name="connsiteY9" fmla="*/ 2164981 h 5749976"/>
              <a:gd name="connsiteX10" fmla="*/ 49423 w 6945536"/>
              <a:gd name="connsiteY10" fmla="*/ 1877650 h 5749976"/>
              <a:gd name="connsiteX11" fmla="*/ 200 w 6945536"/>
              <a:gd name="connsiteY11" fmla="*/ 1825048 h 5749976"/>
              <a:gd name="connsiteX12" fmla="*/ 0 w 6945536"/>
              <a:gd name="connsiteY12" fmla="*/ 1823734 h 5749976"/>
              <a:gd name="connsiteX13" fmla="*/ 0 w 6945536"/>
              <a:gd name="connsiteY13" fmla="*/ 192797 h 5749976"/>
              <a:gd name="connsiteX14" fmla="*/ 192797 w 6945536"/>
              <a:gd name="connsiteY14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45536" h="5749976">
                <a:moveTo>
                  <a:pt x="192797" y="0"/>
                </a:moveTo>
                <a:lnTo>
                  <a:pt x="6935703" y="0"/>
                </a:lnTo>
                <a:cubicBezTo>
                  <a:pt x="6938981" y="1916659"/>
                  <a:pt x="6942258" y="3833317"/>
                  <a:pt x="6945536" y="5749976"/>
                </a:cubicBezTo>
                <a:lnTo>
                  <a:pt x="192797" y="5749976"/>
                </a:lnTo>
                <a:cubicBezTo>
                  <a:pt x="86318" y="5749976"/>
                  <a:pt x="0" y="5663658"/>
                  <a:pt x="0" y="5557179"/>
                </a:cubicBezTo>
                <a:lnTo>
                  <a:pt x="0" y="2602279"/>
                </a:lnTo>
                <a:lnTo>
                  <a:pt x="114" y="2601533"/>
                </a:lnTo>
                <a:cubicBezTo>
                  <a:pt x="7543" y="2577837"/>
                  <a:pt x="25395" y="2558245"/>
                  <a:pt x="49322" y="2548932"/>
                </a:cubicBezTo>
                <a:lnTo>
                  <a:pt x="790771" y="2261600"/>
                </a:lnTo>
                <a:cubicBezTo>
                  <a:pt x="854174" y="2237471"/>
                  <a:pt x="854174" y="2189111"/>
                  <a:pt x="790771" y="2164981"/>
                </a:cubicBezTo>
                <a:lnTo>
                  <a:pt x="49423" y="1877650"/>
                </a:lnTo>
                <a:cubicBezTo>
                  <a:pt x="25420" y="1868336"/>
                  <a:pt x="7607" y="1848744"/>
                  <a:pt x="200" y="1825048"/>
                </a:cubicBezTo>
                <a:cubicBezTo>
                  <a:pt x="133" y="1824610"/>
                  <a:pt x="67" y="1824172"/>
                  <a:pt x="0" y="1823734"/>
                </a:cubicBezTo>
                <a:lnTo>
                  <a:pt x="0" y="192797"/>
                </a:lnTo>
                <a:cubicBezTo>
                  <a:pt x="0" y="86318"/>
                  <a:pt x="86318" y="0"/>
                  <a:pt x="19279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63793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-2-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4">
            <a:extLst>
              <a:ext uri="{FF2B5EF4-FFF2-40B4-BE49-F238E27FC236}">
                <a16:creationId xmlns:a16="http://schemas.microsoft.com/office/drawing/2014/main" id="{81123097-9769-7993-5E60-FDACAB6C3E3F}"/>
              </a:ext>
            </a:extLst>
          </p:cNvPr>
          <p:cNvSpPr/>
          <p:nvPr userDrawn="1"/>
        </p:nvSpPr>
        <p:spPr>
          <a:xfrm rot="10800000">
            <a:off x="633046" y="1368224"/>
            <a:ext cx="5054354" cy="4121552"/>
          </a:xfrm>
          <a:custGeom>
            <a:avLst/>
            <a:gdLst>
              <a:gd name="connsiteX0" fmla="*/ 4844237 w 5054354"/>
              <a:gd name="connsiteY0" fmla="*/ 4121552 h 4121552"/>
              <a:gd name="connsiteX1" fmla="*/ 880674 w 5054354"/>
              <a:gd name="connsiteY1" fmla="*/ 4121552 h 4121552"/>
              <a:gd name="connsiteX2" fmla="*/ 670557 w 5054354"/>
              <a:gd name="connsiteY2" fmla="*/ 3911435 h 4121552"/>
              <a:gd name="connsiteX3" fmla="*/ 670557 w 5054354"/>
              <a:gd name="connsiteY3" fmla="*/ 3170765 h 4121552"/>
              <a:gd name="connsiteX4" fmla="*/ 670495 w 5054354"/>
              <a:gd name="connsiteY4" fmla="*/ 3171024 h 4121552"/>
              <a:gd name="connsiteX5" fmla="*/ 670495 w 5054354"/>
              <a:gd name="connsiteY5" fmla="*/ 3090298 h 4121552"/>
              <a:gd name="connsiteX6" fmla="*/ 628282 w 5054354"/>
              <a:gd name="connsiteY6" fmla="*/ 3028628 h 4121552"/>
              <a:gd name="connsiteX7" fmla="*/ 37871 w 5054354"/>
              <a:gd name="connsiteY7" fmla="*/ 2799796 h 4121552"/>
              <a:gd name="connsiteX8" fmla="*/ 37871 w 5054354"/>
              <a:gd name="connsiteY8" fmla="*/ 2722849 h 4121552"/>
              <a:gd name="connsiteX9" fmla="*/ 628362 w 5054354"/>
              <a:gd name="connsiteY9" fmla="*/ 2494017 h 4121552"/>
              <a:gd name="connsiteX10" fmla="*/ 658997 w 5054354"/>
              <a:gd name="connsiteY10" fmla="*/ 2469724 h 4121552"/>
              <a:gd name="connsiteX11" fmla="*/ 670557 w 5054354"/>
              <a:gd name="connsiteY11" fmla="*/ 2432402 h 4121552"/>
              <a:gd name="connsiteX12" fmla="*/ 670557 w 5054354"/>
              <a:gd name="connsiteY12" fmla="*/ 2329138 h 4121552"/>
              <a:gd name="connsiteX13" fmla="*/ 670495 w 5054354"/>
              <a:gd name="connsiteY13" fmla="*/ 2328865 h 4121552"/>
              <a:gd name="connsiteX14" fmla="*/ 670557 w 5054354"/>
              <a:gd name="connsiteY14" fmla="*/ 2328865 h 4121552"/>
              <a:gd name="connsiteX15" fmla="*/ 670557 w 5054354"/>
              <a:gd name="connsiteY15" fmla="*/ 210117 h 4121552"/>
              <a:gd name="connsiteX16" fmla="*/ 880674 w 5054354"/>
              <a:gd name="connsiteY16" fmla="*/ 0 h 4121552"/>
              <a:gd name="connsiteX17" fmla="*/ 4844237 w 5054354"/>
              <a:gd name="connsiteY17" fmla="*/ 0 h 4121552"/>
              <a:gd name="connsiteX18" fmla="*/ 5054354 w 5054354"/>
              <a:gd name="connsiteY18" fmla="*/ 210117 h 4121552"/>
              <a:gd name="connsiteX19" fmla="*/ 5054354 w 5054354"/>
              <a:gd name="connsiteY19" fmla="*/ 3911435 h 4121552"/>
              <a:gd name="connsiteX20" fmla="*/ 4844237 w 5054354"/>
              <a:gd name="connsiteY20" fmla="*/ 4121552 h 41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54354" h="4121552">
                <a:moveTo>
                  <a:pt x="4844237" y="4121552"/>
                </a:moveTo>
                <a:lnTo>
                  <a:pt x="880674" y="4121552"/>
                </a:lnTo>
                <a:cubicBezTo>
                  <a:pt x="764630" y="4121552"/>
                  <a:pt x="670557" y="4027479"/>
                  <a:pt x="670557" y="3911435"/>
                </a:cubicBezTo>
                <a:lnTo>
                  <a:pt x="670557" y="3170765"/>
                </a:lnTo>
                <a:lnTo>
                  <a:pt x="670495" y="3171024"/>
                </a:lnTo>
                <a:lnTo>
                  <a:pt x="670495" y="3090298"/>
                </a:lnTo>
                <a:cubicBezTo>
                  <a:pt x="670495" y="3062961"/>
                  <a:pt x="653770" y="3038518"/>
                  <a:pt x="628282" y="3028628"/>
                </a:cubicBezTo>
                <a:lnTo>
                  <a:pt x="37871" y="2799796"/>
                </a:lnTo>
                <a:cubicBezTo>
                  <a:pt x="-12624" y="2780579"/>
                  <a:pt x="-12624" y="2742065"/>
                  <a:pt x="37871" y="2722849"/>
                </a:cubicBezTo>
                <a:lnTo>
                  <a:pt x="628362" y="2494017"/>
                </a:lnTo>
                <a:cubicBezTo>
                  <a:pt x="641066" y="2489072"/>
                  <a:pt x="651619" y="2480488"/>
                  <a:pt x="658997" y="2469724"/>
                </a:cubicBezTo>
                <a:lnTo>
                  <a:pt x="670557" y="2432402"/>
                </a:lnTo>
                <a:lnTo>
                  <a:pt x="670557" y="2329138"/>
                </a:lnTo>
                <a:lnTo>
                  <a:pt x="670495" y="2328865"/>
                </a:lnTo>
                <a:lnTo>
                  <a:pt x="670557" y="2328865"/>
                </a:lnTo>
                <a:lnTo>
                  <a:pt x="670557" y="210117"/>
                </a:lnTo>
                <a:cubicBezTo>
                  <a:pt x="670557" y="94073"/>
                  <a:pt x="764630" y="0"/>
                  <a:pt x="880674" y="0"/>
                </a:cubicBezTo>
                <a:lnTo>
                  <a:pt x="4844237" y="0"/>
                </a:lnTo>
                <a:cubicBezTo>
                  <a:pt x="4960281" y="0"/>
                  <a:pt x="5054354" y="94073"/>
                  <a:pt x="5054354" y="210117"/>
                </a:cubicBezTo>
                <a:lnTo>
                  <a:pt x="5054354" y="3911435"/>
                </a:lnTo>
                <a:cubicBezTo>
                  <a:pt x="5054354" y="4027479"/>
                  <a:pt x="4960281" y="4121552"/>
                  <a:pt x="4844237" y="4121552"/>
                </a:cubicBezTo>
                <a:close/>
              </a:path>
            </a:pathLst>
          </a:custGeom>
          <a:solidFill>
            <a:schemeClr val="tx2"/>
          </a:solidFill>
          <a:ln w="12114" cap="flat">
            <a:solidFill>
              <a:schemeClr val="bg2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7DB3CCA4-44D9-5C32-8E9B-310324F6B2FD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2790" t="13621" r="18135" b="18284"/>
          <a:stretch/>
        </p:blipFill>
        <p:spPr>
          <a:xfrm>
            <a:off x="845513" y="2248240"/>
            <a:ext cx="952224" cy="104698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AD544E4-3004-58E5-B31C-EBF4B1B458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76877" y="1601372"/>
            <a:ext cx="3375337" cy="2177528"/>
          </a:xfrm>
          <a:prstGeom prst="roundRect">
            <a:avLst>
              <a:gd name="adj" fmla="val 8953"/>
            </a:avLst>
          </a:prstGeom>
        </p:spPr>
        <p:txBody>
          <a:bodyPr/>
          <a:lstStyle>
            <a:lvl1pPr algn="l">
              <a:lnSpc>
                <a:spcPts val="20500"/>
              </a:lnSpc>
              <a:defRPr sz="14200">
                <a:ln w="28575">
                  <a:solidFill>
                    <a:schemeClr val="accent1"/>
                  </a:solidFill>
                </a:ln>
                <a:noFill/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5" name="Espace réservé du texte 13">
            <a:extLst>
              <a:ext uri="{FF2B5EF4-FFF2-40B4-BE49-F238E27FC236}">
                <a16:creationId xmlns:a16="http://schemas.microsoft.com/office/drawing/2014/main" id="{B299BE0B-3DB4-ADBF-611B-E1235A70D9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71601" y="3902246"/>
            <a:ext cx="3280613" cy="1319213"/>
          </a:xfrm>
          <a:prstGeom prst="roundRect">
            <a:avLst>
              <a:gd name="adj" fmla="val 8229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2400" b="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TOPIC TITLE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86FF6A69-E23F-B8AE-AFBD-374AF687F7EA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1"/>
          </a:solidFill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76CDE51E-91A2-944A-D0D9-9E4E946DF5B6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895CAB4C-5EFC-4B42-3C73-8F58B13E6296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B6AF6C19-BDC1-33EF-E029-8DBCA83B5569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A5028025-4A01-453D-3F84-1AAFCF0796E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291418" y="514850"/>
            <a:ext cx="6945536" cy="5749976"/>
          </a:xfrm>
          <a:custGeom>
            <a:avLst/>
            <a:gdLst>
              <a:gd name="connsiteX0" fmla="*/ 192797 w 6945536"/>
              <a:gd name="connsiteY0" fmla="*/ 0 h 5749976"/>
              <a:gd name="connsiteX1" fmla="*/ 6935703 w 6945536"/>
              <a:gd name="connsiteY1" fmla="*/ 0 h 5749976"/>
              <a:gd name="connsiteX2" fmla="*/ 6945536 w 6945536"/>
              <a:gd name="connsiteY2" fmla="*/ 5749976 h 5749976"/>
              <a:gd name="connsiteX3" fmla="*/ 192797 w 6945536"/>
              <a:gd name="connsiteY3" fmla="*/ 5749976 h 5749976"/>
              <a:gd name="connsiteX4" fmla="*/ 0 w 6945536"/>
              <a:gd name="connsiteY4" fmla="*/ 5557179 h 5749976"/>
              <a:gd name="connsiteX5" fmla="*/ 0 w 6945536"/>
              <a:gd name="connsiteY5" fmla="*/ 2602279 h 5749976"/>
              <a:gd name="connsiteX6" fmla="*/ 114 w 6945536"/>
              <a:gd name="connsiteY6" fmla="*/ 2601533 h 5749976"/>
              <a:gd name="connsiteX7" fmla="*/ 49322 w 6945536"/>
              <a:gd name="connsiteY7" fmla="*/ 2548932 h 5749976"/>
              <a:gd name="connsiteX8" fmla="*/ 790771 w 6945536"/>
              <a:gd name="connsiteY8" fmla="*/ 2261600 h 5749976"/>
              <a:gd name="connsiteX9" fmla="*/ 790771 w 6945536"/>
              <a:gd name="connsiteY9" fmla="*/ 2164981 h 5749976"/>
              <a:gd name="connsiteX10" fmla="*/ 49423 w 6945536"/>
              <a:gd name="connsiteY10" fmla="*/ 1877650 h 5749976"/>
              <a:gd name="connsiteX11" fmla="*/ 200 w 6945536"/>
              <a:gd name="connsiteY11" fmla="*/ 1825048 h 5749976"/>
              <a:gd name="connsiteX12" fmla="*/ 0 w 6945536"/>
              <a:gd name="connsiteY12" fmla="*/ 1823734 h 5749976"/>
              <a:gd name="connsiteX13" fmla="*/ 0 w 6945536"/>
              <a:gd name="connsiteY13" fmla="*/ 192797 h 5749976"/>
              <a:gd name="connsiteX14" fmla="*/ 192797 w 6945536"/>
              <a:gd name="connsiteY14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45536" h="5749976">
                <a:moveTo>
                  <a:pt x="192797" y="0"/>
                </a:moveTo>
                <a:lnTo>
                  <a:pt x="6935703" y="0"/>
                </a:lnTo>
                <a:cubicBezTo>
                  <a:pt x="6938981" y="1916659"/>
                  <a:pt x="6942258" y="3833317"/>
                  <a:pt x="6945536" y="5749976"/>
                </a:cubicBezTo>
                <a:lnTo>
                  <a:pt x="192797" y="5749976"/>
                </a:lnTo>
                <a:cubicBezTo>
                  <a:pt x="86318" y="5749976"/>
                  <a:pt x="0" y="5663658"/>
                  <a:pt x="0" y="5557179"/>
                </a:cubicBezTo>
                <a:lnTo>
                  <a:pt x="0" y="2602279"/>
                </a:lnTo>
                <a:lnTo>
                  <a:pt x="114" y="2601533"/>
                </a:lnTo>
                <a:cubicBezTo>
                  <a:pt x="7543" y="2577837"/>
                  <a:pt x="25395" y="2558245"/>
                  <a:pt x="49322" y="2548932"/>
                </a:cubicBezTo>
                <a:lnTo>
                  <a:pt x="790771" y="2261600"/>
                </a:lnTo>
                <a:cubicBezTo>
                  <a:pt x="854174" y="2237471"/>
                  <a:pt x="854174" y="2189111"/>
                  <a:pt x="790771" y="2164981"/>
                </a:cubicBezTo>
                <a:lnTo>
                  <a:pt x="49423" y="1877650"/>
                </a:lnTo>
                <a:cubicBezTo>
                  <a:pt x="25420" y="1868336"/>
                  <a:pt x="7607" y="1848744"/>
                  <a:pt x="200" y="1825048"/>
                </a:cubicBezTo>
                <a:cubicBezTo>
                  <a:pt x="133" y="1824610"/>
                  <a:pt x="67" y="1824172"/>
                  <a:pt x="0" y="1823734"/>
                </a:cubicBezTo>
                <a:lnTo>
                  <a:pt x="0" y="192797"/>
                </a:lnTo>
                <a:cubicBezTo>
                  <a:pt x="0" y="86318"/>
                  <a:pt x="86318" y="0"/>
                  <a:pt x="19279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A3250983-BFF9-A85F-8354-A7922753B29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1925728" y="6466641"/>
            <a:ext cx="274215" cy="23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56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A7A91-9525-DFB4-F8B3-17D5E9A8A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F56890-639B-C397-EA4E-E81DFD816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937764-96DA-A4B3-CB12-69F27626E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63A2D-58E0-7CF2-08C2-33BDBE47A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1992E-35AB-EB85-A82A-823F0075C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47698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-2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rme libre : forme 14">
            <a:extLst>
              <a:ext uri="{FF2B5EF4-FFF2-40B4-BE49-F238E27FC236}">
                <a16:creationId xmlns:a16="http://schemas.microsoft.com/office/drawing/2014/main" id="{E33BA5E0-450E-3CB1-A20F-61D75314E0C9}"/>
              </a:ext>
            </a:extLst>
          </p:cNvPr>
          <p:cNvSpPr/>
          <p:nvPr userDrawn="1"/>
        </p:nvSpPr>
        <p:spPr>
          <a:xfrm rot="10800000">
            <a:off x="633046" y="1368224"/>
            <a:ext cx="5054354" cy="4121552"/>
          </a:xfrm>
          <a:custGeom>
            <a:avLst/>
            <a:gdLst>
              <a:gd name="connsiteX0" fmla="*/ 4844237 w 5054354"/>
              <a:gd name="connsiteY0" fmla="*/ 4121552 h 4121552"/>
              <a:gd name="connsiteX1" fmla="*/ 880674 w 5054354"/>
              <a:gd name="connsiteY1" fmla="*/ 4121552 h 4121552"/>
              <a:gd name="connsiteX2" fmla="*/ 670557 w 5054354"/>
              <a:gd name="connsiteY2" fmla="*/ 3911435 h 4121552"/>
              <a:gd name="connsiteX3" fmla="*/ 670557 w 5054354"/>
              <a:gd name="connsiteY3" fmla="*/ 3170765 h 4121552"/>
              <a:gd name="connsiteX4" fmla="*/ 670495 w 5054354"/>
              <a:gd name="connsiteY4" fmla="*/ 3171024 h 4121552"/>
              <a:gd name="connsiteX5" fmla="*/ 670495 w 5054354"/>
              <a:gd name="connsiteY5" fmla="*/ 3090298 h 4121552"/>
              <a:gd name="connsiteX6" fmla="*/ 628282 w 5054354"/>
              <a:gd name="connsiteY6" fmla="*/ 3028628 h 4121552"/>
              <a:gd name="connsiteX7" fmla="*/ 37871 w 5054354"/>
              <a:gd name="connsiteY7" fmla="*/ 2799796 h 4121552"/>
              <a:gd name="connsiteX8" fmla="*/ 37871 w 5054354"/>
              <a:gd name="connsiteY8" fmla="*/ 2722849 h 4121552"/>
              <a:gd name="connsiteX9" fmla="*/ 628362 w 5054354"/>
              <a:gd name="connsiteY9" fmla="*/ 2494017 h 4121552"/>
              <a:gd name="connsiteX10" fmla="*/ 658997 w 5054354"/>
              <a:gd name="connsiteY10" fmla="*/ 2469724 h 4121552"/>
              <a:gd name="connsiteX11" fmla="*/ 670557 w 5054354"/>
              <a:gd name="connsiteY11" fmla="*/ 2432402 h 4121552"/>
              <a:gd name="connsiteX12" fmla="*/ 670557 w 5054354"/>
              <a:gd name="connsiteY12" fmla="*/ 2329138 h 4121552"/>
              <a:gd name="connsiteX13" fmla="*/ 670495 w 5054354"/>
              <a:gd name="connsiteY13" fmla="*/ 2328865 h 4121552"/>
              <a:gd name="connsiteX14" fmla="*/ 670557 w 5054354"/>
              <a:gd name="connsiteY14" fmla="*/ 2328865 h 4121552"/>
              <a:gd name="connsiteX15" fmla="*/ 670557 w 5054354"/>
              <a:gd name="connsiteY15" fmla="*/ 210117 h 4121552"/>
              <a:gd name="connsiteX16" fmla="*/ 880674 w 5054354"/>
              <a:gd name="connsiteY16" fmla="*/ 0 h 4121552"/>
              <a:gd name="connsiteX17" fmla="*/ 4844237 w 5054354"/>
              <a:gd name="connsiteY17" fmla="*/ 0 h 4121552"/>
              <a:gd name="connsiteX18" fmla="*/ 5054354 w 5054354"/>
              <a:gd name="connsiteY18" fmla="*/ 210117 h 4121552"/>
              <a:gd name="connsiteX19" fmla="*/ 5054354 w 5054354"/>
              <a:gd name="connsiteY19" fmla="*/ 3911435 h 4121552"/>
              <a:gd name="connsiteX20" fmla="*/ 4844237 w 5054354"/>
              <a:gd name="connsiteY20" fmla="*/ 4121552 h 41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54354" h="4121552">
                <a:moveTo>
                  <a:pt x="4844237" y="4121552"/>
                </a:moveTo>
                <a:lnTo>
                  <a:pt x="880674" y="4121552"/>
                </a:lnTo>
                <a:cubicBezTo>
                  <a:pt x="764630" y="4121552"/>
                  <a:pt x="670557" y="4027479"/>
                  <a:pt x="670557" y="3911435"/>
                </a:cubicBezTo>
                <a:lnTo>
                  <a:pt x="670557" y="3170765"/>
                </a:lnTo>
                <a:lnTo>
                  <a:pt x="670495" y="3171024"/>
                </a:lnTo>
                <a:lnTo>
                  <a:pt x="670495" y="3090298"/>
                </a:lnTo>
                <a:cubicBezTo>
                  <a:pt x="670495" y="3062961"/>
                  <a:pt x="653770" y="3038518"/>
                  <a:pt x="628282" y="3028628"/>
                </a:cubicBezTo>
                <a:lnTo>
                  <a:pt x="37871" y="2799796"/>
                </a:lnTo>
                <a:cubicBezTo>
                  <a:pt x="-12624" y="2780579"/>
                  <a:pt x="-12624" y="2742065"/>
                  <a:pt x="37871" y="2722849"/>
                </a:cubicBezTo>
                <a:lnTo>
                  <a:pt x="628362" y="2494017"/>
                </a:lnTo>
                <a:cubicBezTo>
                  <a:pt x="641066" y="2489072"/>
                  <a:pt x="651619" y="2480488"/>
                  <a:pt x="658997" y="2469724"/>
                </a:cubicBezTo>
                <a:lnTo>
                  <a:pt x="670557" y="2432402"/>
                </a:lnTo>
                <a:lnTo>
                  <a:pt x="670557" y="2329138"/>
                </a:lnTo>
                <a:lnTo>
                  <a:pt x="670495" y="2328865"/>
                </a:lnTo>
                <a:lnTo>
                  <a:pt x="670557" y="2328865"/>
                </a:lnTo>
                <a:lnTo>
                  <a:pt x="670557" y="210117"/>
                </a:lnTo>
                <a:cubicBezTo>
                  <a:pt x="670557" y="94073"/>
                  <a:pt x="764630" y="0"/>
                  <a:pt x="880674" y="0"/>
                </a:cubicBezTo>
                <a:lnTo>
                  <a:pt x="4844237" y="0"/>
                </a:lnTo>
                <a:cubicBezTo>
                  <a:pt x="4960281" y="0"/>
                  <a:pt x="5054354" y="94073"/>
                  <a:pt x="5054354" y="210117"/>
                </a:cubicBezTo>
                <a:lnTo>
                  <a:pt x="5054354" y="3911435"/>
                </a:lnTo>
                <a:cubicBezTo>
                  <a:pt x="5054354" y="4027479"/>
                  <a:pt x="4960281" y="4121552"/>
                  <a:pt x="4844237" y="4121552"/>
                </a:cubicBezTo>
                <a:close/>
              </a:path>
            </a:pathLst>
          </a:custGeom>
          <a:solidFill>
            <a:schemeClr val="bg2"/>
          </a:solidFill>
          <a:ln w="12114" cap="flat">
            <a:solidFill>
              <a:schemeClr val="bg2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792E81-1D3B-9543-9C44-3E9CE2E83113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287125" y="6399895"/>
            <a:ext cx="650575" cy="365125"/>
          </a:xfrm>
          <a:prstGeom prst="round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B0605D4-E855-A849-9B86-DAC375F05519}" type="slidenum">
              <a:rPr lang="fr-FR" smtClean="0"/>
              <a:pPr/>
              <a:t>‹#›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45EE1819-C4A1-7048-4217-16CFB62CB1FA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49E6A51A-0F91-B8E4-EEE6-3A62B5111947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47D8E049-A9C7-B045-BF1D-126FBD491B46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5F7638E8-780A-CDFF-E029-C551DF9BC260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BBF1CF59-CE7B-A5D3-83EF-2E2CACDB69F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291418" y="514850"/>
            <a:ext cx="6945536" cy="5749976"/>
          </a:xfrm>
          <a:custGeom>
            <a:avLst/>
            <a:gdLst>
              <a:gd name="connsiteX0" fmla="*/ 192797 w 6945536"/>
              <a:gd name="connsiteY0" fmla="*/ 0 h 5749976"/>
              <a:gd name="connsiteX1" fmla="*/ 6935703 w 6945536"/>
              <a:gd name="connsiteY1" fmla="*/ 0 h 5749976"/>
              <a:gd name="connsiteX2" fmla="*/ 6945536 w 6945536"/>
              <a:gd name="connsiteY2" fmla="*/ 5749976 h 5749976"/>
              <a:gd name="connsiteX3" fmla="*/ 192797 w 6945536"/>
              <a:gd name="connsiteY3" fmla="*/ 5749976 h 5749976"/>
              <a:gd name="connsiteX4" fmla="*/ 0 w 6945536"/>
              <a:gd name="connsiteY4" fmla="*/ 5557179 h 5749976"/>
              <a:gd name="connsiteX5" fmla="*/ 0 w 6945536"/>
              <a:gd name="connsiteY5" fmla="*/ 2602279 h 5749976"/>
              <a:gd name="connsiteX6" fmla="*/ 114 w 6945536"/>
              <a:gd name="connsiteY6" fmla="*/ 2601533 h 5749976"/>
              <a:gd name="connsiteX7" fmla="*/ 49322 w 6945536"/>
              <a:gd name="connsiteY7" fmla="*/ 2548932 h 5749976"/>
              <a:gd name="connsiteX8" fmla="*/ 790771 w 6945536"/>
              <a:gd name="connsiteY8" fmla="*/ 2261600 h 5749976"/>
              <a:gd name="connsiteX9" fmla="*/ 790771 w 6945536"/>
              <a:gd name="connsiteY9" fmla="*/ 2164981 h 5749976"/>
              <a:gd name="connsiteX10" fmla="*/ 49423 w 6945536"/>
              <a:gd name="connsiteY10" fmla="*/ 1877650 h 5749976"/>
              <a:gd name="connsiteX11" fmla="*/ 200 w 6945536"/>
              <a:gd name="connsiteY11" fmla="*/ 1825048 h 5749976"/>
              <a:gd name="connsiteX12" fmla="*/ 0 w 6945536"/>
              <a:gd name="connsiteY12" fmla="*/ 1823734 h 5749976"/>
              <a:gd name="connsiteX13" fmla="*/ 0 w 6945536"/>
              <a:gd name="connsiteY13" fmla="*/ 192797 h 5749976"/>
              <a:gd name="connsiteX14" fmla="*/ 192797 w 6945536"/>
              <a:gd name="connsiteY14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45536" h="5749976">
                <a:moveTo>
                  <a:pt x="192797" y="0"/>
                </a:moveTo>
                <a:lnTo>
                  <a:pt x="6935703" y="0"/>
                </a:lnTo>
                <a:cubicBezTo>
                  <a:pt x="6938981" y="1916659"/>
                  <a:pt x="6942258" y="3833317"/>
                  <a:pt x="6945536" y="5749976"/>
                </a:cubicBezTo>
                <a:lnTo>
                  <a:pt x="192797" y="5749976"/>
                </a:lnTo>
                <a:cubicBezTo>
                  <a:pt x="86318" y="5749976"/>
                  <a:pt x="0" y="5663658"/>
                  <a:pt x="0" y="5557179"/>
                </a:cubicBezTo>
                <a:lnTo>
                  <a:pt x="0" y="2602279"/>
                </a:lnTo>
                <a:lnTo>
                  <a:pt x="114" y="2601533"/>
                </a:lnTo>
                <a:cubicBezTo>
                  <a:pt x="7543" y="2577837"/>
                  <a:pt x="25395" y="2558245"/>
                  <a:pt x="49322" y="2548932"/>
                </a:cubicBezTo>
                <a:lnTo>
                  <a:pt x="790771" y="2261600"/>
                </a:lnTo>
                <a:cubicBezTo>
                  <a:pt x="854174" y="2237471"/>
                  <a:pt x="854174" y="2189111"/>
                  <a:pt x="790771" y="2164981"/>
                </a:cubicBezTo>
                <a:lnTo>
                  <a:pt x="49423" y="1877650"/>
                </a:lnTo>
                <a:cubicBezTo>
                  <a:pt x="25420" y="1868336"/>
                  <a:pt x="7607" y="1848744"/>
                  <a:pt x="200" y="1825048"/>
                </a:cubicBezTo>
                <a:cubicBezTo>
                  <a:pt x="133" y="1824610"/>
                  <a:pt x="67" y="1824172"/>
                  <a:pt x="0" y="1823734"/>
                </a:cubicBezTo>
                <a:lnTo>
                  <a:pt x="0" y="192797"/>
                </a:lnTo>
                <a:cubicBezTo>
                  <a:pt x="0" y="86318"/>
                  <a:pt x="86318" y="0"/>
                  <a:pt x="19279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A4E27586-02E0-AC2E-42E7-C49456F1B324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2790" t="13621" r="18135" b="18284"/>
          <a:stretch/>
        </p:blipFill>
        <p:spPr>
          <a:xfrm>
            <a:off x="845513" y="2216341"/>
            <a:ext cx="952224" cy="104698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AD544E4-3004-58E5-B31C-EBF4B1B458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76877" y="1601372"/>
            <a:ext cx="3375337" cy="2177528"/>
          </a:xfrm>
          <a:prstGeom prst="roundRect">
            <a:avLst>
              <a:gd name="adj" fmla="val 8953"/>
            </a:avLst>
          </a:prstGeom>
        </p:spPr>
        <p:txBody>
          <a:bodyPr/>
          <a:lstStyle>
            <a:lvl1pPr algn="l">
              <a:lnSpc>
                <a:spcPts val="20500"/>
              </a:lnSpc>
              <a:defRPr sz="14200">
                <a:ln w="28575">
                  <a:solidFill>
                    <a:schemeClr val="tx2"/>
                  </a:solidFill>
                </a:ln>
                <a:noFill/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DEF599DB-E586-D003-C86A-2C6F023A48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3902246"/>
            <a:ext cx="3275064" cy="1319213"/>
          </a:xfrm>
          <a:prstGeom prst="roundRect">
            <a:avLst>
              <a:gd name="adj" fmla="val 896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TOPIC TITLE</a:t>
            </a:r>
          </a:p>
        </p:txBody>
      </p:sp>
    </p:spTree>
    <p:extLst>
      <p:ext uri="{BB962C8B-B14F-4D97-AF65-F5344CB8AC3E}">
        <p14:creationId xmlns:p14="http://schemas.microsoft.com/office/powerpoint/2010/main" val="32194393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-2-sky-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A210B570-72BB-2E40-EA54-D3DF26424985}"/>
              </a:ext>
            </a:extLst>
          </p:cNvPr>
          <p:cNvSpPr/>
          <p:nvPr userDrawn="1"/>
        </p:nvSpPr>
        <p:spPr>
          <a:xfrm rot="10800000">
            <a:off x="633046" y="1368224"/>
            <a:ext cx="5054354" cy="4121552"/>
          </a:xfrm>
          <a:custGeom>
            <a:avLst/>
            <a:gdLst>
              <a:gd name="connsiteX0" fmla="*/ 4844237 w 5054354"/>
              <a:gd name="connsiteY0" fmla="*/ 4121552 h 4121552"/>
              <a:gd name="connsiteX1" fmla="*/ 880674 w 5054354"/>
              <a:gd name="connsiteY1" fmla="*/ 4121552 h 4121552"/>
              <a:gd name="connsiteX2" fmla="*/ 670557 w 5054354"/>
              <a:gd name="connsiteY2" fmla="*/ 3911435 h 4121552"/>
              <a:gd name="connsiteX3" fmla="*/ 670557 w 5054354"/>
              <a:gd name="connsiteY3" fmla="*/ 3170765 h 4121552"/>
              <a:gd name="connsiteX4" fmla="*/ 670495 w 5054354"/>
              <a:gd name="connsiteY4" fmla="*/ 3171024 h 4121552"/>
              <a:gd name="connsiteX5" fmla="*/ 670495 w 5054354"/>
              <a:gd name="connsiteY5" fmla="*/ 3090298 h 4121552"/>
              <a:gd name="connsiteX6" fmla="*/ 628282 w 5054354"/>
              <a:gd name="connsiteY6" fmla="*/ 3028628 h 4121552"/>
              <a:gd name="connsiteX7" fmla="*/ 37871 w 5054354"/>
              <a:gd name="connsiteY7" fmla="*/ 2799796 h 4121552"/>
              <a:gd name="connsiteX8" fmla="*/ 37871 w 5054354"/>
              <a:gd name="connsiteY8" fmla="*/ 2722849 h 4121552"/>
              <a:gd name="connsiteX9" fmla="*/ 628362 w 5054354"/>
              <a:gd name="connsiteY9" fmla="*/ 2494017 h 4121552"/>
              <a:gd name="connsiteX10" fmla="*/ 658997 w 5054354"/>
              <a:gd name="connsiteY10" fmla="*/ 2469724 h 4121552"/>
              <a:gd name="connsiteX11" fmla="*/ 670557 w 5054354"/>
              <a:gd name="connsiteY11" fmla="*/ 2432402 h 4121552"/>
              <a:gd name="connsiteX12" fmla="*/ 670557 w 5054354"/>
              <a:gd name="connsiteY12" fmla="*/ 2329138 h 4121552"/>
              <a:gd name="connsiteX13" fmla="*/ 670495 w 5054354"/>
              <a:gd name="connsiteY13" fmla="*/ 2328865 h 4121552"/>
              <a:gd name="connsiteX14" fmla="*/ 670557 w 5054354"/>
              <a:gd name="connsiteY14" fmla="*/ 2328865 h 4121552"/>
              <a:gd name="connsiteX15" fmla="*/ 670557 w 5054354"/>
              <a:gd name="connsiteY15" fmla="*/ 210117 h 4121552"/>
              <a:gd name="connsiteX16" fmla="*/ 880674 w 5054354"/>
              <a:gd name="connsiteY16" fmla="*/ 0 h 4121552"/>
              <a:gd name="connsiteX17" fmla="*/ 4844237 w 5054354"/>
              <a:gd name="connsiteY17" fmla="*/ 0 h 4121552"/>
              <a:gd name="connsiteX18" fmla="*/ 5054354 w 5054354"/>
              <a:gd name="connsiteY18" fmla="*/ 210117 h 4121552"/>
              <a:gd name="connsiteX19" fmla="*/ 5054354 w 5054354"/>
              <a:gd name="connsiteY19" fmla="*/ 3911435 h 4121552"/>
              <a:gd name="connsiteX20" fmla="*/ 4844237 w 5054354"/>
              <a:gd name="connsiteY20" fmla="*/ 4121552 h 412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54354" h="4121552">
                <a:moveTo>
                  <a:pt x="4844237" y="4121552"/>
                </a:moveTo>
                <a:lnTo>
                  <a:pt x="880674" y="4121552"/>
                </a:lnTo>
                <a:cubicBezTo>
                  <a:pt x="764630" y="4121552"/>
                  <a:pt x="670557" y="4027479"/>
                  <a:pt x="670557" y="3911435"/>
                </a:cubicBezTo>
                <a:lnTo>
                  <a:pt x="670557" y="3170765"/>
                </a:lnTo>
                <a:lnTo>
                  <a:pt x="670495" y="3171024"/>
                </a:lnTo>
                <a:lnTo>
                  <a:pt x="670495" y="3090298"/>
                </a:lnTo>
                <a:cubicBezTo>
                  <a:pt x="670495" y="3062961"/>
                  <a:pt x="653770" y="3038518"/>
                  <a:pt x="628282" y="3028628"/>
                </a:cubicBezTo>
                <a:lnTo>
                  <a:pt x="37871" y="2799796"/>
                </a:lnTo>
                <a:cubicBezTo>
                  <a:pt x="-12624" y="2780579"/>
                  <a:pt x="-12624" y="2742065"/>
                  <a:pt x="37871" y="2722849"/>
                </a:cubicBezTo>
                <a:lnTo>
                  <a:pt x="628362" y="2494017"/>
                </a:lnTo>
                <a:cubicBezTo>
                  <a:pt x="641066" y="2489072"/>
                  <a:pt x="651619" y="2480488"/>
                  <a:pt x="658997" y="2469724"/>
                </a:cubicBezTo>
                <a:lnTo>
                  <a:pt x="670557" y="2432402"/>
                </a:lnTo>
                <a:lnTo>
                  <a:pt x="670557" y="2329138"/>
                </a:lnTo>
                <a:lnTo>
                  <a:pt x="670495" y="2328865"/>
                </a:lnTo>
                <a:lnTo>
                  <a:pt x="670557" y="2328865"/>
                </a:lnTo>
                <a:lnTo>
                  <a:pt x="670557" y="210117"/>
                </a:lnTo>
                <a:cubicBezTo>
                  <a:pt x="670557" y="94073"/>
                  <a:pt x="764630" y="0"/>
                  <a:pt x="880674" y="0"/>
                </a:cubicBezTo>
                <a:lnTo>
                  <a:pt x="4844237" y="0"/>
                </a:lnTo>
                <a:cubicBezTo>
                  <a:pt x="4960281" y="0"/>
                  <a:pt x="5054354" y="94073"/>
                  <a:pt x="5054354" y="210117"/>
                </a:cubicBezTo>
                <a:lnTo>
                  <a:pt x="5054354" y="3911435"/>
                </a:lnTo>
                <a:cubicBezTo>
                  <a:pt x="5054354" y="4027479"/>
                  <a:pt x="4960281" y="4121552"/>
                  <a:pt x="4844237" y="4121552"/>
                </a:cubicBezTo>
                <a:close/>
              </a:path>
            </a:pathLst>
          </a:custGeom>
          <a:solidFill>
            <a:schemeClr val="bg2"/>
          </a:solidFill>
          <a:ln w="12114" cap="flat">
            <a:solidFill>
              <a:schemeClr val="bg2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fr-FR"/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ABF6DB0B-A16E-96D1-8A2E-FB951BAB62AC}"/>
              </a:ext>
            </a:extLst>
          </p:cNvPr>
          <p:cNvSpPr/>
          <p:nvPr/>
        </p:nvSpPr>
        <p:spPr>
          <a:xfrm rot="10800000">
            <a:off x="5294270" y="514850"/>
            <a:ext cx="6948668" cy="5749976"/>
          </a:xfrm>
          <a:custGeom>
            <a:avLst/>
            <a:gdLst>
              <a:gd name="connsiteX0" fmla="*/ 6091734 w 6341253"/>
              <a:gd name="connsiteY0" fmla="*/ 5761127 h 5761127"/>
              <a:gd name="connsiteX1" fmla="*/ 11150 w 6341253"/>
              <a:gd name="connsiteY1" fmla="*/ 5761126 h 5761127"/>
              <a:gd name="connsiteX2" fmla="*/ 0 w 6341253"/>
              <a:gd name="connsiteY2" fmla="*/ 0 h 5761127"/>
              <a:gd name="connsiteX3" fmla="*/ 6091734 w 6341253"/>
              <a:gd name="connsiteY3" fmla="*/ 11151 h 5761127"/>
              <a:gd name="connsiteX4" fmla="*/ 6341253 w 6341253"/>
              <a:gd name="connsiteY4" fmla="*/ 260670 h 5761127"/>
              <a:gd name="connsiteX5" fmla="*/ 6341253 w 6341253"/>
              <a:gd name="connsiteY5" fmla="*/ 3052494 h 5761127"/>
              <a:gd name="connsiteX6" fmla="*/ 6337677 w 6341253"/>
              <a:gd name="connsiteY6" fmla="*/ 3075891 h 5761127"/>
              <a:gd name="connsiteX7" fmla="*/ 6278353 w 6341253"/>
              <a:gd name="connsiteY7" fmla="*/ 3139306 h 5761127"/>
              <a:gd name="connsiteX8" fmla="*/ 5384484 w 6341253"/>
              <a:gd name="connsiteY8" fmla="*/ 3485705 h 5761127"/>
              <a:gd name="connsiteX9" fmla="*/ 5384484 w 6341253"/>
              <a:gd name="connsiteY9" fmla="*/ 3602185 h 5761127"/>
              <a:gd name="connsiteX10" fmla="*/ 6278232 w 6341253"/>
              <a:gd name="connsiteY10" fmla="*/ 3948584 h 5761127"/>
              <a:gd name="connsiteX11" fmla="*/ 6337573 w 6341253"/>
              <a:gd name="connsiteY11" fmla="*/ 4011999 h 5761127"/>
              <a:gd name="connsiteX12" fmla="*/ 6341253 w 6341253"/>
              <a:gd name="connsiteY12" fmla="*/ 4036166 h 5761127"/>
              <a:gd name="connsiteX13" fmla="*/ 6341253 w 6341253"/>
              <a:gd name="connsiteY13" fmla="*/ 5511608 h 5761127"/>
              <a:gd name="connsiteX14" fmla="*/ 6091734 w 6341253"/>
              <a:gd name="connsiteY14" fmla="*/ 5761127 h 5761127"/>
              <a:gd name="connsiteX0" fmla="*/ 6699149 w 6948668"/>
              <a:gd name="connsiteY0" fmla="*/ 5761127 h 5761127"/>
              <a:gd name="connsiteX1" fmla="*/ 0 w 6948668"/>
              <a:gd name="connsiteY1" fmla="*/ 5761126 h 5761127"/>
              <a:gd name="connsiteX2" fmla="*/ 607415 w 6948668"/>
              <a:gd name="connsiteY2" fmla="*/ 0 h 5761127"/>
              <a:gd name="connsiteX3" fmla="*/ 6699149 w 6948668"/>
              <a:gd name="connsiteY3" fmla="*/ 11151 h 5761127"/>
              <a:gd name="connsiteX4" fmla="*/ 6948668 w 6948668"/>
              <a:gd name="connsiteY4" fmla="*/ 260670 h 5761127"/>
              <a:gd name="connsiteX5" fmla="*/ 6948668 w 6948668"/>
              <a:gd name="connsiteY5" fmla="*/ 3052494 h 5761127"/>
              <a:gd name="connsiteX6" fmla="*/ 6945092 w 6948668"/>
              <a:gd name="connsiteY6" fmla="*/ 3075891 h 5761127"/>
              <a:gd name="connsiteX7" fmla="*/ 6885768 w 6948668"/>
              <a:gd name="connsiteY7" fmla="*/ 3139306 h 5761127"/>
              <a:gd name="connsiteX8" fmla="*/ 5991899 w 6948668"/>
              <a:gd name="connsiteY8" fmla="*/ 3485705 h 5761127"/>
              <a:gd name="connsiteX9" fmla="*/ 5991899 w 6948668"/>
              <a:gd name="connsiteY9" fmla="*/ 3602185 h 5761127"/>
              <a:gd name="connsiteX10" fmla="*/ 6885647 w 6948668"/>
              <a:gd name="connsiteY10" fmla="*/ 3948584 h 5761127"/>
              <a:gd name="connsiteX11" fmla="*/ 6944988 w 6948668"/>
              <a:gd name="connsiteY11" fmla="*/ 4011999 h 5761127"/>
              <a:gd name="connsiteX12" fmla="*/ 6948668 w 6948668"/>
              <a:gd name="connsiteY12" fmla="*/ 4036166 h 5761127"/>
              <a:gd name="connsiteX13" fmla="*/ 6948668 w 6948668"/>
              <a:gd name="connsiteY13" fmla="*/ 5511608 h 5761127"/>
              <a:gd name="connsiteX14" fmla="*/ 6699149 w 6948668"/>
              <a:gd name="connsiteY14" fmla="*/ 5761127 h 5761127"/>
              <a:gd name="connsiteX0" fmla="*/ 6699149 w 6948668"/>
              <a:gd name="connsiteY0" fmla="*/ 5749976 h 5749976"/>
              <a:gd name="connsiteX1" fmla="*/ 0 w 6948668"/>
              <a:gd name="connsiteY1" fmla="*/ 5749975 h 5749976"/>
              <a:gd name="connsiteX2" fmla="*/ 15745 w 6948668"/>
              <a:gd name="connsiteY2" fmla="*/ 24708 h 5749976"/>
              <a:gd name="connsiteX3" fmla="*/ 6699149 w 6948668"/>
              <a:gd name="connsiteY3" fmla="*/ 0 h 5749976"/>
              <a:gd name="connsiteX4" fmla="*/ 6948668 w 6948668"/>
              <a:gd name="connsiteY4" fmla="*/ 249519 h 5749976"/>
              <a:gd name="connsiteX5" fmla="*/ 6948668 w 6948668"/>
              <a:gd name="connsiteY5" fmla="*/ 3041343 h 5749976"/>
              <a:gd name="connsiteX6" fmla="*/ 6945092 w 6948668"/>
              <a:gd name="connsiteY6" fmla="*/ 3064740 h 5749976"/>
              <a:gd name="connsiteX7" fmla="*/ 6885768 w 6948668"/>
              <a:gd name="connsiteY7" fmla="*/ 3128155 h 5749976"/>
              <a:gd name="connsiteX8" fmla="*/ 5991899 w 6948668"/>
              <a:gd name="connsiteY8" fmla="*/ 3474554 h 5749976"/>
              <a:gd name="connsiteX9" fmla="*/ 5991899 w 6948668"/>
              <a:gd name="connsiteY9" fmla="*/ 3591034 h 5749976"/>
              <a:gd name="connsiteX10" fmla="*/ 6885647 w 6948668"/>
              <a:gd name="connsiteY10" fmla="*/ 3937433 h 5749976"/>
              <a:gd name="connsiteX11" fmla="*/ 6944988 w 6948668"/>
              <a:gd name="connsiteY11" fmla="*/ 4000848 h 5749976"/>
              <a:gd name="connsiteX12" fmla="*/ 6948668 w 6948668"/>
              <a:gd name="connsiteY12" fmla="*/ 4025015 h 5749976"/>
              <a:gd name="connsiteX13" fmla="*/ 6948668 w 6948668"/>
              <a:gd name="connsiteY13" fmla="*/ 5500457 h 5749976"/>
              <a:gd name="connsiteX14" fmla="*/ 6699149 w 6948668"/>
              <a:gd name="connsiteY14" fmla="*/ 5749976 h 5749976"/>
              <a:gd name="connsiteX0" fmla="*/ 6699149 w 6948668"/>
              <a:gd name="connsiteY0" fmla="*/ 5749976 h 5749976"/>
              <a:gd name="connsiteX1" fmla="*/ 0 w 6948668"/>
              <a:gd name="connsiteY1" fmla="*/ 5749975 h 5749976"/>
              <a:gd name="connsiteX2" fmla="*/ 15745 w 6948668"/>
              <a:gd name="connsiteY2" fmla="*/ 31688 h 5749976"/>
              <a:gd name="connsiteX3" fmla="*/ 6699149 w 6948668"/>
              <a:gd name="connsiteY3" fmla="*/ 0 h 5749976"/>
              <a:gd name="connsiteX4" fmla="*/ 6948668 w 6948668"/>
              <a:gd name="connsiteY4" fmla="*/ 249519 h 5749976"/>
              <a:gd name="connsiteX5" fmla="*/ 6948668 w 6948668"/>
              <a:gd name="connsiteY5" fmla="*/ 3041343 h 5749976"/>
              <a:gd name="connsiteX6" fmla="*/ 6945092 w 6948668"/>
              <a:gd name="connsiteY6" fmla="*/ 3064740 h 5749976"/>
              <a:gd name="connsiteX7" fmla="*/ 6885768 w 6948668"/>
              <a:gd name="connsiteY7" fmla="*/ 3128155 h 5749976"/>
              <a:gd name="connsiteX8" fmla="*/ 5991899 w 6948668"/>
              <a:gd name="connsiteY8" fmla="*/ 3474554 h 5749976"/>
              <a:gd name="connsiteX9" fmla="*/ 5991899 w 6948668"/>
              <a:gd name="connsiteY9" fmla="*/ 3591034 h 5749976"/>
              <a:gd name="connsiteX10" fmla="*/ 6885647 w 6948668"/>
              <a:gd name="connsiteY10" fmla="*/ 3937433 h 5749976"/>
              <a:gd name="connsiteX11" fmla="*/ 6944988 w 6948668"/>
              <a:gd name="connsiteY11" fmla="*/ 4000848 h 5749976"/>
              <a:gd name="connsiteX12" fmla="*/ 6948668 w 6948668"/>
              <a:gd name="connsiteY12" fmla="*/ 4025015 h 5749976"/>
              <a:gd name="connsiteX13" fmla="*/ 6948668 w 6948668"/>
              <a:gd name="connsiteY13" fmla="*/ 5500457 h 5749976"/>
              <a:gd name="connsiteX14" fmla="*/ 6699149 w 6948668"/>
              <a:gd name="connsiteY14" fmla="*/ 5749976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48668" h="5749976">
                <a:moveTo>
                  <a:pt x="6699149" y="5749976"/>
                </a:moveTo>
                <a:lnTo>
                  <a:pt x="0" y="5749975"/>
                </a:lnTo>
                <a:cubicBezTo>
                  <a:pt x="5248" y="3841553"/>
                  <a:pt x="10497" y="1940110"/>
                  <a:pt x="15745" y="31688"/>
                </a:cubicBezTo>
                <a:lnTo>
                  <a:pt x="6699149" y="0"/>
                </a:lnTo>
                <a:cubicBezTo>
                  <a:pt x="6836955" y="0"/>
                  <a:pt x="6948668" y="111713"/>
                  <a:pt x="6948668" y="249519"/>
                </a:cubicBezTo>
                <a:lnTo>
                  <a:pt x="6948668" y="3041343"/>
                </a:lnTo>
                <a:lnTo>
                  <a:pt x="6945092" y="3064740"/>
                </a:lnTo>
                <a:cubicBezTo>
                  <a:pt x="6936135" y="3093307"/>
                  <a:pt x="6914615" y="3116927"/>
                  <a:pt x="6885768" y="3128155"/>
                </a:cubicBezTo>
                <a:lnTo>
                  <a:pt x="5991899" y="3474554"/>
                </a:lnTo>
                <a:cubicBezTo>
                  <a:pt x="5915463" y="3503643"/>
                  <a:pt x="5915463" y="3561944"/>
                  <a:pt x="5991899" y="3591034"/>
                </a:cubicBezTo>
                <a:lnTo>
                  <a:pt x="6885647" y="3937433"/>
                </a:lnTo>
                <a:cubicBezTo>
                  <a:pt x="6914584" y="3948661"/>
                  <a:pt x="6936060" y="3972282"/>
                  <a:pt x="6944988" y="4000848"/>
                </a:cubicBezTo>
                <a:lnTo>
                  <a:pt x="6948668" y="4025015"/>
                </a:lnTo>
                <a:lnTo>
                  <a:pt x="6948668" y="5500457"/>
                </a:lnTo>
                <a:cubicBezTo>
                  <a:pt x="6948668" y="5638263"/>
                  <a:pt x="6836955" y="5749976"/>
                  <a:pt x="6699149" y="5749976"/>
                </a:cubicBezTo>
                <a:close/>
              </a:path>
            </a:pathLst>
          </a:custGeom>
          <a:solidFill>
            <a:schemeClr val="tx2"/>
          </a:solidFill>
          <a:ln w="12114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7DB3CCA4-44D9-5C32-8E9B-310324F6B2FD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2790" t="13621" r="18135" b="18284"/>
          <a:stretch/>
        </p:blipFill>
        <p:spPr>
          <a:xfrm>
            <a:off x="845513" y="2216341"/>
            <a:ext cx="952224" cy="104698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AD544E4-3004-58E5-B31C-EBF4B1B458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76877" y="1601372"/>
            <a:ext cx="3375337" cy="2177528"/>
          </a:xfrm>
          <a:prstGeom prst="roundRect">
            <a:avLst>
              <a:gd name="adj" fmla="val 8953"/>
            </a:avLst>
          </a:prstGeom>
        </p:spPr>
        <p:txBody>
          <a:bodyPr/>
          <a:lstStyle>
            <a:lvl1pPr algn="l">
              <a:lnSpc>
                <a:spcPts val="20500"/>
              </a:lnSpc>
              <a:defRPr sz="14200">
                <a:ln w="28575">
                  <a:solidFill>
                    <a:schemeClr val="tx2"/>
                  </a:solidFill>
                </a:ln>
                <a:noFill/>
              </a:defRPr>
            </a:lvl1pPr>
          </a:lstStyle>
          <a:p>
            <a:r>
              <a:rPr lang="fr-FR" dirty="0"/>
              <a:t>01</a:t>
            </a:r>
          </a:p>
        </p:txBody>
      </p:sp>
      <p:sp>
        <p:nvSpPr>
          <p:cNvPr id="3" name="Espace réservé du texte 12">
            <a:extLst>
              <a:ext uri="{FF2B5EF4-FFF2-40B4-BE49-F238E27FC236}">
                <a16:creationId xmlns:a16="http://schemas.microsoft.com/office/drawing/2014/main" id="{E9DCF981-8612-AF78-15A4-AFFE40168CE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555369" y="1179782"/>
            <a:ext cx="4791118" cy="4359193"/>
          </a:xfrm>
          <a:prstGeom prst="roundRect">
            <a:avLst>
              <a:gd name="adj" fmla="val 3221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BDED2541-08A9-35DF-40A3-D30CBC0CE5C9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87EA11CB-FA85-9EC4-9D7D-0E665D8B38F0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8B6F387A-0CC7-F442-9F54-2F65B81572AC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C17BD77E-9984-D70E-A554-528A31195EE3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91B6377C-F817-5B48-A04E-AF0D7EDC2E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71601" y="3902246"/>
            <a:ext cx="3275064" cy="1319213"/>
          </a:xfrm>
          <a:prstGeom prst="roundRect">
            <a:avLst>
              <a:gd name="adj" fmla="val 8965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TOPIC TITLE</a:t>
            </a:r>
          </a:p>
        </p:txBody>
      </p:sp>
    </p:spTree>
    <p:extLst>
      <p:ext uri="{BB962C8B-B14F-4D97-AF65-F5344CB8AC3E}">
        <p14:creationId xmlns:p14="http://schemas.microsoft.com/office/powerpoint/2010/main" val="19940448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-white-slid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B0A4D3-9D92-3423-4B13-473BCFCF18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10844460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4" name="Espace réservé du titre 1">
            <a:extLst>
              <a:ext uri="{FF2B5EF4-FFF2-40B4-BE49-F238E27FC236}">
                <a16:creationId xmlns:a16="http://schemas.microsoft.com/office/drawing/2014/main" id="{EC0E08A1-806A-2F98-6796-90782314D5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10844460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8CD4F55C-4844-780C-D040-14A58AB318FC}"/>
              </a:ext>
            </a:extLst>
          </p:cNvPr>
          <p:cNvGrpSpPr/>
          <p:nvPr userDrawn="1"/>
        </p:nvGrpSpPr>
        <p:grpSpPr>
          <a:xfrm>
            <a:off x="-4241" y="5017003"/>
            <a:ext cx="2302598" cy="1840997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BC2C0B5D-3E76-0770-D6AE-DC05B79FDEB6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9FB69040-54C1-2586-DA47-EEE831FF4AF2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B9D14187-0132-FBF3-5612-92F87713EA80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" name="Espace réservé du texte 12">
            <a:extLst>
              <a:ext uri="{FF2B5EF4-FFF2-40B4-BE49-F238E27FC236}">
                <a16:creationId xmlns:a16="http://schemas.microsoft.com/office/drawing/2014/main" id="{E98B38B3-EC11-1AE4-153E-1A3A21A31B6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10844460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100">
                <a:solidFill>
                  <a:schemeClr val="accent1"/>
                </a:solidFill>
              </a:defRPr>
            </a:lvl4pPr>
            <a:lvl5pPr>
              <a:defRPr sz="1100">
                <a:solidFill>
                  <a:schemeClr val="accent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3813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-white-slid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2">
            <a:extLst>
              <a:ext uri="{FF2B5EF4-FFF2-40B4-BE49-F238E27FC236}">
                <a16:creationId xmlns:a16="http://schemas.microsoft.com/office/drawing/2014/main" id="{D09B388A-44C8-5968-40C1-4ABAF1238F8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10844460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100">
                <a:solidFill>
                  <a:schemeClr val="accent1"/>
                </a:solidFill>
              </a:defRPr>
            </a:lvl4pPr>
            <a:lvl5pPr>
              <a:defRPr sz="1100">
                <a:solidFill>
                  <a:schemeClr val="accent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DB89456-626C-F6DF-0F2F-4C06C39BB0FE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B667B548-558B-8FA1-8592-618049B01DDA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18691500-2551-CFEB-CA93-A3F5A26BBDEA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8F8DEBAF-0D52-66C6-FD8B-D676BFB048E4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3" name="Espace réservé du texte 13">
            <a:extLst>
              <a:ext uri="{FF2B5EF4-FFF2-40B4-BE49-F238E27FC236}">
                <a16:creationId xmlns:a16="http://schemas.microsoft.com/office/drawing/2014/main" id="{67B7481B-E0A2-8C25-5EB3-34C20DA188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10844460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8" name="Espace réservé du titre 1">
            <a:extLst>
              <a:ext uri="{FF2B5EF4-FFF2-40B4-BE49-F238E27FC236}">
                <a16:creationId xmlns:a16="http://schemas.microsoft.com/office/drawing/2014/main" id="{7E830E5D-7B4F-15A6-B8D9-5024C0FF15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10844460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14498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-yellow-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B0A4D3-9D92-3423-4B13-473BCFCF18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10844460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4" name="Espace réservé du titre 1">
            <a:extLst>
              <a:ext uri="{FF2B5EF4-FFF2-40B4-BE49-F238E27FC236}">
                <a16:creationId xmlns:a16="http://schemas.microsoft.com/office/drawing/2014/main" id="{EC0E08A1-806A-2F98-6796-90782314D5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10844460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3F342F84-A419-43E7-FFA5-333A4DAE91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10844460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DA4009EF-7C2C-D32B-2105-3FD885D2700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11925728" y="6466641"/>
            <a:ext cx="274215" cy="235041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32AFC8B2-F686-946C-EC83-6D0655120D5F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1"/>
          </a:solidFill>
        </p:grpSpPr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BED19A12-37C4-F390-5A36-FC9C9B353CFA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83864EC1-9347-F59C-9505-575FC62A45CA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4809F5C8-FD23-0121-F8B4-21083472AD3C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7399529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-navy-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B0A4D3-9D92-3423-4B13-473BCFCF18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10844460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4" name="Espace réservé du titre 1">
            <a:extLst>
              <a:ext uri="{FF2B5EF4-FFF2-40B4-BE49-F238E27FC236}">
                <a16:creationId xmlns:a16="http://schemas.microsoft.com/office/drawing/2014/main" id="{EC0E08A1-806A-2F98-6796-90782314D5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10844460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3F342F84-A419-43E7-FFA5-333A4DAE91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10844460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D0E4C089-551F-A92D-107A-1A88CEEB27DC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908B0803-F0B4-E4F3-EFB8-054051C2EC92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7496F9AA-7E85-2FA3-FF5E-67138F066BFE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EFDA00CB-D0E4-FFA5-D062-FEAAA4417A1F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1866019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-sky-blue-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B0A4D3-9D92-3423-4B13-473BCFCF18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10844460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4" name="Espace réservé du titre 1">
            <a:extLst>
              <a:ext uri="{FF2B5EF4-FFF2-40B4-BE49-F238E27FC236}">
                <a16:creationId xmlns:a16="http://schemas.microsoft.com/office/drawing/2014/main" id="{EC0E08A1-806A-2F98-6796-90782314D5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10844460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3F342F84-A419-43E7-FFA5-333A4DAE91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10844460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AB4BBC11-EEC4-859C-ADF0-55FEE6F02EDF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6EB06F8B-8756-EE24-DFA0-CD88D748702B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5260A527-08E6-4FBA-6AA8-E13AC25AF019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BD6ECF7A-AF4D-24C4-2A25-815BF6EFA989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0365837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image-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pour une image  21">
            <a:extLst>
              <a:ext uri="{FF2B5EF4-FFF2-40B4-BE49-F238E27FC236}">
                <a16:creationId xmlns:a16="http://schemas.microsoft.com/office/drawing/2014/main" id="{8BB1E18F-3452-0B58-D8A8-D5068EAED4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54050" y="514850"/>
            <a:ext cx="6225458" cy="5749976"/>
          </a:xfrm>
          <a:custGeom>
            <a:avLst/>
            <a:gdLst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153124 h 5749976"/>
              <a:gd name="connsiteX7" fmla="*/ 1017154 w 6225458"/>
              <a:gd name="connsiteY7" fmla="*/ 2030660 h 5749976"/>
              <a:gd name="connsiteX8" fmla="*/ 953117 w 6225458"/>
              <a:gd name="connsiteY8" fmla="*/ 1937105 h 5749976"/>
              <a:gd name="connsiteX9" fmla="*/ 57450 w 6225458"/>
              <a:gd name="connsiteY9" fmla="*/ 1589962 h 5749976"/>
              <a:gd name="connsiteX10" fmla="*/ 57450 w 6225458"/>
              <a:gd name="connsiteY10" fmla="*/ 1473232 h 5749976"/>
              <a:gd name="connsiteX11" fmla="*/ 953239 w 6225458"/>
              <a:gd name="connsiteY11" fmla="*/ 1126089 h 5749976"/>
              <a:gd name="connsiteX12" fmla="*/ 1017276 w 6225458"/>
              <a:gd name="connsiteY12" fmla="*/ 1032534 h 5749976"/>
              <a:gd name="connsiteX13" fmla="*/ 1017276 w 6225458"/>
              <a:gd name="connsiteY13" fmla="*/ 875551 h 5749976"/>
              <a:gd name="connsiteX14" fmla="*/ 1019611 w 6225458"/>
              <a:gd name="connsiteY14" fmla="*/ 875551 h 5749976"/>
              <a:gd name="connsiteX15" fmla="*/ 1019611 w 6225458"/>
              <a:gd name="connsiteY15" fmla="*/ 223980 h 5749976"/>
              <a:gd name="connsiteX16" fmla="*/ 1243591 w 6225458"/>
              <a:gd name="connsiteY16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153124 h 5749976"/>
              <a:gd name="connsiteX7" fmla="*/ 1017154 w 6225458"/>
              <a:gd name="connsiteY7" fmla="*/ 2030660 h 5749976"/>
              <a:gd name="connsiteX8" fmla="*/ 953117 w 6225458"/>
              <a:gd name="connsiteY8" fmla="*/ 1937105 h 5749976"/>
              <a:gd name="connsiteX9" fmla="*/ 57450 w 6225458"/>
              <a:gd name="connsiteY9" fmla="*/ 1589962 h 5749976"/>
              <a:gd name="connsiteX10" fmla="*/ 57450 w 6225458"/>
              <a:gd name="connsiteY10" fmla="*/ 1473232 h 5749976"/>
              <a:gd name="connsiteX11" fmla="*/ 953239 w 6225458"/>
              <a:gd name="connsiteY11" fmla="*/ 1126089 h 5749976"/>
              <a:gd name="connsiteX12" fmla="*/ 1017276 w 6225458"/>
              <a:gd name="connsiteY12" fmla="*/ 1032534 h 5749976"/>
              <a:gd name="connsiteX13" fmla="*/ 1017276 w 6225458"/>
              <a:gd name="connsiteY13" fmla="*/ 875551 h 5749976"/>
              <a:gd name="connsiteX14" fmla="*/ 1019611 w 6225458"/>
              <a:gd name="connsiteY14" fmla="*/ 223980 h 5749976"/>
              <a:gd name="connsiteX15" fmla="*/ 1243591 w 6225458"/>
              <a:gd name="connsiteY15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030660 h 5749976"/>
              <a:gd name="connsiteX7" fmla="*/ 953117 w 6225458"/>
              <a:gd name="connsiteY7" fmla="*/ 1937105 h 5749976"/>
              <a:gd name="connsiteX8" fmla="*/ 57450 w 6225458"/>
              <a:gd name="connsiteY8" fmla="*/ 1589962 h 5749976"/>
              <a:gd name="connsiteX9" fmla="*/ 57450 w 6225458"/>
              <a:gd name="connsiteY9" fmla="*/ 1473232 h 5749976"/>
              <a:gd name="connsiteX10" fmla="*/ 953239 w 6225458"/>
              <a:gd name="connsiteY10" fmla="*/ 1126089 h 5749976"/>
              <a:gd name="connsiteX11" fmla="*/ 1017276 w 6225458"/>
              <a:gd name="connsiteY11" fmla="*/ 1032534 h 5749976"/>
              <a:gd name="connsiteX12" fmla="*/ 1017276 w 6225458"/>
              <a:gd name="connsiteY12" fmla="*/ 875551 h 5749976"/>
              <a:gd name="connsiteX13" fmla="*/ 1019611 w 6225458"/>
              <a:gd name="connsiteY13" fmla="*/ 223980 h 5749976"/>
              <a:gd name="connsiteX14" fmla="*/ 1243591 w 6225458"/>
              <a:gd name="connsiteY14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030660 h 5749976"/>
              <a:gd name="connsiteX7" fmla="*/ 953117 w 6225458"/>
              <a:gd name="connsiteY7" fmla="*/ 1937105 h 5749976"/>
              <a:gd name="connsiteX8" fmla="*/ 57450 w 6225458"/>
              <a:gd name="connsiteY8" fmla="*/ 1589962 h 5749976"/>
              <a:gd name="connsiteX9" fmla="*/ 57450 w 6225458"/>
              <a:gd name="connsiteY9" fmla="*/ 1473232 h 5749976"/>
              <a:gd name="connsiteX10" fmla="*/ 953239 w 6225458"/>
              <a:gd name="connsiteY10" fmla="*/ 1126089 h 5749976"/>
              <a:gd name="connsiteX11" fmla="*/ 1017276 w 6225458"/>
              <a:gd name="connsiteY11" fmla="*/ 1032534 h 5749976"/>
              <a:gd name="connsiteX12" fmla="*/ 1019611 w 6225458"/>
              <a:gd name="connsiteY12" fmla="*/ 223980 h 5749976"/>
              <a:gd name="connsiteX13" fmla="*/ 1243591 w 6225458"/>
              <a:gd name="connsiteY13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7154 w 6225458"/>
              <a:gd name="connsiteY5" fmla="*/ 2030660 h 5749976"/>
              <a:gd name="connsiteX6" fmla="*/ 953117 w 6225458"/>
              <a:gd name="connsiteY6" fmla="*/ 1937105 h 5749976"/>
              <a:gd name="connsiteX7" fmla="*/ 57450 w 6225458"/>
              <a:gd name="connsiteY7" fmla="*/ 1589962 h 5749976"/>
              <a:gd name="connsiteX8" fmla="*/ 57450 w 6225458"/>
              <a:gd name="connsiteY8" fmla="*/ 1473232 h 5749976"/>
              <a:gd name="connsiteX9" fmla="*/ 953239 w 6225458"/>
              <a:gd name="connsiteY9" fmla="*/ 1126089 h 5749976"/>
              <a:gd name="connsiteX10" fmla="*/ 1017276 w 6225458"/>
              <a:gd name="connsiteY10" fmla="*/ 1032534 h 5749976"/>
              <a:gd name="connsiteX11" fmla="*/ 1019611 w 6225458"/>
              <a:gd name="connsiteY11" fmla="*/ 223980 h 5749976"/>
              <a:gd name="connsiteX12" fmla="*/ 1243591 w 6225458"/>
              <a:gd name="connsiteY12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25458" h="5749976">
                <a:moveTo>
                  <a:pt x="1243591" y="0"/>
                </a:moveTo>
                <a:lnTo>
                  <a:pt x="6225458" y="0"/>
                </a:lnTo>
                <a:lnTo>
                  <a:pt x="6225458" y="5749976"/>
                </a:lnTo>
                <a:lnTo>
                  <a:pt x="1243591" y="5749976"/>
                </a:lnTo>
                <a:cubicBezTo>
                  <a:pt x="1119890" y="5749976"/>
                  <a:pt x="1019611" y="5649697"/>
                  <a:pt x="1019611" y="5525996"/>
                </a:cubicBezTo>
                <a:lnTo>
                  <a:pt x="1017154" y="2030660"/>
                </a:lnTo>
                <a:cubicBezTo>
                  <a:pt x="1017154" y="1989189"/>
                  <a:pt x="991783" y="1952108"/>
                  <a:pt x="953117" y="1937105"/>
                </a:cubicBezTo>
                <a:lnTo>
                  <a:pt x="57450" y="1589962"/>
                </a:lnTo>
                <a:cubicBezTo>
                  <a:pt x="-19151" y="1560810"/>
                  <a:pt x="-19151" y="1502384"/>
                  <a:pt x="57450" y="1473232"/>
                </a:cubicBezTo>
                <a:lnTo>
                  <a:pt x="953239" y="1126089"/>
                </a:lnTo>
                <a:cubicBezTo>
                  <a:pt x="991783" y="1111086"/>
                  <a:pt x="1017276" y="1074005"/>
                  <a:pt x="1017276" y="1032534"/>
                </a:cubicBezTo>
                <a:cubicBezTo>
                  <a:pt x="1018054" y="763016"/>
                  <a:pt x="1018833" y="493498"/>
                  <a:pt x="1019611" y="223980"/>
                </a:cubicBezTo>
                <a:cubicBezTo>
                  <a:pt x="1019611" y="100279"/>
                  <a:pt x="1119890" y="0"/>
                  <a:pt x="124359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2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B986B2B9-584E-F319-3D2F-ACB51AE3D8DA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950BA808-085E-F51B-2D43-A271FB6DC965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5E47061D-1820-D943-B246-A9E98477CD47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66BF0B4C-69C7-AFB9-EDBD-A7F184A9BDA3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66C7C02D-77EA-AC8F-9706-427454B882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0" y="1347574"/>
            <a:ext cx="5204367" cy="587375"/>
          </a:xfrm>
          <a:prstGeom prst="roundRect">
            <a:avLst>
              <a:gd name="adj" fmla="val 11391"/>
            </a:avLst>
          </a:prstGeom>
        </p:spPr>
        <p:txBody>
          <a:bodyPr/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3" name="Espace réservé du titre 1">
            <a:extLst>
              <a:ext uri="{FF2B5EF4-FFF2-40B4-BE49-F238E27FC236}">
                <a16:creationId xmlns:a16="http://schemas.microsoft.com/office/drawing/2014/main" id="{8B175D2F-3D48-0426-2688-10467F67EA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0" y="708686"/>
            <a:ext cx="5204367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4" name="Espace réservé du texte 12">
            <a:extLst>
              <a:ext uri="{FF2B5EF4-FFF2-40B4-BE49-F238E27FC236}">
                <a16:creationId xmlns:a16="http://schemas.microsoft.com/office/drawing/2014/main" id="{4200079D-E8DC-C39D-3B7B-E5BB3C02C5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3620" y="2170575"/>
            <a:ext cx="5204367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100">
                <a:solidFill>
                  <a:schemeClr val="accent1"/>
                </a:solidFill>
              </a:defRPr>
            </a:lvl4pPr>
            <a:lvl5pPr>
              <a:defRPr sz="1100">
                <a:solidFill>
                  <a:schemeClr val="accent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168339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image-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pour une image  21">
            <a:extLst>
              <a:ext uri="{FF2B5EF4-FFF2-40B4-BE49-F238E27FC236}">
                <a16:creationId xmlns:a16="http://schemas.microsoft.com/office/drawing/2014/main" id="{8BB1E18F-3452-0B58-D8A8-D5068EAED4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54050" y="514850"/>
            <a:ext cx="6225458" cy="5749976"/>
          </a:xfrm>
          <a:custGeom>
            <a:avLst/>
            <a:gdLst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153124 h 5749976"/>
              <a:gd name="connsiteX7" fmla="*/ 1017154 w 6225458"/>
              <a:gd name="connsiteY7" fmla="*/ 2030660 h 5749976"/>
              <a:gd name="connsiteX8" fmla="*/ 953117 w 6225458"/>
              <a:gd name="connsiteY8" fmla="*/ 1937105 h 5749976"/>
              <a:gd name="connsiteX9" fmla="*/ 57450 w 6225458"/>
              <a:gd name="connsiteY9" fmla="*/ 1589962 h 5749976"/>
              <a:gd name="connsiteX10" fmla="*/ 57450 w 6225458"/>
              <a:gd name="connsiteY10" fmla="*/ 1473232 h 5749976"/>
              <a:gd name="connsiteX11" fmla="*/ 953239 w 6225458"/>
              <a:gd name="connsiteY11" fmla="*/ 1126089 h 5749976"/>
              <a:gd name="connsiteX12" fmla="*/ 1017276 w 6225458"/>
              <a:gd name="connsiteY12" fmla="*/ 1032534 h 5749976"/>
              <a:gd name="connsiteX13" fmla="*/ 1017276 w 6225458"/>
              <a:gd name="connsiteY13" fmla="*/ 875551 h 5749976"/>
              <a:gd name="connsiteX14" fmla="*/ 1019611 w 6225458"/>
              <a:gd name="connsiteY14" fmla="*/ 875551 h 5749976"/>
              <a:gd name="connsiteX15" fmla="*/ 1019611 w 6225458"/>
              <a:gd name="connsiteY15" fmla="*/ 223980 h 5749976"/>
              <a:gd name="connsiteX16" fmla="*/ 1243591 w 6225458"/>
              <a:gd name="connsiteY16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153124 h 5749976"/>
              <a:gd name="connsiteX7" fmla="*/ 1017154 w 6225458"/>
              <a:gd name="connsiteY7" fmla="*/ 2030660 h 5749976"/>
              <a:gd name="connsiteX8" fmla="*/ 953117 w 6225458"/>
              <a:gd name="connsiteY8" fmla="*/ 1937105 h 5749976"/>
              <a:gd name="connsiteX9" fmla="*/ 57450 w 6225458"/>
              <a:gd name="connsiteY9" fmla="*/ 1589962 h 5749976"/>
              <a:gd name="connsiteX10" fmla="*/ 57450 w 6225458"/>
              <a:gd name="connsiteY10" fmla="*/ 1473232 h 5749976"/>
              <a:gd name="connsiteX11" fmla="*/ 953239 w 6225458"/>
              <a:gd name="connsiteY11" fmla="*/ 1126089 h 5749976"/>
              <a:gd name="connsiteX12" fmla="*/ 1017276 w 6225458"/>
              <a:gd name="connsiteY12" fmla="*/ 1032534 h 5749976"/>
              <a:gd name="connsiteX13" fmla="*/ 1017276 w 6225458"/>
              <a:gd name="connsiteY13" fmla="*/ 875551 h 5749976"/>
              <a:gd name="connsiteX14" fmla="*/ 1019611 w 6225458"/>
              <a:gd name="connsiteY14" fmla="*/ 223980 h 5749976"/>
              <a:gd name="connsiteX15" fmla="*/ 1243591 w 6225458"/>
              <a:gd name="connsiteY15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030660 h 5749976"/>
              <a:gd name="connsiteX7" fmla="*/ 953117 w 6225458"/>
              <a:gd name="connsiteY7" fmla="*/ 1937105 h 5749976"/>
              <a:gd name="connsiteX8" fmla="*/ 57450 w 6225458"/>
              <a:gd name="connsiteY8" fmla="*/ 1589962 h 5749976"/>
              <a:gd name="connsiteX9" fmla="*/ 57450 w 6225458"/>
              <a:gd name="connsiteY9" fmla="*/ 1473232 h 5749976"/>
              <a:gd name="connsiteX10" fmla="*/ 953239 w 6225458"/>
              <a:gd name="connsiteY10" fmla="*/ 1126089 h 5749976"/>
              <a:gd name="connsiteX11" fmla="*/ 1017276 w 6225458"/>
              <a:gd name="connsiteY11" fmla="*/ 1032534 h 5749976"/>
              <a:gd name="connsiteX12" fmla="*/ 1017276 w 6225458"/>
              <a:gd name="connsiteY12" fmla="*/ 875551 h 5749976"/>
              <a:gd name="connsiteX13" fmla="*/ 1019611 w 6225458"/>
              <a:gd name="connsiteY13" fmla="*/ 223980 h 5749976"/>
              <a:gd name="connsiteX14" fmla="*/ 1243591 w 6225458"/>
              <a:gd name="connsiteY14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030660 h 5749976"/>
              <a:gd name="connsiteX7" fmla="*/ 953117 w 6225458"/>
              <a:gd name="connsiteY7" fmla="*/ 1937105 h 5749976"/>
              <a:gd name="connsiteX8" fmla="*/ 57450 w 6225458"/>
              <a:gd name="connsiteY8" fmla="*/ 1589962 h 5749976"/>
              <a:gd name="connsiteX9" fmla="*/ 57450 w 6225458"/>
              <a:gd name="connsiteY9" fmla="*/ 1473232 h 5749976"/>
              <a:gd name="connsiteX10" fmla="*/ 953239 w 6225458"/>
              <a:gd name="connsiteY10" fmla="*/ 1126089 h 5749976"/>
              <a:gd name="connsiteX11" fmla="*/ 1017276 w 6225458"/>
              <a:gd name="connsiteY11" fmla="*/ 1032534 h 5749976"/>
              <a:gd name="connsiteX12" fmla="*/ 1019611 w 6225458"/>
              <a:gd name="connsiteY12" fmla="*/ 223980 h 5749976"/>
              <a:gd name="connsiteX13" fmla="*/ 1243591 w 6225458"/>
              <a:gd name="connsiteY13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7154 w 6225458"/>
              <a:gd name="connsiteY5" fmla="*/ 2030660 h 5749976"/>
              <a:gd name="connsiteX6" fmla="*/ 953117 w 6225458"/>
              <a:gd name="connsiteY6" fmla="*/ 1937105 h 5749976"/>
              <a:gd name="connsiteX7" fmla="*/ 57450 w 6225458"/>
              <a:gd name="connsiteY7" fmla="*/ 1589962 h 5749976"/>
              <a:gd name="connsiteX8" fmla="*/ 57450 w 6225458"/>
              <a:gd name="connsiteY8" fmla="*/ 1473232 h 5749976"/>
              <a:gd name="connsiteX9" fmla="*/ 953239 w 6225458"/>
              <a:gd name="connsiteY9" fmla="*/ 1126089 h 5749976"/>
              <a:gd name="connsiteX10" fmla="*/ 1017276 w 6225458"/>
              <a:gd name="connsiteY10" fmla="*/ 1032534 h 5749976"/>
              <a:gd name="connsiteX11" fmla="*/ 1019611 w 6225458"/>
              <a:gd name="connsiteY11" fmla="*/ 223980 h 5749976"/>
              <a:gd name="connsiteX12" fmla="*/ 1243591 w 6225458"/>
              <a:gd name="connsiteY12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25458" h="5749976">
                <a:moveTo>
                  <a:pt x="1243591" y="0"/>
                </a:moveTo>
                <a:lnTo>
                  <a:pt x="6225458" y="0"/>
                </a:lnTo>
                <a:lnTo>
                  <a:pt x="6225458" y="5749976"/>
                </a:lnTo>
                <a:lnTo>
                  <a:pt x="1243591" y="5749976"/>
                </a:lnTo>
                <a:cubicBezTo>
                  <a:pt x="1119890" y="5749976"/>
                  <a:pt x="1019611" y="5649697"/>
                  <a:pt x="1019611" y="5525996"/>
                </a:cubicBezTo>
                <a:lnTo>
                  <a:pt x="1017154" y="2030660"/>
                </a:lnTo>
                <a:cubicBezTo>
                  <a:pt x="1017154" y="1989189"/>
                  <a:pt x="991783" y="1952108"/>
                  <a:pt x="953117" y="1937105"/>
                </a:cubicBezTo>
                <a:lnTo>
                  <a:pt x="57450" y="1589962"/>
                </a:lnTo>
                <a:cubicBezTo>
                  <a:pt x="-19151" y="1560810"/>
                  <a:pt x="-19151" y="1502384"/>
                  <a:pt x="57450" y="1473232"/>
                </a:cubicBezTo>
                <a:lnTo>
                  <a:pt x="953239" y="1126089"/>
                </a:lnTo>
                <a:cubicBezTo>
                  <a:pt x="991783" y="1111086"/>
                  <a:pt x="1017276" y="1074005"/>
                  <a:pt x="1017276" y="1032534"/>
                </a:cubicBezTo>
                <a:cubicBezTo>
                  <a:pt x="1018054" y="763016"/>
                  <a:pt x="1018833" y="493498"/>
                  <a:pt x="1019611" y="223980"/>
                </a:cubicBezTo>
                <a:cubicBezTo>
                  <a:pt x="1019611" y="100279"/>
                  <a:pt x="1119890" y="0"/>
                  <a:pt x="124359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2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26" name="Espace réservé du numéro de diapositive 25">
            <a:extLst>
              <a:ext uri="{FF2B5EF4-FFF2-40B4-BE49-F238E27FC236}">
                <a16:creationId xmlns:a16="http://schemas.microsoft.com/office/drawing/2014/main" id="{65B844D1-A7BC-B02A-C13C-5B05BD00994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1287125" y="6399895"/>
            <a:ext cx="650575" cy="365125"/>
          </a:xfrm>
          <a:prstGeom prst="roundRect">
            <a:avLst/>
          </a:prstGeom>
        </p:spPr>
        <p:txBody>
          <a:bodyPr/>
          <a:lstStyle/>
          <a:p>
            <a:fld id="{1B0605D4-E855-A849-9B86-DAC375F05519}" type="slidenum">
              <a:rPr lang="fr-FR" smtClean="0"/>
              <a:pPr/>
              <a:t>‹#›</a:t>
            </a:fld>
            <a:r>
              <a:rPr lang="fr-FR"/>
              <a:t> </a:t>
            </a:r>
          </a:p>
        </p:txBody>
      </p:sp>
      <p:sp>
        <p:nvSpPr>
          <p:cNvPr id="2" name="Espace réservé du texte 13">
            <a:extLst>
              <a:ext uri="{FF2B5EF4-FFF2-40B4-BE49-F238E27FC236}">
                <a16:creationId xmlns:a16="http://schemas.microsoft.com/office/drawing/2014/main" id="{1513B694-8F21-F3FA-DC08-A3D0F51A7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0" y="1347574"/>
            <a:ext cx="5204367" cy="587375"/>
          </a:xfrm>
          <a:prstGeom prst="roundRect">
            <a:avLst>
              <a:gd name="adj" fmla="val 11391"/>
            </a:avLst>
          </a:prstGeom>
        </p:spPr>
        <p:txBody>
          <a:bodyPr/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3" name="Espace réservé du titre 1">
            <a:extLst>
              <a:ext uri="{FF2B5EF4-FFF2-40B4-BE49-F238E27FC236}">
                <a16:creationId xmlns:a16="http://schemas.microsoft.com/office/drawing/2014/main" id="{F3CC9D8A-07F8-31E6-B1F1-2938C65045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0" y="708686"/>
            <a:ext cx="5204367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4" name="Espace réservé du texte 12">
            <a:extLst>
              <a:ext uri="{FF2B5EF4-FFF2-40B4-BE49-F238E27FC236}">
                <a16:creationId xmlns:a16="http://schemas.microsoft.com/office/drawing/2014/main" id="{DACDC0BB-E385-F519-CC46-50BB9F777EC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3620" y="2170575"/>
            <a:ext cx="5204367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2F4A7906-3AEC-52C7-F62A-0910FC100942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1"/>
          </a:solidFill>
        </p:grpSpPr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6DED1309-0CC0-7864-6AAE-78FC53C820A3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BDC19864-1BC1-466C-29E5-F2866A1A0E1C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944F17AA-92F2-2BE5-E0BF-B3A4D5D76796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pic>
        <p:nvPicPr>
          <p:cNvPr id="5" name="Graphique 4">
            <a:extLst>
              <a:ext uri="{FF2B5EF4-FFF2-40B4-BE49-F238E27FC236}">
                <a16:creationId xmlns:a16="http://schemas.microsoft.com/office/drawing/2014/main" id="{91A90B5C-236C-E8FD-C51D-B52AC185213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11925728" y="6466641"/>
            <a:ext cx="274215" cy="23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163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image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1">
            <a:extLst>
              <a:ext uri="{FF2B5EF4-FFF2-40B4-BE49-F238E27FC236}">
                <a16:creationId xmlns:a16="http://schemas.microsoft.com/office/drawing/2014/main" id="{20822D97-7C28-7CB1-E6B0-48144F1E4E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54050" y="514850"/>
            <a:ext cx="6225458" cy="5749976"/>
          </a:xfrm>
          <a:custGeom>
            <a:avLst/>
            <a:gdLst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153124 h 5749976"/>
              <a:gd name="connsiteX7" fmla="*/ 1017154 w 6225458"/>
              <a:gd name="connsiteY7" fmla="*/ 2030660 h 5749976"/>
              <a:gd name="connsiteX8" fmla="*/ 953117 w 6225458"/>
              <a:gd name="connsiteY8" fmla="*/ 1937105 h 5749976"/>
              <a:gd name="connsiteX9" fmla="*/ 57450 w 6225458"/>
              <a:gd name="connsiteY9" fmla="*/ 1589962 h 5749976"/>
              <a:gd name="connsiteX10" fmla="*/ 57450 w 6225458"/>
              <a:gd name="connsiteY10" fmla="*/ 1473232 h 5749976"/>
              <a:gd name="connsiteX11" fmla="*/ 953239 w 6225458"/>
              <a:gd name="connsiteY11" fmla="*/ 1126089 h 5749976"/>
              <a:gd name="connsiteX12" fmla="*/ 1017276 w 6225458"/>
              <a:gd name="connsiteY12" fmla="*/ 1032534 h 5749976"/>
              <a:gd name="connsiteX13" fmla="*/ 1017276 w 6225458"/>
              <a:gd name="connsiteY13" fmla="*/ 875551 h 5749976"/>
              <a:gd name="connsiteX14" fmla="*/ 1019611 w 6225458"/>
              <a:gd name="connsiteY14" fmla="*/ 875551 h 5749976"/>
              <a:gd name="connsiteX15" fmla="*/ 1019611 w 6225458"/>
              <a:gd name="connsiteY15" fmla="*/ 223980 h 5749976"/>
              <a:gd name="connsiteX16" fmla="*/ 1243591 w 6225458"/>
              <a:gd name="connsiteY16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153124 h 5749976"/>
              <a:gd name="connsiteX7" fmla="*/ 1017154 w 6225458"/>
              <a:gd name="connsiteY7" fmla="*/ 2030660 h 5749976"/>
              <a:gd name="connsiteX8" fmla="*/ 953117 w 6225458"/>
              <a:gd name="connsiteY8" fmla="*/ 1937105 h 5749976"/>
              <a:gd name="connsiteX9" fmla="*/ 57450 w 6225458"/>
              <a:gd name="connsiteY9" fmla="*/ 1589962 h 5749976"/>
              <a:gd name="connsiteX10" fmla="*/ 57450 w 6225458"/>
              <a:gd name="connsiteY10" fmla="*/ 1473232 h 5749976"/>
              <a:gd name="connsiteX11" fmla="*/ 953239 w 6225458"/>
              <a:gd name="connsiteY11" fmla="*/ 1126089 h 5749976"/>
              <a:gd name="connsiteX12" fmla="*/ 1017276 w 6225458"/>
              <a:gd name="connsiteY12" fmla="*/ 1032534 h 5749976"/>
              <a:gd name="connsiteX13" fmla="*/ 1017276 w 6225458"/>
              <a:gd name="connsiteY13" fmla="*/ 875551 h 5749976"/>
              <a:gd name="connsiteX14" fmla="*/ 1019611 w 6225458"/>
              <a:gd name="connsiteY14" fmla="*/ 223980 h 5749976"/>
              <a:gd name="connsiteX15" fmla="*/ 1243591 w 6225458"/>
              <a:gd name="connsiteY15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030660 h 5749976"/>
              <a:gd name="connsiteX7" fmla="*/ 953117 w 6225458"/>
              <a:gd name="connsiteY7" fmla="*/ 1937105 h 5749976"/>
              <a:gd name="connsiteX8" fmla="*/ 57450 w 6225458"/>
              <a:gd name="connsiteY8" fmla="*/ 1589962 h 5749976"/>
              <a:gd name="connsiteX9" fmla="*/ 57450 w 6225458"/>
              <a:gd name="connsiteY9" fmla="*/ 1473232 h 5749976"/>
              <a:gd name="connsiteX10" fmla="*/ 953239 w 6225458"/>
              <a:gd name="connsiteY10" fmla="*/ 1126089 h 5749976"/>
              <a:gd name="connsiteX11" fmla="*/ 1017276 w 6225458"/>
              <a:gd name="connsiteY11" fmla="*/ 1032534 h 5749976"/>
              <a:gd name="connsiteX12" fmla="*/ 1017276 w 6225458"/>
              <a:gd name="connsiteY12" fmla="*/ 875551 h 5749976"/>
              <a:gd name="connsiteX13" fmla="*/ 1019611 w 6225458"/>
              <a:gd name="connsiteY13" fmla="*/ 223980 h 5749976"/>
              <a:gd name="connsiteX14" fmla="*/ 1243591 w 6225458"/>
              <a:gd name="connsiteY14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9611 w 6225458"/>
              <a:gd name="connsiteY5" fmla="*/ 2153124 h 5749976"/>
              <a:gd name="connsiteX6" fmla="*/ 1017154 w 6225458"/>
              <a:gd name="connsiteY6" fmla="*/ 2030660 h 5749976"/>
              <a:gd name="connsiteX7" fmla="*/ 953117 w 6225458"/>
              <a:gd name="connsiteY7" fmla="*/ 1937105 h 5749976"/>
              <a:gd name="connsiteX8" fmla="*/ 57450 w 6225458"/>
              <a:gd name="connsiteY8" fmla="*/ 1589962 h 5749976"/>
              <a:gd name="connsiteX9" fmla="*/ 57450 w 6225458"/>
              <a:gd name="connsiteY9" fmla="*/ 1473232 h 5749976"/>
              <a:gd name="connsiteX10" fmla="*/ 953239 w 6225458"/>
              <a:gd name="connsiteY10" fmla="*/ 1126089 h 5749976"/>
              <a:gd name="connsiteX11" fmla="*/ 1017276 w 6225458"/>
              <a:gd name="connsiteY11" fmla="*/ 1032534 h 5749976"/>
              <a:gd name="connsiteX12" fmla="*/ 1019611 w 6225458"/>
              <a:gd name="connsiteY12" fmla="*/ 223980 h 5749976"/>
              <a:gd name="connsiteX13" fmla="*/ 1243591 w 6225458"/>
              <a:gd name="connsiteY13" fmla="*/ 0 h 5749976"/>
              <a:gd name="connsiteX0" fmla="*/ 1243591 w 6225458"/>
              <a:gd name="connsiteY0" fmla="*/ 0 h 5749976"/>
              <a:gd name="connsiteX1" fmla="*/ 6225458 w 6225458"/>
              <a:gd name="connsiteY1" fmla="*/ 0 h 5749976"/>
              <a:gd name="connsiteX2" fmla="*/ 6225458 w 6225458"/>
              <a:gd name="connsiteY2" fmla="*/ 5749976 h 5749976"/>
              <a:gd name="connsiteX3" fmla="*/ 1243591 w 6225458"/>
              <a:gd name="connsiteY3" fmla="*/ 5749976 h 5749976"/>
              <a:gd name="connsiteX4" fmla="*/ 1019611 w 6225458"/>
              <a:gd name="connsiteY4" fmla="*/ 5525996 h 5749976"/>
              <a:gd name="connsiteX5" fmla="*/ 1017154 w 6225458"/>
              <a:gd name="connsiteY5" fmla="*/ 2030660 h 5749976"/>
              <a:gd name="connsiteX6" fmla="*/ 953117 w 6225458"/>
              <a:gd name="connsiteY6" fmla="*/ 1937105 h 5749976"/>
              <a:gd name="connsiteX7" fmla="*/ 57450 w 6225458"/>
              <a:gd name="connsiteY7" fmla="*/ 1589962 h 5749976"/>
              <a:gd name="connsiteX8" fmla="*/ 57450 w 6225458"/>
              <a:gd name="connsiteY8" fmla="*/ 1473232 h 5749976"/>
              <a:gd name="connsiteX9" fmla="*/ 953239 w 6225458"/>
              <a:gd name="connsiteY9" fmla="*/ 1126089 h 5749976"/>
              <a:gd name="connsiteX10" fmla="*/ 1017276 w 6225458"/>
              <a:gd name="connsiteY10" fmla="*/ 1032534 h 5749976"/>
              <a:gd name="connsiteX11" fmla="*/ 1019611 w 6225458"/>
              <a:gd name="connsiteY11" fmla="*/ 223980 h 5749976"/>
              <a:gd name="connsiteX12" fmla="*/ 1243591 w 6225458"/>
              <a:gd name="connsiteY12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25458" h="5749976">
                <a:moveTo>
                  <a:pt x="1243591" y="0"/>
                </a:moveTo>
                <a:lnTo>
                  <a:pt x="6225458" y="0"/>
                </a:lnTo>
                <a:lnTo>
                  <a:pt x="6225458" y="5749976"/>
                </a:lnTo>
                <a:lnTo>
                  <a:pt x="1243591" y="5749976"/>
                </a:lnTo>
                <a:cubicBezTo>
                  <a:pt x="1119890" y="5749976"/>
                  <a:pt x="1019611" y="5649697"/>
                  <a:pt x="1019611" y="5525996"/>
                </a:cubicBezTo>
                <a:lnTo>
                  <a:pt x="1017154" y="2030660"/>
                </a:lnTo>
                <a:cubicBezTo>
                  <a:pt x="1017154" y="1989189"/>
                  <a:pt x="991783" y="1952108"/>
                  <a:pt x="953117" y="1937105"/>
                </a:cubicBezTo>
                <a:lnTo>
                  <a:pt x="57450" y="1589962"/>
                </a:lnTo>
                <a:cubicBezTo>
                  <a:pt x="-19151" y="1560810"/>
                  <a:pt x="-19151" y="1502384"/>
                  <a:pt x="57450" y="1473232"/>
                </a:cubicBezTo>
                <a:lnTo>
                  <a:pt x="953239" y="1126089"/>
                </a:lnTo>
                <a:cubicBezTo>
                  <a:pt x="991783" y="1111086"/>
                  <a:pt x="1017276" y="1074005"/>
                  <a:pt x="1017276" y="1032534"/>
                </a:cubicBezTo>
                <a:cubicBezTo>
                  <a:pt x="1018054" y="763016"/>
                  <a:pt x="1018833" y="493498"/>
                  <a:pt x="1019611" y="223980"/>
                </a:cubicBezTo>
                <a:cubicBezTo>
                  <a:pt x="1019611" y="100279"/>
                  <a:pt x="1119890" y="0"/>
                  <a:pt x="124359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2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24" name="Espace réservé du texte 13">
            <a:extLst>
              <a:ext uri="{FF2B5EF4-FFF2-40B4-BE49-F238E27FC236}">
                <a16:creationId xmlns:a16="http://schemas.microsoft.com/office/drawing/2014/main" id="{B4CF320E-324B-E2B4-0EE7-829B982CA8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0" y="1347574"/>
            <a:ext cx="5204367" cy="587375"/>
          </a:xfrm>
          <a:prstGeom prst="roundRect">
            <a:avLst>
              <a:gd name="adj" fmla="val 11391"/>
            </a:avLst>
          </a:prstGeom>
        </p:spPr>
        <p:txBody>
          <a:bodyPr/>
          <a:lstStyle>
            <a:lvl1pPr marL="0" indent="0">
              <a:buNone/>
              <a:defRPr sz="1400" cap="all" baseline="0">
                <a:solidFill>
                  <a:schemeClr val="accent1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25" name="Espace réservé du titre 1">
            <a:extLst>
              <a:ext uri="{FF2B5EF4-FFF2-40B4-BE49-F238E27FC236}">
                <a16:creationId xmlns:a16="http://schemas.microsoft.com/office/drawing/2014/main" id="{17C37654-6CB9-B4E3-8150-3E3BE75406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0" y="708686"/>
            <a:ext cx="5204367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26" name="Espace réservé du texte 12">
            <a:extLst>
              <a:ext uri="{FF2B5EF4-FFF2-40B4-BE49-F238E27FC236}">
                <a16:creationId xmlns:a16="http://schemas.microsoft.com/office/drawing/2014/main" id="{1487CBAE-6C0D-2800-19EE-D77EF052056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0" y="2170575"/>
            <a:ext cx="5204367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E87BC137-9018-7154-303B-6F80EE9C2392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737014C2-E174-68AC-ED9C-69EECFE35AA3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D3B513D8-7C77-6738-82BE-3007AC20C66B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FF591637-79D9-7876-7F13-E95BAA2A5996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801918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8FC7C-0BD0-BBA9-B991-E2CAD58AC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080D8-2F76-8BA7-3BA6-53E3209023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056474-C4D7-2BC0-95E7-EC2C9C2A91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FDC64-FAD5-5662-FE30-ECE38CAFE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A820B5-8CF9-F247-A5F9-5FA0C209B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39ABBF-0877-7789-1027-6024DBB37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6688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image-sky-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27A0A2A1-5A64-E93F-A3D5-1A469CBB0DB1}"/>
              </a:ext>
            </a:extLst>
          </p:cNvPr>
          <p:cNvSpPr/>
          <p:nvPr/>
        </p:nvSpPr>
        <p:spPr>
          <a:xfrm>
            <a:off x="6058194" y="514849"/>
            <a:ext cx="6133808" cy="5749976"/>
          </a:xfrm>
          <a:custGeom>
            <a:avLst/>
            <a:gdLst>
              <a:gd name="connsiteX0" fmla="*/ 1264991 w 6133808"/>
              <a:gd name="connsiteY0" fmla="*/ 0 h 5749976"/>
              <a:gd name="connsiteX1" fmla="*/ 6133808 w 6133808"/>
              <a:gd name="connsiteY1" fmla="*/ 0 h 5749976"/>
              <a:gd name="connsiteX2" fmla="*/ 6133808 w 6133808"/>
              <a:gd name="connsiteY2" fmla="*/ 5749976 h 5749976"/>
              <a:gd name="connsiteX3" fmla="*/ 1264991 w 6133808"/>
              <a:gd name="connsiteY3" fmla="*/ 5749976 h 5749976"/>
              <a:gd name="connsiteX4" fmla="*/ 1015472 w 6133808"/>
              <a:gd name="connsiteY4" fmla="*/ 5500457 h 5749976"/>
              <a:gd name="connsiteX5" fmla="*/ 1015472 w 6133808"/>
              <a:gd name="connsiteY5" fmla="*/ 2149959 h 5749976"/>
              <a:gd name="connsiteX6" fmla="*/ 1014975 w 6133808"/>
              <a:gd name="connsiteY6" fmla="*/ 2149959 h 5749976"/>
              <a:gd name="connsiteX7" fmla="*/ 1014975 w 6133808"/>
              <a:gd name="connsiteY7" fmla="*/ 2027758 h 5749976"/>
              <a:gd name="connsiteX8" fmla="*/ 951075 w 6133808"/>
              <a:gd name="connsiteY8" fmla="*/ 1934404 h 5749976"/>
              <a:gd name="connsiteX9" fmla="*/ 57327 w 6133808"/>
              <a:gd name="connsiteY9" fmla="*/ 1588005 h 5749976"/>
              <a:gd name="connsiteX10" fmla="*/ 57327 w 6133808"/>
              <a:gd name="connsiteY10" fmla="*/ 1471525 h 5749976"/>
              <a:gd name="connsiteX11" fmla="*/ 951196 w 6133808"/>
              <a:gd name="connsiteY11" fmla="*/ 1125126 h 5749976"/>
              <a:gd name="connsiteX12" fmla="*/ 1015096 w 6133808"/>
              <a:gd name="connsiteY12" fmla="*/ 1031771 h 5749976"/>
              <a:gd name="connsiteX13" fmla="*/ 1015096 w 6133808"/>
              <a:gd name="connsiteY13" fmla="*/ 875125 h 5749976"/>
              <a:gd name="connsiteX14" fmla="*/ 1015472 w 6133808"/>
              <a:gd name="connsiteY14" fmla="*/ 875125 h 5749976"/>
              <a:gd name="connsiteX15" fmla="*/ 1015472 w 6133808"/>
              <a:gd name="connsiteY15" fmla="*/ 249519 h 5749976"/>
              <a:gd name="connsiteX16" fmla="*/ 1264991 w 6133808"/>
              <a:gd name="connsiteY16" fmla="*/ 0 h 5749976"/>
              <a:gd name="connsiteX0" fmla="*/ 1264991 w 6133808"/>
              <a:gd name="connsiteY0" fmla="*/ 0 h 5749976"/>
              <a:gd name="connsiteX1" fmla="*/ 6133808 w 6133808"/>
              <a:gd name="connsiteY1" fmla="*/ 0 h 5749976"/>
              <a:gd name="connsiteX2" fmla="*/ 6133808 w 6133808"/>
              <a:gd name="connsiteY2" fmla="*/ 5749976 h 5749976"/>
              <a:gd name="connsiteX3" fmla="*/ 1264991 w 6133808"/>
              <a:gd name="connsiteY3" fmla="*/ 5749976 h 5749976"/>
              <a:gd name="connsiteX4" fmla="*/ 1015472 w 6133808"/>
              <a:gd name="connsiteY4" fmla="*/ 5500457 h 5749976"/>
              <a:gd name="connsiteX5" fmla="*/ 1015472 w 6133808"/>
              <a:gd name="connsiteY5" fmla="*/ 2149959 h 5749976"/>
              <a:gd name="connsiteX6" fmla="*/ 1014975 w 6133808"/>
              <a:gd name="connsiteY6" fmla="*/ 2149959 h 5749976"/>
              <a:gd name="connsiteX7" fmla="*/ 1014975 w 6133808"/>
              <a:gd name="connsiteY7" fmla="*/ 2027758 h 5749976"/>
              <a:gd name="connsiteX8" fmla="*/ 951075 w 6133808"/>
              <a:gd name="connsiteY8" fmla="*/ 1934404 h 5749976"/>
              <a:gd name="connsiteX9" fmla="*/ 57327 w 6133808"/>
              <a:gd name="connsiteY9" fmla="*/ 1588005 h 5749976"/>
              <a:gd name="connsiteX10" fmla="*/ 57327 w 6133808"/>
              <a:gd name="connsiteY10" fmla="*/ 1471525 h 5749976"/>
              <a:gd name="connsiteX11" fmla="*/ 951196 w 6133808"/>
              <a:gd name="connsiteY11" fmla="*/ 1125126 h 5749976"/>
              <a:gd name="connsiteX12" fmla="*/ 1015096 w 6133808"/>
              <a:gd name="connsiteY12" fmla="*/ 1031771 h 5749976"/>
              <a:gd name="connsiteX13" fmla="*/ 1015096 w 6133808"/>
              <a:gd name="connsiteY13" fmla="*/ 875125 h 5749976"/>
              <a:gd name="connsiteX14" fmla="*/ 1015472 w 6133808"/>
              <a:gd name="connsiteY14" fmla="*/ 249519 h 5749976"/>
              <a:gd name="connsiteX15" fmla="*/ 1264991 w 6133808"/>
              <a:gd name="connsiteY15" fmla="*/ 0 h 5749976"/>
              <a:gd name="connsiteX0" fmla="*/ 1264991 w 6133808"/>
              <a:gd name="connsiteY0" fmla="*/ 0 h 5749976"/>
              <a:gd name="connsiteX1" fmla="*/ 6133808 w 6133808"/>
              <a:gd name="connsiteY1" fmla="*/ 0 h 5749976"/>
              <a:gd name="connsiteX2" fmla="*/ 6133808 w 6133808"/>
              <a:gd name="connsiteY2" fmla="*/ 5749976 h 5749976"/>
              <a:gd name="connsiteX3" fmla="*/ 1264991 w 6133808"/>
              <a:gd name="connsiteY3" fmla="*/ 5749976 h 5749976"/>
              <a:gd name="connsiteX4" fmla="*/ 1015472 w 6133808"/>
              <a:gd name="connsiteY4" fmla="*/ 5500457 h 5749976"/>
              <a:gd name="connsiteX5" fmla="*/ 1015472 w 6133808"/>
              <a:gd name="connsiteY5" fmla="*/ 2149959 h 5749976"/>
              <a:gd name="connsiteX6" fmla="*/ 1014975 w 6133808"/>
              <a:gd name="connsiteY6" fmla="*/ 2149959 h 5749976"/>
              <a:gd name="connsiteX7" fmla="*/ 1014975 w 6133808"/>
              <a:gd name="connsiteY7" fmla="*/ 2027758 h 5749976"/>
              <a:gd name="connsiteX8" fmla="*/ 951075 w 6133808"/>
              <a:gd name="connsiteY8" fmla="*/ 1934404 h 5749976"/>
              <a:gd name="connsiteX9" fmla="*/ 57327 w 6133808"/>
              <a:gd name="connsiteY9" fmla="*/ 1588005 h 5749976"/>
              <a:gd name="connsiteX10" fmla="*/ 57327 w 6133808"/>
              <a:gd name="connsiteY10" fmla="*/ 1471525 h 5749976"/>
              <a:gd name="connsiteX11" fmla="*/ 951196 w 6133808"/>
              <a:gd name="connsiteY11" fmla="*/ 1125126 h 5749976"/>
              <a:gd name="connsiteX12" fmla="*/ 1015096 w 6133808"/>
              <a:gd name="connsiteY12" fmla="*/ 1031771 h 5749976"/>
              <a:gd name="connsiteX13" fmla="*/ 1015472 w 6133808"/>
              <a:gd name="connsiteY13" fmla="*/ 249519 h 5749976"/>
              <a:gd name="connsiteX14" fmla="*/ 1264991 w 6133808"/>
              <a:gd name="connsiteY14" fmla="*/ 0 h 5749976"/>
              <a:gd name="connsiteX0" fmla="*/ 1264991 w 6133808"/>
              <a:gd name="connsiteY0" fmla="*/ 0 h 5749976"/>
              <a:gd name="connsiteX1" fmla="*/ 6133808 w 6133808"/>
              <a:gd name="connsiteY1" fmla="*/ 0 h 5749976"/>
              <a:gd name="connsiteX2" fmla="*/ 6133808 w 6133808"/>
              <a:gd name="connsiteY2" fmla="*/ 5749976 h 5749976"/>
              <a:gd name="connsiteX3" fmla="*/ 1264991 w 6133808"/>
              <a:gd name="connsiteY3" fmla="*/ 5749976 h 5749976"/>
              <a:gd name="connsiteX4" fmla="*/ 1015472 w 6133808"/>
              <a:gd name="connsiteY4" fmla="*/ 5500457 h 5749976"/>
              <a:gd name="connsiteX5" fmla="*/ 1015472 w 6133808"/>
              <a:gd name="connsiteY5" fmla="*/ 2149959 h 5749976"/>
              <a:gd name="connsiteX6" fmla="*/ 1014975 w 6133808"/>
              <a:gd name="connsiteY6" fmla="*/ 2027758 h 5749976"/>
              <a:gd name="connsiteX7" fmla="*/ 951075 w 6133808"/>
              <a:gd name="connsiteY7" fmla="*/ 1934404 h 5749976"/>
              <a:gd name="connsiteX8" fmla="*/ 57327 w 6133808"/>
              <a:gd name="connsiteY8" fmla="*/ 1588005 h 5749976"/>
              <a:gd name="connsiteX9" fmla="*/ 57327 w 6133808"/>
              <a:gd name="connsiteY9" fmla="*/ 1471525 h 5749976"/>
              <a:gd name="connsiteX10" fmla="*/ 951196 w 6133808"/>
              <a:gd name="connsiteY10" fmla="*/ 1125126 h 5749976"/>
              <a:gd name="connsiteX11" fmla="*/ 1015096 w 6133808"/>
              <a:gd name="connsiteY11" fmla="*/ 1031771 h 5749976"/>
              <a:gd name="connsiteX12" fmla="*/ 1015472 w 6133808"/>
              <a:gd name="connsiteY12" fmla="*/ 249519 h 5749976"/>
              <a:gd name="connsiteX13" fmla="*/ 1264991 w 6133808"/>
              <a:gd name="connsiteY13" fmla="*/ 0 h 5749976"/>
              <a:gd name="connsiteX0" fmla="*/ 1264991 w 6133808"/>
              <a:gd name="connsiteY0" fmla="*/ 0 h 5749976"/>
              <a:gd name="connsiteX1" fmla="*/ 6133808 w 6133808"/>
              <a:gd name="connsiteY1" fmla="*/ 0 h 5749976"/>
              <a:gd name="connsiteX2" fmla="*/ 6133808 w 6133808"/>
              <a:gd name="connsiteY2" fmla="*/ 5749976 h 5749976"/>
              <a:gd name="connsiteX3" fmla="*/ 1264991 w 6133808"/>
              <a:gd name="connsiteY3" fmla="*/ 5749976 h 5749976"/>
              <a:gd name="connsiteX4" fmla="*/ 1015472 w 6133808"/>
              <a:gd name="connsiteY4" fmla="*/ 5500457 h 5749976"/>
              <a:gd name="connsiteX5" fmla="*/ 1014975 w 6133808"/>
              <a:gd name="connsiteY5" fmla="*/ 2027758 h 5749976"/>
              <a:gd name="connsiteX6" fmla="*/ 951075 w 6133808"/>
              <a:gd name="connsiteY6" fmla="*/ 1934404 h 5749976"/>
              <a:gd name="connsiteX7" fmla="*/ 57327 w 6133808"/>
              <a:gd name="connsiteY7" fmla="*/ 1588005 h 5749976"/>
              <a:gd name="connsiteX8" fmla="*/ 57327 w 6133808"/>
              <a:gd name="connsiteY8" fmla="*/ 1471525 h 5749976"/>
              <a:gd name="connsiteX9" fmla="*/ 951196 w 6133808"/>
              <a:gd name="connsiteY9" fmla="*/ 1125126 h 5749976"/>
              <a:gd name="connsiteX10" fmla="*/ 1015096 w 6133808"/>
              <a:gd name="connsiteY10" fmla="*/ 1031771 h 5749976"/>
              <a:gd name="connsiteX11" fmla="*/ 1015472 w 6133808"/>
              <a:gd name="connsiteY11" fmla="*/ 249519 h 5749976"/>
              <a:gd name="connsiteX12" fmla="*/ 1264991 w 6133808"/>
              <a:gd name="connsiteY12" fmla="*/ 0 h 574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33808" h="5749976">
                <a:moveTo>
                  <a:pt x="1264991" y="0"/>
                </a:moveTo>
                <a:lnTo>
                  <a:pt x="6133808" y="0"/>
                </a:lnTo>
                <a:lnTo>
                  <a:pt x="6133808" y="5749976"/>
                </a:lnTo>
                <a:lnTo>
                  <a:pt x="1264991" y="5749976"/>
                </a:lnTo>
                <a:cubicBezTo>
                  <a:pt x="1127185" y="5749976"/>
                  <a:pt x="1015472" y="5638263"/>
                  <a:pt x="1015472" y="5500457"/>
                </a:cubicBezTo>
                <a:cubicBezTo>
                  <a:pt x="1015306" y="4342891"/>
                  <a:pt x="1015141" y="3185324"/>
                  <a:pt x="1014975" y="2027758"/>
                </a:cubicBezTo>
                <a:cubicBezTo>
                  <a:pt x="1014975" y="1986376"/>
                  <a:pt x="989658" y="1949375"/>
                  <a:pt x="951075" y="1934404"/>
                </a:cubicBezTo>
                <a:lnTo>
                  <a:pt x="57327" y="1588005"/>
                </a:lnTo>
                <a:cubicBezTo>
                  <a:pt x="-19109" y="1558915"/>
                  <a:pt x="-19109" y="1500614"/>
                  <a:pt x="57327" y="1471525"/>
                </a:cubicBezTo>
                <a:lnTo>
                  <a:pt x="951196" y="1125126"/>
                </a:lnTo>
                <a:cubicBezTo>
                  <a:pt x="989658" y="1110155"/>
                  <a:pt x="1015096" y="1073154"/>
                  <a:pt x="1015096" y="1031771"/>
                </a:cubicBezTo>
                <a:cubicBezTo>
                  <a:pt x="1015221" y="771020"/>
                  <a:pt x="1015347" y="510270"/>
                  <a:pt x="1015472" y="249519"/>
                </a:cubicBezTo>
                <a:cubicBezTo>
                  <a:pt x="1015472" y="111713"/>
                  <a:pt x="1127185" y="0"/>
                  <a:pt x="1264991" y="0"/>
                </a:cubicBezTo>
                <a:close/>
              </a:path>
            </a:pathLst>
          </a:custGeom>
          <a:solidFill>
            <a:schemeClr val="bg2"/>
          </a:solidFill>
          <a:ln w="12114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4" name="Espace réservé du texte 13">
            <a:extLst>
              <a:ext uri="{FF2B5EF4-FFF2-40B4-BE49-F238E27FC236}">
                <a16:creationId xmlns:a16="http://schemas.microsoft.com/office/drawing/2014/main" id="{B4CF320E-324B-E2B4-0EE7-829B982CA8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0" y="1347574"/>
            <a:ext cx="5204367" cy="587375"/>
          </a:xfrm>
          <a:prstGeom prst="roundRect">
            <a:avLst>
              <a:gd name="adj" fmla="val 11391"/>
            </a:avLst>
          </a:prstGeom>
        </p:spPr>
        <p:txBody>
          <a:bodyPr/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25" name="Espace réservé du titre 1">
            <a:extLst>
              <a:ext uri="{FF2B5EF4-FFF2-40B4-BE49-F238E27FC236}">
                <a16:creationId xmlns:a16="http://schemas.microsoft.com/office/drawing/2014/main" id="{17C37654-6CB9-B4E3-8150-3E3BE75406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0" y="708686"/>
            <a:ext cx="5204367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26" name="Espace réservé du texte 12">
            <a:extLst>
              <a:ext uri="{FF2B5EF4-FFF2-40B4-BE49-F238E27FC236}">
                <a16:creationId xmlns:a16="http://schemas.microsoft.com/office/drawing/2014/main" id="{1487CBAE-6C0D-2800-19EE-D77EF052056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0" y="2170575"/>
            <a:ext cx="5204367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sp>
        <p:nvSpPr>
          <p:cNvPr id="5" name="Espace réservé du texte 12">
            <a:extLst>
              <a:ext uri="{FF2B5EF4-FFF2-40B4-BE49-F238E27FC236}">
                <a16:creationId xmlns:a16="http://schemas.microsoft.com/office/drawing/2014/main" id="{20B2FA03-9F6C-B4A2-B856-490AD0C6582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427787" y="851647"/>
            <a:ext cx="4426469" cy="5155095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73734163-E3FA-375D-3E26-902D442EA6EB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71FF4122-C222-0DCC-4BAB-30EBCDAEB22C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C4A62C10-EE47-CFF0-E9EA-C1531098FE5F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48180365-FB5E-E090-6AF7-9FF71A377386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9562060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image-stick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EDCF10BA-974F-1BB7-7634-A5842649BC36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BCE57C1D-87BE-5070-6A46-F0C66F2243C8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5B308D63-4874-BE92-A865-B54A9943376F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C7913C05-0E3F-4121-2D79-E81F97AABB66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7" name="Espace réservé pour une image  14">
            <a:extLst>
              <a:ext uri="{FF2B5EF4-FFF2-40B4-BE49-F238E27FC236}">
                <a16:creationId xmlns:a16="http://schemas.microsoft.com/office/drawing/2014/main" id="{40273259-31F7-27A3-5978-38292D249E3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73422" y="961191"/>
            <a:ext cx="5108980" cy="4084576"/>
          </a:xfrm>
          <a:custGeom>
            <a:avLst/>
            <a:gdLst>
              <a:gd name="connsiteX0" fmla="*/ 4636 w 5386420"/>
              <a:gd name="connsiteY0" fmla="*/ 1418823 h 4306386"/>
              <a:gd name="connsiteX1" fmla="*/ 1644738 w 5386420"/>
              <a:gd name="connsiteY1" fmla="*/ 2054909 h 4306386"/>
              <a:gd name="connsiteX2" fmla="*/ 1644738 w 5386420"/>
              <a:gd name="connsiteY2" fmla="*/ 2254464 h 4306386"/>
              <a:gd name="connsiteX3" fmla="*/ 4636 w 5386420"/>
              <a:gd name="connsiteY3" fmla="*/ 2890549 h 4306386"/>
              <a:gd name="connsiteX4" fmla="*/ 4636 w 5386420"/>
              <a:gd name="connsiteY4" fmla="*/ 706460 h 4306386"/>
              <a:gd name="connsiteX5" fmla="*/ 3461894 w 5386420"/>
              <a:gd name="connsiteY5" fmla="*/ 2039639 h 4306386"/>
              <a:gd name="connsiteX6" fmla="*/ 3565464 w 5386420"/>
              <a:gd name="connsiteY6" fmla="*/ 2153242 h 4306386"/>
              <a:gd name="connsiteX7" fmla="*/ 3565464 w 5386420"/>
              <a:gd name="connsiteY7" fmla="*/ 2159478 h 4306386"/>
              <a:gd name="connsiteX8" fmla="*/ 3469683 w 5386420"/>
              <a:gd name="connsiteY8" fmla="*/ 2269484 h 4306386"/>
              <a:gd name="connsiteX9" fmla="*/ 4636 w 5386420"/>
              <a:gd name="connsiteY9" fmla="*/ 3600021 h 4306386"/>
              <a:gd name="connsiteX10" fmla="*/ 0 w 5386420"/>
              <a:gd name="connsiteY10" fmla="*/ 3221217 h 4306386"/>
              <a:gd name="connsiteX11" fmla="*/ 2447598 w 5386420"/>
              <a:gd name="connsiteY11" fmla="*/ 2287399 h 4306386"/>
              <a:gd name="connsiteX12" fmla="*/ 2533350 w 5386420"/>
              <a:gd name="connsiteY12" fmla="*/ 2156348 h 4306386"/>
              <a:gd name="connsiteX13" fmla="*/ 2438967 w 5386420"/>
              <a:gd name="connsiteY13" fmla="*/ 2030272 h 4306386"/>
              <a:gd name="connsiteX14" fmla="*/ 4636 w 5386420"/>
              <a:gd name="connsiteY14" fmla="*/ 1074392 h 4306386"/>
              <a:gd name="connsiteX15" fmla="*/ 11559 w 5386420"/>
              <a:gd name="connsiteY15" fmla="*/ 0 h 4306386"/>
              <a:gd name="connsiteX16" fmla="*/ 5290097 w 5386420"/>
              <a:gd name="connsiteY16" fmla="*/ 2051685 h 4306386"/>
              <a:gd name="connsiteX17" fmla="*/ 5386413 w 5386420"/>
              <a:gd name="connsiteY17" fmla="*/ 2161161 h 4306386"/>
              <a:gd name="connsiteX18" fmla="*/ 5286635 w 5386420"/>
              <a:gd name="connsiteY18" fmla="*/ 2267174 h 4306386"/>
              <a:gd name="connsiteX19" fmla="*/ 4636 w 5386420"/>
              <a:gd name="connsiteY19" fmla="*/ 4306386 h 4306386"/>
              <a:gd name="connsiteX20" fmla="*/ 4636 w 5386420"/>
              <a:gd name="connsiteY20" fmla="*/ 3932218 h 4306386"/>
              <a:gd name="connsiteX21" fmla="*/ 4263911 w 5386420"/>
              <a:gd name="connsiteY21" fmla="*/ 2293719 h 4306386"/>
              <a:gd name="connsiteX22" fmla="*/ 4351704 w 5386420"/>
              <a:gd name="connsiteY22" fmla="*/ 2161161 h 4306386"/>
              <a:gd name="connsiteX23" fmla="*/ 4267907 w 5386420"/>
              <a:gd name="connsiteY23" fmla="*/ 2031957 h 4306386"/>
              <a:gd name="connsiteX24" fmla="*/ 4636 w 5386420"/>
              <a:gd name="connsiteY24" fmla="*/ 371393 h 4306386"/>
              <a:gd name="connsiteX25" fmla="*/ 11559 w 5386420"/>
              <a:gd name="connsiteY25" fmla="*/ 0 h 43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86420" h="4306386">
                <a:moveTo>
                  <a:pt x="4636" y="1418823"/>
                </a:moveTo>
                <a:lnTo>
                  <a:pt x="1644738" y="2054909"/>
                </a:lnTo>
                <a:cubicBezTo>
                  <a:pt x="1775697" y="2104797"/>
                  <a:pt x="1775697" y="2204575"/>
                  <a:pt x="1644738" y="2254464"/>
                </a:cubicBezTo>
                <a:lnTo>
                  <a:pt x="4636" y="2890549"/>
                </a:lnTo>
                <a:close/>
                <a:moveTo>
                  <a:pt x="4636" y="706460"/>
                </a:moveTo>
                <a:lnTo>
                  <a:pt x="3461894" y="2039639"/>
                </a:lnTo>
                <a:cubicBezTo>
                  <a:pt x="3524255" y="2064583"/>
                  <a:pt x="3565464" y="2109588"/>
                  <a:pt x="3565464" y="2153242"/>
                </a:cubicBezTo>
                <a:lnTo>
                  <a:pt x="3565464" y="2159478"/>
                </a:lnTo>
                <a:cubicBezTo>
                  <a:pt x="3565464" y="2203130"/>
                  <a:pt x="3532043" y="2244540"/>
                  <a:pt x="3469683" y="2269484"/>
                </a:cubicBezTo>
                <a:lnTo>
                  <a:pt x="4636" y="3600021"/>
                </a:lnTo>
                <a:cubicBezTo>
                  <a:pt x="3090" y="3473753"/>
                  <a:pt x="1546" y="3347486"/>
                  <a:pt x="0" y="3221217"/>
                </a:cubicBezTo>
                <a:lnTo>
                  <a:pt x="2447598" y="2287399"/>
                </a:lnTo>
                <a:cubicBezTo>
                  <a:pt x="2509959" y="2262453"/>
                  <a:pt x="2534789" y="2199202"/>
                  <a:pt x="2533350" y="2156348"/>
                </a:cubicBezTo>
                <a:cubicBezTo>
                  <a:pt x="2531911" y="2113494"/>
                  <a:pt x="2505221" y="2056755"/>
                  <a:pt x="2438967" y="2030272"/>
                </a:cubicBezTo>
                <a:lnTo>
                  <a:pt x="4636" y="1074392"/>
                </a:lnTo>
                <a:close/>
                <a:moveTo>
                  <a:pt x="11559" y="0"/>
                </a:moveTo>
                <a:lnTo>
                  <a:pt x="5290097" y="2051685"/>
                </a:lnTo>
                <a:cubicBezTo>
                  <a:pt x="5352459" y="2076629"/>
                  <a:pt x="5386990" y="2125246"/>
                  <a:pt x="5386413" y="2161161"/>
                </a:cubicBezTo>
                <a:cubicBezTo>
                  <a:pt x="5385837" y="2197075"/>
                  <a:pt x="5348997" y="2242229"/>
                  <a:pt x="5286635" y="2267174"/>
                </a:cubicBezTo>
                <a:lnTo>
                  <a:pt x="4636" y="4306386"/>
                </a:lnTo>
                <a:lnTo>
                  <a:pt x="4636" y="3932218"/>
                </a:lnTo>
                <a:lnTo>
                  <a:pt x="4263911" y="2293719"/>
                </a:lnTo>
                <a:cubicBezTo>
                  <a:pt x="4326272" y="2268774"/>
                  <a:pt x="4351039" y="2204788"/>
                  <a:pt x="4351704" y="2161161"/>
                </a:cubicBezTo>
                <a:cubicBezTo>
                  <a:pt x="4352369" y="2117533"/>
                  <a:pt x="4330267" y="2056901"/>
                  <a:pt x="4267907" y="2031957"/>
                </a:cubicBezTo>
                <a:lnTo>
                  <a:pt x="4636" y="371393"/>
                </a:lnTo>
                <a:cubicBezTo>
                  <a:pt x="6944" y="247596"/>
                  <a:pt x="9251" y="123798"/>
                  <a:pt x="11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l">
              <a:buNone/>
              <a:defRPr sz="12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8" name="Espace réservé du texte 13">
            <a:extLst>
              <a:ext uri="{FF2B5EF4-FFF2-40B4-BE49-F238E27FC236}">
                <a16:creationId xmlns:a16="http://schemas.microsoft.com/office/drawing/2014/main" id="{0C85E6B6-85E0-23EC-D115-D84A1B46D0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5454949" cy="587375"/>
          </a:xfrm>
          <a:prstGeom prst="roundRect">
            <a:avLst>
              <a:gd name="adj" fmla="val 11391"/>
            </a:avLst>
          </a:prstGeom>
        </p:spPr>
        <p:txBody>
          <a:bodyPr/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9" name="Espace réservé du titre 1">
            <a:extLst>
              <a:ext uri="{FF2B5EF4-FFF2-40B4-BE49-F238E27FC236}">
                <a16:creationId xmlns:a16="http://schemas.microsoft.com/office/drawing/2014/main" id="{CE91F057-A9F7-6F95-0483-D92C3A734A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5454949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texte 12">
            <a:extLst>
              <a:ext uri="{FF2B5EF4-FFF2-40B4-BE49-F238E27FC236}">
                <a16:creationId xmlns:a16="http://schemas.microsoft.com/office/drawing/2014/main" id="{C02B803D-586E-6013-E47C-4041967ED7E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5454949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100">
                <a:solidFill>
                  <a:schemeClr val="accent1"/>
                </a:solidFill>
              </a:defRPr>
            </a:lvl4pPr>
            <a:lvl5pPr>
              <a:defRPr sz="1100">
                <a:solidFill>
                  <a:schemeClr val="accent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37898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image-sticker-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EDCF10BA-974F-1BB7-7634-A5842649BC36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1"/>
          </a:solidFill>
        </p:grpSpPr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BCE57C1D-87BE-5070-6A46-F0C66F2243C8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5B308D63-4874-BE92-A865-B54A9943376F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C7913C05-0E3F-4121-2D79-E81F97AABB66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pic>
        <p:nvPicPr>
          <p:cNvPr id="27" name="Graphique 26">
            <a:extLst>
              <a:ext uri="{FF2B5EF4-FFF2-40B4-BE49-F238E27FC236}">
                <a16:creationId xmlns:a16="http://schemas.microsoft.com/office/drawing/2014/main" id="{E8D2DE6A-5741-F427-38DC-EC385A09A04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11925728" y="6466641"/>
            <a:ext cx="274215" cy="235041"/>
          </a:xfrm>
          <a:prstGeom prst="rect">
            <a:avLst/>
          </a:prstGeom>
        </p:spPr>
      </p:pic>
      <p:sp>
        <p:nvSpPr>
          <p:cNvPr id="7" name="Espace réservé pour une image  14">
            <a:extLst>
              <a:ext uri="{FF2B5EF4-FFF2-40B4-BE49-F238E27FC236}">
                <a16:creationId xmlns:a16="http://schemas.microsoft.com/office/drawing/2014/main" id="{314AD532-8FC6-9093-1DFE-ACEE916B4F8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73422" y="961191"/>
            <a:ext cx="5108980" cy="4084576"/>
          </a:xfrm>
          <a:custGeom>
            <a:avLst/>
            <a:gdLst>
              <a:gd name="connsiteX0" fmla="*/ 4636 w 5386420"/>
              <a:gd name="connsiteY0" fmla="*/ 1418823 h 4306386"/>
              <a:gd name="connsiteX1" fmla="*/ 1644738 w 5386420"/>
              <a:gd name="connsiteY1" fmla="*/ 2054909 h 4306386"/>
              <a:gd name="connsiteX2" fmla="*/ 1644738 w 5386420"/>
              <a:gd name="connsiteY2" fmla="*/ 2254464 h 4306386"/>
              <a:gd name="connsiteX3" fmla="*/ 4636 w 5386420"/>
              <a:gd name="connsiteY3" fmla="*/ 2890549 h 4306386"/>
              <a:gd name="connsiteX4" fmla="*/ 4636 w 5386420"/>
              <a:gd name="connsiteY4" fmla="*/ 706460 h 4306386"/>
              <a:gd name="connsiteX5" fmla="*/ 3461894 w 5386420"/>
              <a:gd name="connsiteY5" fmla="*/ 2039639 h 4306386"/>
              <a:gd name="connsiteX6" fmla="*/ 3565464 w 5386420"/>
              <a:gd name="connsiteY6" fmla="*/ 2153242 h 4306386"/>
              <a:gd name="connsiteX7" fmla="*/ 3565464 w 5386420"/>
              <a:gd name="connsiteY7" fmla="*/ 2159478 h 4306386"/>
              <a:gd name="connsiteX8" fmla="*/ 3469683 w 5386420"/>
              <a:gd name="connsiteY8" fmla="*/ 2269484 h 4306386"/>
              <a:gd name="connsiteX9" fmla="*/ 4636 w 5386420"/>
              <a:gd name="connsiteY9" fmla="*/ 3600021 h 4306386"/>
              <a:gd name="connsiteX10" fmla="*/ 0 w 5386420"/>
              <a:gd name="connsiteY10" fmla="*/ 3221217 h 4306386"/>
              <a:gd name="connsiteX11" fmla="*/ 2447598 w 5386420"/>
              <a:gd name="connsiteY11" fmla="*/ 2287399 h 4306386"/>
              <a:gd name="connsiteX12" fmla="*/ 2533350 w 5386420"/>
              <a:gd name="connsiteY12" fmla="*/ 2156348 h 4306386"/>
              <a:gd name="connsiteX13" fmla="*/ 2438967 w 5386420"/>
              <a:gd name="connsiteY13" fmla="*/ 2030272 h 4306386"/>
              <a:gd name="connsiteX14" fmla="*/ 4636 w 5386420"/>
              <a:gd name="connsiteY14" fmla="*/ 1074392 h 4306386"/>
              <a:gd name="connsiteX15" fmla="*/ 11559 w 5386420"/>
              <a:gd name="connsiteY15" fmla="*/ 0 h 4306386"/>
              <a:gd name="connsiteX16" fmla="*/ 5290097 w 5386420"/>
              <a:gd name="connsiteY16" fmla="*/ 2051685 h 4306386"/>
              <a:gd name="connsiteX17" fmla="*/ 5386413 w 5386420"/>
              <a:gd name="connsiteY17" fmla="*/ 2161161 h 4306386"/>
              <a:gd name="connsiteX18" fmla="*/ 5286635 w 5386420"/>
              <a:gd name="connsiteY18" fmla="*/ 2267174 h 4306386"/>
              <a:gd name="connsiteX19" fmla="*/ 4636 w 5386420"/>
              <a:gd name="connsiteY19" fmla="*/ 4306386 h 4306386"/>
              <a:gd name="connsiteX20" fmla="*/ 4636 w 5386420"/>
              <a:gd name="connsiteY20" fmla="*/ 3932218 h 4306386"/>
              <a:gd name="connsiteX21" fmla="*/ 4263911 w 5386420"/>
              <a:gd name="connsiteY21" fmla="*/ 2293719 h 4306386"/>
              <a:gd name="connsiteX22" fmla="*/ 4351704 w 5386420"/>
              <a:gd name="connsiteY22" fmla="*/ 2161161 h 4306386"/>
              <a:gd name="connsiteX23" fmla="*/ 4267907 w 5386420"/>
              <a:gd name="connsiteY23" fmla="*/ 2031957 h 4306386"/>
              <a:gd name="connsiteX24" fmla="*/ 4636 w 5386420"/>
              <a:gd name="connsiteY24" fmla="*/ 371393 h 4306386"/>
              <a:gd name="connsiteX25" fmla="*/ 11559 w 5386420"/>
              <a:gd name="connsiteY25" fmla="*/ 0 h 43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86420" h="4306386">
                <a:moveTo>
                  <a:pt x="4636" y="1418823"/>
                </a:moveTo>
                <a:lnTo>
                  <a:pt x="1644738" y="2054909"/>
                </a:lnTo>
                <a:cubicBezTo>
                  <a:pt x="1775697" y="2104797"/>
                  <a:pt x="1775697" y="2204575"/>
                  <a:pt x="1644738" y="2254464"/>
                </a:cubicBezTo>
                <a:lnTo>
                  <a:pt x="4636" y="2890549"/>
                </a:lnTo>
                <a:close/>
                <a:moveTo>
                  <a:pt x="4636" y="706460"/>
                </a:moveTo>
                <a:lnTo>
                  <a:pt x="3461894" y="2039639"/>
                </a:lnTo>
                <a:cubicBezTo>
                  <a:pt x="3524255" y="2064583"/>
                  <a:pt x="3565464" y="2109588"/>
                  <a:pt x="3565464" y="2153242"/>
                </a:cubicBezTo>
                <a:lnTo>
                  <a:pt x="3565464" y="2159478"/>
                </a:lnTo>
                <a:cubicBezTo>
                  <a:pt x="3565464" y="2203130"/>
                  <a:pt x="3532043" y="2244540"/>
                  <a:pt x="3469683" y="2269484"/>
                </a:cubicBezTo>
                <a:lnTo>
                  <a:pt x="4636" y="3600021"/>
                </a:lnTo>
                <a:cubicBezTo>
                  <a:pt x="3090" y="3473753"/>
                  <a:pt x="1546" y="3347486"/>
                  <a:pt x="0" y="3221217"/>
                </a:cubicBezTo>
                <a:lnTo>
                  <a:pt x="2447598" y="2287399"/>
                </a:lnTo>
                <a:cubicBezTo>
                  <a:pt x="2509959" y="2262453"/>
                  <a:pt x="2534789" y="2199202"/>
                  <a:pt x="2533350" y="2156348"/>
                </a:cubicBezTo>
                <a:cubicBezTo>
                  <a:pt x="2531911" y="2113494"/>
                  <a:pt x="2505221" y="2056755"/>
                  <a:pt x="2438967" y="2030272"/>
                </a:cubicBezTo>
                <a:lnTo>
                  <a:pt x="4636" y="1074392"/>
                </a:lnTo>
                <a:close/>
                <a:moveTo>
                  <a:pt x="11559" y="0"/>
                </a:moveTo>
                <a:lnTo>
                  <a:pt x="5290097" y="2051685"/>
                </a:lnTo>
                <a:cubicBezTo>
                  <a:pt x="5352459" y="2076629"/>
                  <a:pt x="5386990" y="2125246"/>
                  <a:pt x="5386413" y="2161161"/>
                </a:cubicBezTo>
                <a:cubicBezTo>
                  <a:pt x="5385837" y="2197075"/>
                  <a:pt x="5348997" y="2242229"/>
                  <a:pt x="5286635" y="2267174"/>
                </a:cubicBezTo>
                <a:lnTo>
                  <a:pt x="4636" y="4306386"/>
                </a:lnTo>
                <a:lnTo>
                  <a:pt x="4636" y="3932218"/>
                </a:lnTo>
                <a:lnTo>
                  <a:pt x="4263911" y="2293719"/>
                </a:lnTo>
                <a:cubicBezTo>
                  <a:pt x="4326272" y="2268774"/>
                  <a:pt x="4351039" y="2204788"/>
                  <a:pt x="4351704" y="2161161"/>
                </a:cubicBezTo>
                <a:cubicBezTo>
                  <a:pt x="4352369" y="2117533"/>
                  <a:pt x="4330267" y="2056901"/>
                  <a:pt x="4267907" y="2031957"/>
                </a:cubicBezTo>
                <a:lnTo>
                  <a:pt x="4636" y="371393"/>
                </a:lnTo>
                <a:cubicBezTo>
                  <a:pt x="6944" y="247596"/>
                  <a:pt x="9251" y="123798"/>
                  <a:pt x="11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l">
              <a:buNone/>
              <a:defRPr sz="120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8" name="Espace réservé du texte 13">
            <a:extLst>
              <a:ext uri="{FF2B5EF4-FFF2-40B4-BE49-F238E27FC236}">
                <a16:creationId xmlns:a16="http://schemas.microsoft.com/office/drawing/2014/main" id="{A6790E0F-EF9E-0FF2-34A0-B9941C0A11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5454949" cy="587375"/>
          </a:xfrm>
          <a:prstGeom prst="roundRect">
            <a:avLst>
              <a:gd name="adj" fmla="val 11391"/>
            </a:avLst>
          </a:prstGeom>
        </p:spPr>
        <p:txBody>
          <a:bodyPr/>
          <a:lstStyle>
            <a:lvl1pPr marL="0" indent="0">
              <a:buNone/>
              <a:defRPr sz="1400" cap="all" baseline="0">
                <a:solidFill>
                  <a:schemeClr val="tx1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9" name="Espace réservé du titre 1">
            <a:extLst>
              <a:ext uri="{FF2B5EF4-FFF2-40B4-BE49-F238E27FC236}">
                <a16:creationId xmlns:a16="http://schemas.microsoft.com/office/drawing/2014/main" id="{0BB56F33-F3A6-2648-DF14-AC09FAECE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5454949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texte 12">
            <a:extLst>
              <a:ext uri="{FF2B5EF4-FFF2-40B4-BE49-F238E27FC236}">
                <a16:creationId xmlns:a16="http://schemas.microsoft.com/office/drawing/2014/main" id="{6306E5AA-2E7A-BD42-7E99-113D8D9393B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5454949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33723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image-sticker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EDCF10BA-974F-1BB7-7634-A5842649BC36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BCE57C1D-87BE-5070-6A46-F0C66F2243C8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5B308D63-4874-BE92-A865-B54A9943376F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C7913C05-0E3F-4121-2D79-E81F97AABB66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7" name="Espace réservé pour une image  14">
            <a:extLst>
              <a:ext uri="{FF2B5EF4-FFF2-40B4-BE49-F238E27FC236}">
                <a16:creationId xmlns:a16="http://schemas.microsoft.com/office/drawing/2014/main" id="{9D7209D1-A681-CD91-F687-00ECBB5066A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73422" y="961191"/>
            <a:ext cx="5108980" cy="4084576"/>
          </a:xfrm>
          <a:custGeom>
            <a:avLst/>
            <a:gdLst>
              <a:gd name="connsiteX0" fmla="*/ 4636 w 5386420"/>
              <a:gd name="connsiteY0" fmla="*/ 1418823 h 4306386"/>
              <a:gd name="connsiteX1" fmla="*/ 1644738 w 5386420"/>
              <a:gd name="connsiteY1" fmla="*/ 2054909 h 4306386"/>
              <a:gd name="connsiteX2" fmla="*/ 1644738 w 5386420"/>
              <a:gd name="connsiteY2" fmla="*/ 2254464 h 4306386"/>
              <a:gd name="connsiteX3" fmla="*/ 4636 w 5386420"/>
              <a:gd name="connsiteY3" fmla="*/ 2890549 h 4306386"/>
              <a:gd name="connsiteX4" fmla="*/ 4636 w 5386420"/>
              <a:gd name="connsiteY4" fmla="*/ 706460 h 4306386"/>
              <a:gd name="connsiteX5" fmla="*/ 3461894 w 5386420"/>
              <a:gd name="connsiteY5" fmla="*/ 2039639 h 4306386"/>
              <a:gd name="connsiteX6" fmla="*/ 3565464 w 5386420"/>
              <a:gd name="connsiteY6" fmla="*/ 2153242 h 4306386"/>
              <a:gd name="connsiteX7" fmla="*/ 3565464 w 5386420"/>
              <a:gd name="connsiteY7" fmla="*/ 2159478 h 4306386"/>
              <a:gd name="connsiteX8" fmla="*/ 3469683 w 5386420"/>
              <a:gd name="connsiteY8" fmla="*/ 2269484 h 4306386"/>
              <a:gd name="connsiteX9" fmla="*/ 4636 w 5386420"/>
              <a:gd name="connsiteY9" fmla="*/ 3600021 h 4306386"/>
              <a:gd name="connsiteX10" fmla="*/ 0 w 5386420"/>
              <a:gd name="connsiteY10" fmla="*/ 3221217 h 4306386"/>
              <a:gd name="connsiteX11" fmla="*/ 2447598 w 5386420"/>
              <a:gd name="connsiteY11" fmla="*/ 2287399 h 4306386"/>
              <a:gd name="connsiteX12" fmla="*/ 2533350 w 5386420"/>
              <a:gd name="connsiteY12" fmla="*/ 2156348 h 4306386"/>
              <a:gd name="connsiteX13" fmla="*/ 2438967 w 5386420"/>
              <a:gd name="connsiteY13" fmla="*/ 2030272 h 4306386"/>
              <a:gd name="connsiteX14" fmla="*/ 4636 w 5386420"/>
              <a:gd name="connsiteY14" fmla="*/ 1074392 h 4306386"/>
              <a:gd name="connsiteX15" fmla="*/ 11559 w 5386420"/>
              <a:gd name="connsiteY15" fmla="*/ 0 h 4306386"/>
              <a:gd name="connsiteX16" fmla="*/ 5290097 w 5386420"/>
              <a:gd name="connsiteY16" fmla="*/ 2051685 h 4306386"/>
              <a:gd name="connsiteX17" fmla="*/ 5386413 w 5386420"/>
              <a:gd name="connsiteY17" fmla="*/ 2161161 h 4306386"/>
              <a:gd name="connsiteX18" fmla="*/ 5286635 w 5386420"/>
              <a:gd name="connsiteY18" fmla="*/ 2267174 h 4306386"/>
              <a:gd name="connsiteX19" fmla="*/ 4636 w 5386420"/>
              <a:gd name="connsiteY19" fmla="*/ 4306386 h 4306386"/>
              <a:gd name="connsiteX20" fmla="*/ 4636 w 5386420"/>
              <a:gd name="connsiteY20" fmla="*/ 3932218 h 4306386"/>
              <a:gd name="connsiteX21" fmla="*/ 4263911 w 5386420"/>
              <a:gd name="connsiteY21" fmla="*/ 2293719 h 4306386"/>
              <a:gd name="connsiteX22" fmla="*/ 4351704 w 5386420"/>
              <a:gd name="connsiteY22" fmla="*/ 2161161 h 4306386"/>
              <a:gd name="connsiteX23" fmla="*/ 4267907 w 5386420"/>
              <a:gd name="connsiteY23" fmla="*/ 2031957 h 4306386"/>
              <a:gd name="connsiteX24" fmla="*/ 4636 w 5386420"/>
              <a:gd name="connsiteY24" fmla="*/ 371393 h 4306386"/>
              <a:gd name="connsiteX25" fmla="*/ 11559 w 5386420"/>
              <a:gd name="connsiteY25" fmla="*/ 0 h 430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86420" h="4306386">
                <a:moveTo>
                  <a:pt x="4636" y="1418823"/>
                </a:moveTo>
                <a:lnTo>
                  <a:pt x="1644738" y="2054909"/>
                </a:lnTo>
                <a:cubicBezTo>
                  <a:pt x="1775697" y="2104797"/>
                  <a:pt x="1775697" y="2204575"/>
                  <a:pt x="1644738" y="2254464"/>
                </a:cubicBezTo>
                <a:lnTo>
                  <a:pt x="4636" y="2890549"/>
                </a:lnTo>
                <a:close/>
                <a:moveTo>
                  <a:pt x="4636" y="706460"/>
                </a:moveTo>
                <a:lnTo>
                  <a:pt x="3461894" y="2039639"/>
                </a:lnTo>
                <a:cubicBezTo>
                  <a:pt x="3524255" y="2064583"/>
                  <a:pt x="3565464" y="2109588"/>
                  <a:pt x="3565464" y="2153242"/>
                </a:cubicBezTo>
                <a:lnTo>
                  <a:pt x="3565464" y="2159478"/>
                </a:lnTo>
                <a:cubicBezTo>
                  <a:pt x="3565464" y="2203130"/>
                  <a:pt x="3532043" y="2244540"/>
                  <a:pt x="3469683" y="2269484"/>
                </a:cubicBezTo>
                <a:lnTo>
                  <a:pt x="4636" y="3600021"/>
                </a:lnTo>
                <a:cubicBezTo>
                  <a:pt x="3090" y="3473753"/>
                  <a:pt x="1546" y="3347486"/>
                  <a:pt x="0" y="3221217"/>
                </a:cubicBezTo>
                <a:lnTo>
                  <a:pt x="2447598" y="2287399"/>
                </a:lnTo>
                <a:cubicBezTo>
                  <a:pt x="2509959" y="2262453"/>
                  <a:pt x="2534789" y="2199202"/>
                  <a:pt x="2533350" y="2156348"/>
                </a:cubicBezTo>
                <a:cubicBezTo>
                  <a:pt x="2531911" y="2113494"/>
                  <a:pt x="2505221" y="2056755"/>
                  <a:pt x="2438967" y="2030272"/>
                </a:cubicBezTo>
                <a:lnTo>
                  <a:pt x="4636" y="1074392"/>
                </a:lnTo>
                <a:close/>
                <a:moveTo>
                  <a:pt x="11559" y="0"/>
                </a:moveTo>
                <a:lnTo>
                  <a:pt x="5290097" y="2051685"/>
                </a:lnTo>
                <a:cubicBezTo>
                  <a:pt x="5352459" y="2076629"/>
                  <a:pt x="5386990" y="2125246"/>
                  <a:pt x="5386413" y="2161161"/>
                </a:cubicBezTo>
                <a:cubicBezTo>
                  <a:pt x="5385837" y="2197075"/>
                  <a:pt x="5348997" y="2242229"/>
                  <a:pt x="5286635" y="2267174"/>
                </a:cubicBezTo>
                <a:lnTo>
                  <a:pt x="4636" y="4306386"/>
                </a:lnTo>
                <a:lnTo>
                  <a:pt x="4636" y="3932218"/>
                </a:lnTo>
                <a:lnTo>
                  <a:pt x="4263911" y="2293719"/>
                </a:lnTo>
                <a:cubicBezTo>
                  <a:pt x="4326272" y="2268774"/>
                  <a:pt x="4351039" y="2204788"/>
                  <a:pt x="4351704" y="2161161"/>
                </a:cubicBezTo>
                <a:cubicBezTo>
                  <a:pt x="4352369" y="2117533"/>
                  <a:pt x="4330267" y="2056901"/>
                  <a:pt x="4267907" y="2031957"/>
                </a:cubicBezTo>
                <a:lnTo>
                  <a:pt x="4636" y="371393"/>
                </a:lnTo>
                <a:cubicBezTo>
                  <a:pt x="6944" y="247596"/>
                  <a:pt x="9251" y="123798"/>
                  <a:pt x="1155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marL="0" indent="0" algn="l">
              <a:buNone/>
              <a:defRPr sz="12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8" name="Espace réservé du texte 13">
            <a:extLst>
              <a:ext uri="{FF2B5EF4-FFF2-40B4-BE49-F238E27FC236}">
                <a16:creationId xmlns:a16="http://schemas.microsoft.com/office/drawing/2014/main" id="{93D3C615-1F4C-4E31-33B0-B691E4D9D8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5454949" cy="587375"/>
          </a:xfrm>
          <a:prstGeom prst="roundRect">
            <a:avLst>
              <a:gd name="adj" fmla="val 11391"/>
            </a:avLst>
          </a:prstGeom>
        </p:spPr>
        <p:txBody>
          <a:bodyPr/>
          <a:lstStyle>
            <a:lvl1pPr marL="0" indent="0">
              <a:buNone/>
              <a:defRPr sz="1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9" name="Espace réservé du titre 1">
            <a:extLst>
              <a:ext uri="{FF2B5EF4-FFF2-40B4-BE49-F238E27FC236}">
                <a16:creationId xmlns:a16="http://schemas.microsoft.com/office/drawing/2014/main" id="{EB6EA41F-F347-8232-C5FD-3BC2B4537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5454949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texte 12">
            <a:extLst>
              <a:ext uri="{FF2B5EF4-FFF2-40B4-BE49-F238E27FC236}">
                <a16:creationId xmlns:a16="http://schemas.microsoft.com/office/drawing/2014/main" id="{5FDDB9B5-EA43-7426-A210-858B2004047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5454949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62108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image-sticker-sky-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>
            <a:extLst>
              <a:ext uri="{FF2B5EF4-FFF2-40B4-BE49-F238E27FC236}">
                <a16:creationId xmlns:a16="http://schemas.microsoft.com/office/drawing/2014/main" id="{B3D00599-1F99-5378-102D-4A6151C60694}"/>
              </a:ext>
            </a:extLst>
          </p:cNvPr>
          <p:cNvGrpSpPr/>
          <p:nvPr userDrawn="1"/>
        </p:nvGrpSpPr>
        <p:grpSpPr>
          <a:xfrm>
            <a:off x="6478550" y="961191"/>
            <a:ext cx="5108981" cy="4084576"/>
            <a:chOff x="6478550" y="857021"/>
            <a:chExt cx="5384803" cy="4305093"/>
          </a:xfrm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77F84245-E63C-666D-32DA-C4961A572B8A}"/>
                </a:ext>
              </a:extLst>
            </p:cNvPr>
            <p:cNvSpPr/>
            <p:nvPr/>
          </p:nvSpPr>
          <p:spPr>
            <a:xfrm>
              <a:off x="6483185" y="857021"/>
              <a:ext cx="5380168" cy="4305093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5133 w 3275989"/>
                <a:gd name="connsiteY3" fmla="*/ 1234783 h 2619271"/>
                <a:gd name="connsiteX4" fmla="*/ 2646142 w 3275989"/>
                <a:gd name="connsiteY4" fmla="*/ 1313432 h 2619271"/>
                <a:gd name="connsiteX5" fmla="*/ 2592701 w 3275989"/>
                <a:gd name="connsiteY5" fmla="*/ 1394123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0" fmla="*/ 3217359 w 3275993"/>
                <a:gd name="connsiteY0" fmla="*/ 1246792 h 2619271"/>
                <a:gd name="connsiteX1" fmla="*/ 0 w 3275993"/>
                <a:gd name="connsiteY1" fmla="*/ 0 h 2619271"/>
                <a:gd name="connsiteX2" fmla="*/ 0 w 3275993"/>
                <a:gd name="connsiteY2" fmla="*/ 223967 h 2619271"/>
                <a:gd name="connsiteX3" fmla="*/ 2595133 w 3275993"/>
                <a:gd name="connsiteY3" fmla="*/ 1234783 h 2619271"/>
                <a:gd name="connsiteX4" fmla="*/ 2646142 w 3275993"/>
                <a:gd name="connsiteY4" fmla="*/ 1313432 h 2619271"/>
                <a:gd name="connsiteX5" fmla="*/ 2592701 w 3275993"/>
                <a:gd name="connsiteY5" fmla="*/ 1394123 h 2619271"/>
                <a:gd name="connsiteX6" fmla="*/ 0 w 3275993"/>
                <a:gd name="connsiteY6" fmla="*/ 2391508 h 2619271"/>
                <a:gd name="connsiteX7" fmla="*/ 0 w 3275993"/>
                <a:gd name="connsiteY7" fmla="*/ 2619271 h 2619271"/>
                <a:gd name="connsiteX8" fmla="*/ 3215252 w 3275993"/>
                <a:gd name="connsiteY8" fmla="*/ 1377964 h 2619271"/>
                <a:gd name="connsiteX9" fmla="*/ 3275989 w 3275993"/>
                <a:gd name="connsiteY9" fmla="*/ 1313432 h 2619271"/>
                <a:gd name="connsiteX10" fmla="*/ 3217359 w 3275993"/>
                <a:gd name="connsiteY10" fmla="*/ 1246792 h 2619271"/>
                <a:gd name="connsiteX0" fmla="*/ 3217359 w 3275993"/>
                <a:gd name="connsiteY0" fmla="*/ 1248899 h 2621378"/>
                <a:gd name="connsiteX1" fmla="*/ 4214 w 3275993"/>
                <a:gd name="connsiteY1" fmla="*/ 0 h 2621378"/>
                <a:gd name="connsiteX2" fmla="*/ 0 w 3275993"/>
                <a:gd name="connsiteY2" fmla="*/ 226074 h 2621378"/>
                <a:gd name="connsiteX3" fmla="*/ 2595133 w 3275993"/>
                <a:gd name="connsiteY3" fmla="*/ 1236890 h 2621378"/>
                <a:gd name="connsiteX4" fmla="*/ 2646142 w 3275993"/>
                <a:gd name="connsiteY4" fmla="*/ 1315539 h 2621378"/>
                <a:gd name="connsiteX5" fmla="*/ 2592701 w 3275993"/>
                <a:gd name="connsiteY5" fmla="*/ 1396230 h 2621378"/>
                <a:gd name="connsiteX6" fmla="*/ 0 w 3275993"/>
                <a:gd name="connsiteY6" fmla="*/ 2393615 h 2621378"/>
                <a:gd name="connsiteX7" fmla="*/ 0 w 3275993"/>
                <a:gd name="connsiteY7" fmla="*/ 2621378 h 2621378"/>
                <a:gd name="connsiteX8" fmla="*/ 3215252 w 3275993"/>
                <a:gd name="connsiteY8" fmla="*/ 1380071 h 2621378"/>
                <a:gd name="connsiteX9" fmla="*/ 3275989 w 3275993"/>
                <a:gd name="connsiteY9" fmla="*/ 1315539 h 2621378"/>
                <a:gd name="connsiteX10" fmla="*/ 3217359 w 3275993"/>
                <a:gd name="connsiteY10" fmla="*/ 1248899 h 262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93" h="2621378">
                  <a:moveTo>
                    <a:pt x="3217359" y="1248899"/>
                  </a:moveTo>
                  <a:lnTo>
                    <a:pt x="4214" y="0"/>
                  </a:lnTo>
                  <a:cubicBezTo>
                    <a:pt x="2809" y="75358"/>
                    <a:pt x="1405" y="150716"/>
                    <a:pt x="0" y="226074"/>
                  </a:cubicBezTo>
                  <a:lnTo>
                    <a:pt x="2595133" y="1236890"/>
                  </a:lnTo>
                  <a:cubicBezTo>
                    <a:pt x="2633093" y="1252074"/>
                    <a:pt x="2646547" y="1288982"/>
                    <a:pt x="2646142" y="1315539"/>
                  </a:cubicBezTo>
                  <a:cubicBezTo>
                    <a:pt x="2645737" y="1342096"/>
                    <a:pt x="2630661" y="1381045"/>
                    <a:pt x="2592701" y="1396230"/>
                  </a:cubicBezTo>
                  <a:lnTo>
                    <a:pt x="0" y="2393615"/>
                  </a:lnTo>
                  <a:lnTo>
                    <a:pt x="0" y="2621378"/>
                  </a:lnTo>
                  <a:lnTo>
                    <a:pt x="3215252" y="1380071"/>
                  </a:lnTo>
                  <a:cubicBezTo>
                    <a:pt x="3253213" y="1364887"/>
                    <a:pt x="3275638" y="1337401"/>
                    <a:pt x="3275989" y="1315539"/>
                  </a:cubicBezTo>
                  <a:cubicBezTo>
                    <a:pt x="3276340" y="1293677"/>
                    <a:pt x="3255320" y="1264083"/>
                    <a:pt x="3217359" y="1248899"/>
                  </a:cubicBezTo>
                  <a:close/>
                </a:path>
              </a:pathLst>
            </a:custGeom>
            <a:solidFill>
              <a:srgbClr val="FFED00"/>
            </a:solidFill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420AB6A5-A3DE-699E-A5E0-C924D033140F}"/>
                </a:ext>
              </a:extLst>
            </p:cNvPr>
            <p:cNvGrpSpPr/>
            <p:nvPr userDrawn="1"/>
          </p:nvGrpSpPr>
          <p:grpSpPr>
            <a:xfrm>
              <a:off x="6478550" y="1563268"/>
              <a:ext cx="3564394" cy="2892692"/>
              <a:chOff x="6478550" y="1563268"/>
              <a:chExt cx="3564394" cy="2892692"/>
            </a:xfrm>
          </p:grpSpPr>
          <p:sp>
            <p:nvSpPr>
              <p:cNvPr id="13" name="Forme libre : forme 12">
                <a:extLst>
                  <a:ext uri="{FF2B5EF4-FFF2-40B4-BE49-F238E27FC236}">
                    <a16:creationId xmlns:a16="http://schemas.microsoft.com/office/drawing/2014/main" id="{1F40FE62-C61E-C436-BB49-686D243A7075}"/>
                  </a:ext>
                </a:extLst>
              </p:cNvPr>
              <p:cNvSpPr/>
              <p:nvPr/>
            </p:nvSpPr>
            <p:spPr>
              <a:xfrm>
                <a:off x="6483185" y="2275418"/>
                <a:ext cx="1737798" cy="1471284"/>
              </a:xfrm>
              <a:custGeom>
                <a:avLst/>
                <a:gdLst>
                  <a:gd name="connsiteX0" fmla="*/ 998361 w 1058148"/>
                  <a:gd name="connsiteY0" fmla="*/ 390993 h 895866"/>
                  <a:gd name="connsiteX1" fmla="*/ 0 w 1058148"/>
                  <a:gd name="connsiteY1" fmla="*/ 0 h 895866"/>
                  <a:gd name="connsiteX2" fmla="*/ 0 w 1058148"/>
                  <a:gd name="connsiteY2" fmla="*/ 895867 h 895866"/>
                  <a:gd name="connsiteX3" fmla="*/ 998361 w 1058148"/>
                  <a:gd name="connsiteY3" fmla="*/ 508670 h 895866"/>
                  <a:gd name="connsiteX4" fmla="*/ 998361 w 1058148"/>
                  <a:gd name="connsiteY4" fmla="*/ 387197 h 895866"/>
                  <a:gd name="connsiteX5" fmla="*/ 998361 w 1058148"/>
                  <a:gd name="connsiteY5" fmla="*/ 390993 h 895866"/>
                  <a:gd name="connsiteX0" fmla="*/ 998361 w 1058148"/>
                  <a:gd name="connsiteY0" fmla="*/ 387197 h 895867"/>
                  <a:gd name="connsiteX1" fmla="*/ 0 w 1058148"/>
                  <a:gd name="connsiteY1" fmla="*/ 0 h 895867"/>
                  <a:gd name="connsiteX2" fmla="*/ 0 w 1058148"/>
                  <a:gd name="connsiteY2" fmla="*/ 895867 h 895867"/>
                  <a:gd name="connsiteX3" fmla="*/ 998361 w 1058148"/>
                  <a:gd name="connsiteY3" fmla="*/ 508670 h 895867"/>
                  <a:gd name="connsiteX4" fmla="*/ 998361 w 1058148"/>
                  <a:gd name="connsiteY4" fmla="*/ 387197 h 895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148" h="895867">
                    <a:moveTo>
                      <a:pt x="998361" y="387197"/>
                    </a:moveTo>
                    <a:lnTo>
                      <a:pt x="0" y="0"/>
                    </a:lnTo>
                    <a:lnTo>
                      <a:pt x="0" y="895867"/>
                    </a:lnTo>
                    <a:lnTo>
                      <a:pt x="998361" y="508670"/>
                    </a:lnTo>
                    <a:cubicBezTo>
                      <a:pt x="1078078" y="478302"/>
                      <a:pt x="1078078" y="417565"/>
                      <a:pt x="998361" y="387197"/>
                    </a:cubicBezTo>
                    <a:close/>
                  </a:path>
                </a:pathLst>
              </a:custGeom>
              <a:solidFill>
                <a:srgbClr val="FFED00"/>
              </a:solidFill>
              <a:ln w="378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9120B4C6-A89C-534C-6ADB-341CE0EDAEAD}"/>
                  </a:ext>
                </a:extLst>
              </p:cNvPr>
              <p:cNvSpPr/>
              <p:nvPr/>
            </p:nvSpPr>
            <p:spPr>
              <a:xfrm>
                <a:off x="6478550" y="1563268"/>
                <a:ext cx="3564394" cy="2892692"/>
              </a:xfrm>
              <a:custGeom>
                <a:avLst/>
                <a:gdLst>
                  <a:gd name="connsiteX0" fmla="*/ 2167543 w 2167543"/>
                  <a:gd name="connsiteY0" fmla="*/ 880683 h 1761364"/>
                  <a:gd name="connsiteX1" fmla="*/ 2106807 w 2167543"/>
                  <a:gd name="connsiteY1" fmla="*/ 816150 h 1761364"/>
                  <a:gd name="connsiteX2" fmla="*/ 0 w 2167543"/>
                  <a:gd name="connsiteY2" fmla="*/ 0 h 1761364"/>
                  <a:gd name="connsiteX3" fmla="*/ 0 w 2167543"/>
                  <a:gd name="connsiteY3" fmla="*/ 223967 h 1761364"/>
                  <a:gd name="connsiteX4" fmla="*/ 1484255 w 2167543"/>
                  <a:gd name="connsiteY4" fmla="*/ 800965 h 1761364"/>
                  <a:gd name="connsiteX5" fmla="*/ 1544991 w 2167543"/>
                  <a:gd name="connsiteY5" fmla="*/ 884479 h 1761364"/>
                  <a:gd name="connsiteX6" fmla="*/ 1484255 w 2167543"/>
                  <a:gd name="connsiteY6" fmla="*/ 967992 h 1761364"/>
                  <a:gd name="connsiteX7" fmla="*/ 0 w 2167543"/>
                  <a:gd name="connsiteY7" fmla="*/ 1533602 h 1761364"/>
                  <a:gd name="connsiteX8" fmla="*/ 0 w 2167543"/>
                  <a:gd name="connsiteY8" fmla="*/ 1761365 h 1761364"/>
                  <a:gd name="connsiteX9" fmla="*/ 2106807 w 2167543"/>
                  <a:gd name="connsiteY9" fmla="*/ 949011 h 1761364"/>
                  <a:gd name="connsiteX10" fmla="*/ 2167543 w 2167543"/>
                  <a:gd name="connsiteY10" fmla="*/ 884479 h 1761364"/>
                  <a:gd name="connsiteX11" fmla="*/ 2167543 w 2167543"/>
                  <a:gd name="connsiteY11" fmla="*/ 880683 h 1761364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44991 w 2167543"/>
                  <a:gd name="connsiteY5" fmla="*/ 884479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6807 w 2167543"/>
                  <a:gd name="connsiteY9" fmla="*/ 949011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44991 w 2167543"/>
                  <a:gd name="connsiteY5" fmla="*/ 884479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4255 w 2167543"/>
                  <a:gd name="connsiteY6" fmla="*/ 967992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67543 w 2167543"/>
                  <a:gd name="connsiteY0" fmla="*/ 880683 h 1761365"/>
                  <a:gd name="connsiteX1" fmla="*/ 2106807 w 2167543"/>
                  <a:gd name="connsiteY1" fmla="*/ 816150 h 1761365"/>
                  <a:gd name="connsiteX2" fmla="*/ 0 w 2167543"/>
                  <a:gd name="connsiteY2" fmla="*/ 0 h 1761365"/>
                  <a:gd name="connsiteX3" fmla="*/ 0 w 2167543"/>
                  <a:gd name="connsiteY3" fmla="*/ 223967 h 1761365"/>
                  <a:gd name="connsiteX4" fmla="*/ 1481823 w 2167543"/>
                  <a:gd name="connsiteY4" fmla="*/ 805829 h 1761365"/>
                  <a:gd name="connsiteX5" fmla="*/ 1539276 w 2167543"/>
                  <a:gd name="connsiteY5" fmla="*/ 882574 h 1761365"/>
                  <a:gd name="connsiteX6" fmla="*/ 1487077 w 2167543"/>
                  <a:gd name="connsiteY6" fmla="*/ 962347 h 1761365"/>
                  <a:gd name="connsiteX7" fmla="*/ 0 w 2167543"/>
                  <a:gd name="connsiteY7" fmla="*/ 1533602 h 1761365"/>
                  <a:gd name="connsiteX8" fmla="*/ 0 w 2167543"/>
                  <a:gd name="connsiteY8" fmla="*/ 1761365 h 1761365"/>
                  <a:gd name="connsiteX9" fmla="*/ 2109239 w 2167543"/>
                  <a:gd name="connsiteY9" fmla="*/ 951442 h 1761365"/>
                  <a:gd name="connsiteX10" fmla="*/ 2167543 w 2167543"/>
                  <a:gd name="connsiteY10" fmla="*/ 884479 h 1761365"/>
                  <a:gd name="connsiteX11" fmla="*/ 2167543 w 2167543"/>
                  <a:gd name="connsiteY11" fmla="*/ 880683 h 1761365"/>
                  <a:gd name="connsiteX0" fmla="*/ 2170365 w 2170365"/>
                  <a:gd name="connsiteY0" fmla="*/ 880683 h 1761365"/>
                  <a:gd name="connsiteX1" fmla="*/ 2109629 w 2170365"/>
                  <a:gd name="connsiteY1" fmla="*/ 816150 h 1761365"/>
                  <a:gd name="connsiteX2" fmla="*/ 2822 w 2170365"/>
                  <a:gd name="connsiteY2" fmla="*/ 0 h 1761365"/>
                  <a:gd name="connsiteX3" fmla="*/ 2822 w 2170365"/>
                  <a:gd name="connsiteY3" fmla="*/ 223967 h 1761365"/>
                  <a:gd name="connsiteX4" fmla="*/ 1484645 w 2170365"/>
                  <a:gd name="connsiteY4" fmla="*/ 805829 h 1761365"/>
                  <a:gd name="connsiteX5" fmla="*/ 1542098 w 2170365"/>
                  <a:gd name="connsiteY5" fmla="*/ 882574 h 1761365"/>
                  <a:gd name="connsiteX6" fmla="*/ 1489899 w 2170365"/>
                  <a:gd name="connsiteY6" fmla="*/ 962347 h 1761365"/>
                  <a:gd name="connsiteX7" fmla="*/ 0 w 2170365"/>
                  <a:gd name="connsiteY7" fmla="*/ 1530780 h 1761365"/>
                  <a:gd name="connsiteX8" fmla="*/ 2822 w 2170365"/>
                  <a:gd name="connsiteY8" fmla="*/ 1761365 h 1761365"/>
                  <a:gd name="connsiteX9" fmla="*/ 2112061 w 2170365"/>
                  <a:gd name="connsiteY9" fmla="*/ 951442 h 1761365"/>
                  <a:gd name="connsiteX10" fmla="*/ 2170365 w 2170365"/>
                  <a:gd name="connsiteY10" fmla="*/ 884479 h 1761365"/>
                  <a:gd name="connsiteX11" fmla="*/ 2170365 w 2170365"/>
                  <a:gd name="connsiteY11" fmla="*/ 880683 h 1761365"/>
                  <a:gd name="connsiteX0" fmla="*/ 2170365 w 2170365"/>
                  <a:gd name="connsiteY0" fmla="*/ 880683 h 1761365"/>
                  <a:gd name="connsiteX1" fmla="*/ 2107320 w 2170365"/>
                  <a:gd name="connsiteY1" fmla="*/ 811531 h 1761365"/>
                  <a:gd name="connsiteX2" fmla="*/ 2822 w 2170365"/>
                  <a:gd name="connsiteY2" fmla="*/ 0 h 1761365"/>
                  <a:gd name="connsiteX3" fmla="*/ 2822 w 2170365"/>
                  <a:gd name="connsiteY3" fmla="*/ 223967 h 1761365"/>
                  <a:gd name="connsiteX4" fmla="*/ 1484645 w 2170365"/>
                  <a:gd name="connsiteY4" fmla="*/ 805829 h 1761365"/>
                  <a:gd name="connsiteX5" fmla="*/ 1542098 w 2170365"/>
                  <a:gd name="connsiteY5" fmla="*/ 882574 h 1761365"/>
                  <a:gd name="connsiteX6" fmla="*/ 1489899 w 2170365"/>
                  <a:gd name="connsiteY6" fmla="*/ 962347 h 1761365"/>
                  <a:gd name="connsiteX7" fmla="*/ 0 w 2170365"/>
                  <a:gd name="connsiteY7" fmla="*/ 1530780 h 1761365"/>
                  <a:gd name="connsiteX8" fmla="*/ 2822 w 2170365"/>
                  <a:gd name="connsiteY8" fmla="*/ 1761365 h 1761365"/>
                  <a:gd name="connsiteX9" fmla="*/ 2112061 w 2170365"/>
                  <a:gd name="connsiteY9" fmla="*/ 951442 h 1761365"/>
                  <a:gd name="connsiteX10" fmla="*/ 2170365 w 2170365"/>
                  <a:gd name="connsiteY10" fmla="*/ 884479 h 1761365"/>
                  <a:gd name="connsiteX11" fmla="*/ 2170365 w 2170365"/>
                  <a:gd name="connsiteY11" fmla="*/ 880683 h 1761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70365" h="1761365">
                    <a:moveTo>
                      <a:pt x="2170365" y="880683"/>
                    </a:moveTo>
                    <a:cubicBezTo>
                      <a:pt x="2170365" y="854110"/>
                      <a:pt x="2145280" y="826715"/>
                      <a:pt x="2107320" y="811531"/>
                    </a:cubicBezTo>
                    <a:lnTo>
                      <a:pt x="2822" y="0"/>
                    </a:lnTo>
                    <a:lnTo>
                      <a:pt x="2822" y="223967"/>
                    </a:lnTo>
                    <a:lnTo>
                      <a:pt x="1484645" y="805829"/>
                    </a:lnTo>
                    <a:cubicBezTo>
                      <a:pt x="1524975" y="821950"/>
                      <a:pt x="1541222" y="856488"/>
                      <a:pt x="1542098" y="882574"/>
                    </a:cubicBezTo>
                    <a:cubicBezTo>
                      <a:pt x="1542974" y="908660"/>
                      <a:pt x="1527859" y="947162"/>
                      <a:pt x="1489899" y="962347"/>
                    </a:cubicBezTo>
                    <a:lnTo>
                      <a:pt x="0" y="1530780"/>
                    </a:lnTo>
                    <a:cubicBezTo>
                      <a:pt x="941" y="1607642"/>
                      <a:pt x="1881" y="1684503"/>
                      <a:pt x="2822" y="1761365"/>
                    </a:cubicBezTo>
                    <a:lnTo>
                      <a:pt x="2112061" y="951442"/>
                    </a:lnTo>
                    <a:cubicBezTo>
                      <a:pt x="2150021" y="936258"/>
                      <a:pt x="2170365" y="911051"/>
                      <a:pt x="2170365" y="884479"/>
                    </a:cubicBezTo>
                    <a:lnTo>
                      <a:pt x="2170365" y="880683"/>
                    </a:lnTo>
                    <a:close/>
                  </a:path>
                </a:pathLst>
              </a:custGeom>
              <a:solidFill>
                <a:srgbClr val="FFED00"/>
              </a:solidFill>
              <a:ln w="3787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</p:grpSp>
      <p:sp>
        <p:nvSpPr>
          <p:cNvPr id="5" name="Espace réservé du numéro de diapositive 2">
            <a:extLst>
              <a:ext uri="{FF2B5EF4-FFF2-40B4-BE49-F238E27FC236}">
                <a16:creationId xmlns:a16="http://schemas.microsoft.com/office/drawing/2014/main" id="{E9F68B6D-3078-7723-3D29-7CC498EB046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420475" y="6399682"/>
            <a:ext cx="433781" cy="365125"/>
          </a:xfrm>
          <a:prstGeom prst="round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B0605D4-E855-A849-9B86-DAC375F05519}" type="slidenum">
              <a:rPr lang="fr-FR" smtClean="0"/>
              <a:pPr/>
              <a:t>‹#›</a:t>
            </a:fld>
            <a:r>
              <a:rPr lang="fr-FR"/>
              <a:t> </a:t>
            </a:r>
            <a:endParaRPr lang="fr-FR" dirty="0"/>
          </a:p>
        </p:txBody>
      </p:sp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B0A4D3-9D92-3423-4B13-473BCFCF18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5454949" cy="587375"/>
          </a:xfrm>
          <a:prstGeom prst="roundRect">
            <a:avLst>
              <a:gd name="adj" fmla="val 11391"/>
            </a:avLst>
          </a:prstGeom>
        </p:spPr>
        <p:txBody>
          <a:bodyPr/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4" name="Espace réservé du titre 1">
            <a:extLst>
              <a:ext uri="{FF2B5EF4-FFF2-40B4-BE49-F238E27FC236}">
                <a16:creationId xmlns:a16="http://schemas.microsoft.com/office/drawing/2014/main" id="{EC0E08A1-806A-2F98-6796-90782314D5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5454949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3F342F84-A419-43E7-FFA5-333A4DAE91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3621" y="2170575"/>
            <a:ext cx="5454949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EDCF10BA-974F-1BB7-7634-A5842649BC36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BCE57C1D-87BE-5070-6A46-F0C66F2243C8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5B308D63-4874-BE92-A865-B54A9943376F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C7913C05-0E3F-4121-2D79-E81F97AABB66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2283069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mages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Espace réservé pour une image  66">
            <a:extLst>
              <a:ext uri="{FF2B5EF4-FFF2-40B4-BE49-F238E27FC236}">
                <a16:creationId xmlns:a16="http://schemas.microsoft.com/office/drawing/2014/main" id="{C4D86F22-178C-A820-D613-86B973077F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139677" y="-307882"/>
            <a:ext cx="3965086" cy="3006994"/>
          </a:xfrm>
          <a:custGeom>
            <a:avLst/>
            <a:gdLst>
              <a:gd name="connsiteX0" fmla="*/ 748728 w 2788822"/>
              <a:gd name="connsiteY0" fmla="*/ 0 h 2114953"/>
              <a:gd name="connsiteX1" fmla="*/ 2712980 w 2788822"/>
              <a:gd name="connsiteY1" fmla="*/ 0 h 2114953"/>
              <a:gd name="connsiteX2" fmla="*/ 2788822 w 2788822"/>
              <a:gd name="connsiteY2" fmla="*/ 75842 h 2114953"/>
              <a:gd name="connsiteX3" fmla="*/ 2788822 w 2788822"/>
              <a:gd name="connsiteY3" fmla="*/ 2039111 h 2114953"/>
              <a:gd name="connsiteX4" fmla="*/ 2712980 w 2788822"/>
              <a:gd name="connsiteY4" fmla="*/ 2114953 h 2114953"/>
              <a:gd name="connsiteX5" fmla="*/ 748728 w 2788822"/>
              <a:gd name="connsiteY5" fmla="*/ 2114953 h 2114953"/>
              <a:gd name="connsiteX6" fmla="*/ 672886 w 2788822"/>
              <a:gd name="connsiteY6" fmla="*/ 2039111 h 2114953"/>
              <a:gd name="connsiteX7" fmla="*/ 670496 w 2788822"/>
              <a:gd name="connsiteY7" fmla="*/ 1739034 h 2114953"/>
              <a:gd name="connsiteX8" fmla="*/ 628283 w 2788822"/>
              <a:gd name="connsiteY8" fmla="*/ 1677364 h 2114953"/>
              <a:gd name="connsiteX9" fmla="*/ 37872 w 2788822"/>
              <a:gd name="connsiteY9" fmla="*/ 1448532 h 2114953"/>
              <a:gd name="connsiteX10" fmla="*/ 37872 w 2788822"/>
              <a:gd name="connsiteY10" fmla="*/ 1371585 h 2114953"/>
              <a:gd name="connsiteX11" fmla="*/ 628363 w 2788822"/>
              <a:gd name="connsiteY11" fmla="*/ 1142753 h 2114953"/>
              <a:gd name="connsiteX12" fmla="*/ 670576 w 2788822"/>
              <a:gd name="connsiteY12" fmla="*/ 1081082 h 2114953"/>
              <a:gd name="connsiteX13" fmla="*/ 672886 w 2788822"/>
              <a:gd name="connsiteY13" fmla="*/ 75842 h 2114953"/>
              <a:gd name="connsiteX14" fmla="*/ 748728 w 2788822"/>
              <a:gd name="connsiteY14" fmla="*/ 0 h 2114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88822" h="2114953">
                <a:moveTo>
                  <a:pt x="748728" y="0"/>
                </a:moveTo>
                <a:lnTo>
                  <a:pt x="2712980" y="0"/>
                </a:lnTo>
                <a:cubicBezTo>
                  <a:pt x="2754866" y="0"/>
                  <a:pt x="2788822" y="33956"/>
                  <a:pt x="2788822" y="75842"/>
                </a:cubicBezTo>
                <a:lnTo>
                  <a:pt x="2788822" y="2039111"/>
                </a:lnTo>
                <a:cubicBezTo>
                  <a:pt x="2788822" y="2080997"/>
                  <a:pt x="2754866" y="2114953"/>
                  <a:pt x="2712980" y="2114953"/>
                </a:cubicBezTo>
                <a:lnTo>
                  <a:pt x="748728" y="2114953"/>
                </a:lnTo>
                <a:cubicBezTo>
                  <a:pt x="706842" y="2114953"/>
                  <a:pt x="672886" y="2080997"/>
                  <a:pt x="672886" y="2039111"/>
                </a:cubicBezTo>
                <a:cubicBezTo>
                  <a:pt x="672089" y="1939085"/>
                  <a:pt x="671293" y="1839060"/>
                  <a:pt x="670496" y="1739034"/>
                </a:cubicBezTo>
                <a:cubicBezTo>
                  <a:pt x="670496" y="1711697"/>
                  <a:pt x="653771" y="1687254"/>
                  <a:pt x="628283" y="1677364"/>
                </a:cubicBezTo>
                <a:lnTo>
                  <a:pt x="37872" y="1448532"/>
                </a:lnTo>
                <a:cubicBezTo>
                  <a:pt x="-12623" y="1429315"/>
                  <a:pt x="-12623" y="1390801"/>
                  <a:pt x="37872" y="1371585"/>
                </a:cubicBezTo>
                <a:lnTo>
                  <a:pt x="628363" y="1142753"/>
                </a:lnTo>
                <a:cubicBezTo>
                  <a:pt x="653771" y="1132863"/>
                  <a:pt x="670576" y="1108420"/>
                  <a:pt x="670576" y="1081082"/>
                </a:cubicBezTo>
                <a:lnTo>
                  <a:pt x="672886" y="75842"/>
                </a:lnTo>
                <a:cubicBezTo>
                  <a:pt x="672886" y="33956"/>
                  <a:pt x="706842" y="0"/>
                  <a:pt x="7487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9" name="Espace réservé pour une image  26">
            <a:extLst>
              <a:ext uri="{FF2B5EF4-FFF2-40B4-BE49-F238E27FC236}">
                <a16:creationId xmlns:a16="http://schemas.microsoft.com/office/drawing/2014/main" id="{1AD207A6-799F-D24E-8954-D827635379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05728" y="2962889"/>
            <a:ext cx="2999035" cy="4056855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3" name="Espace réservé pour une image  26">
            <a:extLst>
              <a:ext uri="{FF2B5EF4-FFF2-40B4-BE49-F238E27FC236}">
                <a16:creationId xmlns:a16="http://schemas.microsoft.com/office/drawing/2014/main" id="{77B85179-81C0-F9BB-6761-B1DC3E0987B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371416" y="-307882"/>
            <a:ext cx="2995673" cy="1655456"/>
          </a:xfrm>
          <a:prstGeom prst="roundRect">
            <a:avLst>
              <a:gd name="adj" fmla="val 8051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71" name="Espace réservé pour une image  26">
            <a:extLst>
              <a:ext uri="{FF2B5EF4-FFF2-40B4-BE49-F238E27FC236}">
                <a16:creationId xmlns:a16="http://schemas.microsoft.com/office/drawing/2014/main" id="{9F1387A7-8FBD-11AD-24D8-30C30D2A518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371416" y="1615840"/>
            <a:ext cx="2999035" cy="5403904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D5E426D-8676-C442-82F4-BD2BB46B4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7125" y="6399895"/>
            <a:ext cx="650575" cy="365125"/>
          </a:xfrm>
          <a:prstGeom prst="roundRect">
            <a:avLst/>
          </a:prstGeom>
        </p:spPr>
        <p:txBody>
          <a:bodyPr/>
          <a:lstStyle/>
          <a:p>
            <a:fld id="{1B0605D4-E855-A849-9B86-DAC375F05519}" type="slidenum">
              <a:rPr lang="fr-FR" smtClean="0"/>
              <a:t>‹#›</a:t>
            </a:fld>
            <a:endParaRPr lang="fr-FR"/>
          </a:p>
        </p:txBody>
      </p:sp>
      <p:sp>
        <p:nvSpPr>
          <p:cNvPr id="4" name="Espace réservé du numéro de diapositive 25">
            <a:extLst>
              <a:ext uri="{FF2B5EF4-FFF2-40B4-BE49-F238E27FC236}">
                <a16:creationId xmlns:a16="http://schemas.microsoft.com/office/drawing/2014/main" id="{E50D73A3-3BEA-1704-FC63-F83C13D81313}"/>
              </a:ext>
            </a:extLst>
          </p:cNvPr>
          <p:cNvSpPr txBox="1">
            <a:spLocks/>
          </p:cNvSpPr>
          <p:nvPr userDrawn="1"/>
        </p:nvSpPr>
        <p:spPr>
          <a:xfrm>
            <a:off x="11518080" y="6399682"/>
            <a:ext cx="33617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B0605D4-E855-A849-9B86-DAC375F05519}" type="slidenum">
              <a:rPr lang="fr-FR" smtClean="0"/>
              <a:pPr/>
              <a:t>‹#›</a:t>
            </a:fld>
            <a:r>
              <a:rPr lang="fr-FR"/>
              <a:t> 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3A78FA8F-C555-196E-E9FA-764E965F50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4749494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21" name="Espace réservé du titre 1">
            <a:extLst>
              <a:ext uri="{FF2B5EF4-FFF2-40B4-BE49-F238E27FC236}">
                <a16:creationId xmlns:a16="http://schemas.microsoft.com/office/drawing/2014/main" id="{A45063B1-CAD3-301F-5E8E-C2E61C53AB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4749494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7EC01705-C58E-5AB2-C122-3B8209D4F25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3621" y="2170575"/>
            <a:ext cx="4749494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05CCB7E8-B39B-5B3A-A22B-059B24422D58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049DED35-F332-51A4-6CC4-938052076FB6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9E1C792B-14B5-2913-E55E-E488C63585F9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FE923B19-2E33-AD76-C8B6-AEC7478B1582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1836378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mages-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Espace réservé pour une image  66">
            <a:extLst>
              <a:ext uri="{FF2B5EF4-FFF2-40B4-BE49-F238E27FC236}">
                <a16:creationId xmlns:a16="http://schemas.microsoft.com/office/drawing/2014/main" id="{C4D86F22-178C-A820-D613-86B973077F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139998" y="-307882"/>
            <a:ext cx="3965086" cy="3006994"/>
          </a:xfrm>
          <a:custGeom>
            <a:avLst/>
            <a:gdLst>
              <a:gd name="connsiteX0" fmla="*/ 748728 w 2788822"/>
              <a:gd name="connsiteY0" fmla="*/ 0 h 2114953"/>
              <a:gd name="connsiteX1" fmla="*/ 2712980 w 2788822"/>
              <a:gd name="connsiteY1" fmla="*/ 0 h 2114953"/>
              <a:gd name="connsiteX2" fmla="*/ 2788822 w 2788822"/>
              <a:gd name="connsiteY2" fmla="*/ 75842 h 2114953"/>
              <a:gd name="connsiteX3" fmla="*/ 2788822 w 2788822"/>
              <a:gd name="connsiteY3" fmla="*/ 2039111 h 2114953"/>
              <a:gd name="connsiteX4" fmla="*/ 2712980 w 2788822"/>
              <a:gd name="connsiteY4" fmla="*/ 2114953 h 2114953"/>
              <a:gd name="connsiteX5" fmla="*/ 748728 w 2788822"/>
              <a:gd name="connsiteY5" fmla="*/ 2114953 h 2114953"/>
              <a:gd name="connsiteX6" fmla="*/ 672886 w 2788822"/>
              <a:gd name="connsiteY6" fmla="*/ 2039111 h 2114953"/>
              <a:gd name="connsiteX7" fmla="*/ 670496 w 2788822"/>
              <a:gd name="connsiteY7" fmla="*/ 1739034 h 2114953"/>
              <a:gd name="connsiteX8" fmla="*/ 628283 w 2788822"/>
              <a:gd name="connsiteY8" fmla="*/ 1677364 h 2114953"/>
              <a:gd name="connsiteX9" fmla="*/ 37872 w 2788822"/>
              <a:gd name="connsiteY9" fmla="*/ 1448532 h 2114953"/>
              <a:gd name="connsiteX10" fmla="*/ 37872 w 2788822"/>
              <a:gd name="connsiteY10" fmla="*/ 1371585 h 2114953"/>
              <a:gd name="connsiteX11" fmla="*/ 628363 w 2788822"/>
              <a:gd name="connsiteY11" fmla="*/ 1142753 h 2114953"/>
              <a:gd name="connsiteX12" fmla="*/ 670576 w 2788822"/>
              <a:gd name="connsiteY12" fmla="*/ 1081082 h 2114953"/>
              <a:gd name="connsiteX13" fmla="*/ 672886 w 2788822"/>
              <a:gd name="connsiteY13" fmla="*/ 75842 h 2114953"/>
              <a:gd name="connsiteX14" fmla="*/ 748728 w 2788822"/>
              <a:gd name="connsiteY14" fmla="*/ 0 h 2114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88822" h="2114953">
                <a:moveTo>
                  <a:pt x="748728" y="0"/>
                </a:moveTo>
                <a:lnTo>
                  <a:pt x="2712980" y="0"/>
                </a:lnTo>
                <a:cubicBezTo>
                  <a:pt x="2754866" y="0"/>
                  <a:pt x="2788822" y="33956"/>
                  <a:pt x="2788822" y="75842"/>
                </a:cubicBezTo>
                <a:lnTo>
                  <a:pt x="2788822" y="2039111"/>
                </a:lnTo>
                <a:cubicBezTo>
                  <a:pt x="2788822" y="2080997"/>
                  <a:pt x="2754866" y="2114953"/>
                  <a:pt x="2712980" y="2114953"/>
                </a:cubicBezTo>
                <a:lnTo>
                  <a:pt x="748728" y="2114953"/>
                </a:lnTo>
                <a:cubicBezTo>
                  <a:pt x="706842" y="2114953"/>
                  <a:pt x="672886" y="2080997"/>
                  <a:pt x="672886" y="2039111"/>
                </a:cubicBezTo>
                <a:cubicBezTo>
                  <a:pt x="672089" y="1939085"/>
                  <a:pt x="671293" y="1839060"/>
                  <a:pt x="670496" y="1739034"/>
                </a:cubicBezTo>
                <a:cubicBezTo>
                  <a:pt x="670496" y="1711697"/>
                  <a:pt x="653771" y="1687254"/>
                  <a:pt x="628283" y="1677364"/>
                </a:cubicBezTo>
                <a:lnTo>
                  <a:pt x="37872" y="1448532"/>
                </a:lnTo>
                <a:cubicBezTo>
                  <a:pt x="-12623" y="1429315"/>
                  <a:pt x="-12623" y="1390801"/>
                  <a:pt x="37872" y="1371585"/>
                </a:cubicBezTo>
                <a:lnTo>
                  <a:pt x="628363" y="1142753"/>
                </a:lnTo>
                <a:cubicBezTo>
                  <a:pt x="653771" y="1132863"/>
                  <a:pt x="670576" y="1108420"/>
                  <a:pt x="670576" y="1081082"/>
                </a:cubicBezTo>
                <a:lnTo>
                  <a:pt x="672886" y="75842"/>
                </a:lnTo>
                <a:cubicBezTo>
                  <a:pt x="672886" y="33956"/>
                  <a:pt x="706842" y="0"/>
                  <a:pt x="7487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9" name="Espace réservé pour une image  26">
            <a:extLst>
              <a:ext uri="{FF2B5EF4-FFF2-40B4-BE49-F238E27FC236}">
                <a16:creationId xmlns:a16="http://schemas.microsoft.com/office/drawing/2014/main" id="{1AD207A6-799F-D24E-8954-D827635379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05728" y="2962889"/>
            <a:ext cx="2999035" cy="4056855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3" name="Espace réservé pour une image  26">
            <a:extLst>
              <a:ext uri="{FF2B5EF4-FFF2-40B4-BE49-F238E27FC236}">
                <a16:creationId xmlns:a16="http://schemas.microsoft.com/office/drawing/2014/main" id="{77B85179-81C0-F9BB-6761-B1DC3E0987B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371416" y="-307882"/>
            <a:ext cx="2995673" cy="1655456"/>
          </a:xfrm>
          <a:prstGeom prst="roundRect">
            <a:avLst>
              <a:gd name="adj" fmla="val 8051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71" name="Espace réservé pour une image  26">
            <a:extLst>
              <a:ext uri="{FF2B5EF4-FFF2-40B4-BE49-F238E27FC236}">
                <a16:creationId xmlns:a16="http://schemas.microsoft.com/office/drawing/2014/main" id="{9F1387A7-8FBD-11AD-24D8-30C30D2A518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371416" y="1615840"/>
            <a:ext cx="2999035" cy="5403904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D5E426D-8676-C442-82F4-BD2BB46B4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7125" y="6399895"/>
            <a:ext cx="650575" cy="365125"/>
          </a:xfrm>
          <a:prstGeom prst="roundRect">
            <a:avLst/>
          </a:prstGeom>
        </p:spPr>
        <p:txBody>
          <a:bodyPr/>
          <a:lstStyle/>
          <a:p>
            <a:fld id="{1B0605D4-E855-A849-9B86-DAC375F05519}" type="slidenum">
              <a:rPr lang="fr-FR" smtClean="0"/>
              <a:t>‹#›</a:t>
            </a:fld>
            <a:endParaRPr lang="fr-FR"/>
          </a:p>
        </p:txBody>
      </p:sp>
      <p:sp>
        <p:nvSpPr>
          <p:cNvPr id="4" name="Espace réservé du numéro de diapositive 25">
            <a:extLst>
              <a:ext uri="{FF2B5EF4-FFF2-40B4-BE49-F238E27FC236}">
                <a16:creationId xmlns:a16="http://schemas.microsoft.com/office/drawing/2014/main" id="{E50D73A3-3BEA-1704-FC63-F83C13D81313}"/>
              </a:ext>
            </a:extLst>
          </p:cNvPr>
          <p:cNvSpPr txBox="1">
            <a:spLocks/>
          </p:cNvSpPr>
          <p:nvPr userDrawn="1"/>
        </p:nvSpPr>
        <p:spPr>
          <a:xfrm>
            <a:off x="11518080" y="6399682"/>
            <a:ext cx="33617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B0605D4-E855-A849-9B86-DAC375F05519}" type="slidenum">
              <a:rPr lang="fr-FR" smtClean="0"/>
              <a:pPr/>
              <a:t>‹#›</a:t>
            </a:fld>
            <a:r>
              <a:rPr lang="fr-FR"/>
              <a:t> 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05CCB7E8-B39B-5B3A-A22B-059B24422D58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1"/>
          </a:solidFill>
        </p:grpSpPr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049DED35-F332-51A4-6CC4-938052076FB6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9E1C792B-14B5-2913-E55E-E488C63585F9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FE923B19-2E33-AD76-C8B6-AEC7478B1582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9" name="Espace réservé du titre 1">
            <a:extLst>
              <a:ext uri="{FF2B5EF4-FFF2-40B4-BE49-F238E27FC236}">
                <a16:creationId xmlns:a16="http://schemas.microsoft.com/office/drawing/2014/main" id="{082EE559-3CB2-10D5-CD91-8B9D5A22E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4749494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161D38D6-7FD7-15A1-6692-1ED16A4CC2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4749494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1" name="Espace réservé du texte 12">
            <a:extLst>
              <a:ext uri="{FF2B5EF4-FFF2-40B4-BE49-F238E27FC236}">
                <a16:creationId xmlns:a16="http://schemas.microsoft.com/office/drawing/2014/main" id="{B69B1F4B-307B-8F98-AD05-DAEF825197A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3621" y="2170575"/>
            <a:ext cx="4749494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4830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mages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Espace réservé pour une image  66">
            <a:extLst>
              <a:ext uri="{FF2B5EF4-FFF2-40B4-BE49-F238E27FC236}">
                <a16:creationId xmlns:a16="http://schemas.microsoft.com/office/drawing/2014/main" id="{C4D86F22-178C-A820-D613-86B973077F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139998" y="-307882"/>
            <a:ext cx="3965086" cy="3006994"/>
          </a:xfrm>
          <a:custGeom>
            <a:avLst/>
            <a:gdLst>
              <a:gd name="connsiteX0" fmla="*/ 748728 w 2788822"/>
              <a:gd name="connsiteY0" fmla="*/ 0 h 2114953"/>
              <a:gd name="connsiteX1" fmla="*/ 2712980 w 2788822"/>
              <a:gd name="connsiteY1" fmla="*/ 0 h 2114953"/>
              <a:gd name="connsiteX2" fmla="*/ 2788822 w 2788822"/>
              <a:gd name="connsiteY2" fmla="*/ 75842 h 2114953"/>
              <a:gd name="connsiteX3" fmla="*/ 2788822 w 2788822"/>
              <a:gd name="connsiteY3" fmla="*/ 2039111 h 2114953"/>
              <a:gd name="connsiteX4" fmla="*/ 2712980 w 2788822"/>
              <a:gd name="connsiteY4" fmla="*/ 2114953 h 2114953"/>
              <a:gd name="connsiteX5" fmla="*/ 748728 w 2788822"/>
              <a:gd name="connsiteY5" fmla="*/ 2114953 h 2114953"/>
              <a:gd name="connsiteX6" fmla="*/ 672886 w 2788822"/>
              <a:gd name="connsiteY6" fmla="*/ 2039111 h 2114953"/>
              <a:gd name="connsiteX7" fmla="*/ 670496 w 2788822"/>
              <a:gd name="connsiteY7" fmla="*/ 1739034 h 2114953"/>
              <a:gd name="connsiteX8" fmla="*/ 628283 w 2788822"/>
              <a:gd name="connsiteY8" fmla="*/ 1677364 h 2114953"/>
              <a:gd name="connsiteX9" fmla="*/ 37872 w 2788822"/>
              <a:gd name="connsiteY9" fmla="*/ 1448532 h 2114953"/>
              <a:gd name="connsiteX10" fmla="*/ 37872 w 2788822"/>
              <a:gd name="connsiteY10" fmla="*/ 1371585 h 2114953"/>
              <a:gd name="connsiteX11" fmla="*/ 628363 w 2788822"/>
              <a:gd name="connsiteY11" fmla="*/ 1142753 h 2114953"/>
              <a:gd name="connsiteX12" fmla="*/ 670576 w 2788822"/>
              <a:gd name="connsiteY12" fmla="*/ 1081082 h 2114953"/>
              <a:gd name="connsiteX13" fmla="*/ 672886 w 2788822"/>
              <a:gd name="connsiteY13" fmla="*/ 75842 h 2114953"/>
              <a:gd name="connsiteX14" fmla="*/ 748728 w 2788822"/>
              <a:gd name="connsiteY14" fmla="*/ 0 h 2114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88822" h="2114953">
                <a:moveTo>
                  <a:pt x="748728" y="0"/>
                </a:moveTo>
                <a:lnTo>
                  <a:pt x="2712980" y="0"/>
                </a:lnTo>
                <a:cubicBezTo>
                  <a:pt x="2754866" y="0"/>
                  <a:pt x="2788822" y="33956"/>
                  <a:pt x="2788822" y="75842"/>
                </a:cubicBezTo>
                <a:lnTo>
                  <a:pt x="2788822" y="2039111"/>
                </a:lnTo>
                <a:cubicBezTo>
                  <a:pt x="2788822" y="2080997"/>
                  <a:pt x="2754866" y="2114953"/>
                  <a:pt x="2712980" y="2114953"/>
                </a:cubicBezTo>
                <a:lnTo>
                  <a:pt x="748728" y="2114953"/>
                </a:lnTo>
                <a:cubicBezTo>
                  <a:pt x="706842" y="2114953"/>
                  <a:pt x="672886" y="2080997"/>
                  <a:pt x="672886" y="2039111"/>
                </a:cubicBezTo>
                <a:cubicBezTo>
                  <a:pt x="672089" y="1939085"/>
                  <a:pt x="671293" y="1839060"/>
                  <a:pt x="670496" y="1739034"/>
                </a:cubicBezTo>
                <a:cubicBezTo>
                  <a:pt x="670496" y="1711697"/>
                  <a:pt x="653771" y="1687254"/>
                  <a:pt x="628283" y="1677364"/>
                </a:cubicBezTo>
                <a:lnTo>
                  <a:pt x="37872" y="1448532"/>
                </a:lnTo>
                <a:cubicBezTo>
                  <a:pt x="-12623" y="1429315"/>
                  <a:pt x="-12623" y="1390801"/>
                  <a:pt x="37872" y="1371585"/>
                </a:cubicBezTo>
                <a:lnTo>
                  <a:pt x="628363" y="1142753"/>
                </a:lnTo>
                <a:cubicBezTo>
                  <a:pt x="653771" y="1132863"/>
                  <a:pt x="670576" y="1108420"/>
                  <a:pt x="670576" y="1081082"/>
                </a:cubicBezTo>
                <a:lnTo>
                  <a:pt x="672886" y="75842"/>
                </a:lnTo>
                <a:cubicBezTo>
                  <a:pt x="672886" y="33956"/>
                  <a:pt x="706842" y="0"/>
                  <a:pt x="7487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9" name="Espace réservé pour une image  26">
            <a:extLst>
              <a:ext uri="{FF2B5EF4-FFF2-40B4-BE49-F238E27FC236}">
                <a16:creationId xmlns:a16="http://schemas.microsoft.com/office/drawing/2014/main" id="{1AD207A6-799F-D24E-8954-D827635379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05728" y="2962889"/>
            <a:ext cx="2999035" cy="4056855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3" name="Espace réservé pour une image  26">
            <a:extLst>
              <a:ext uri="{FF2B5EF4-FFF2-40B4-BE49-F238E27FC236}">
                <a16:creationId xmlns:a16="http://schemas.microsoft.com/office/drawing/2014/main" id="{77B85179-81C0-F9BB-6761-B1DC3E0987B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371416" y="-307882"/>
            <a:ext cx="2995673" cy="1655456"/>
          </a:xfrm>
          <a:prstGeom prst="roundRect">
            <a:avLst>
              <a:gd name="adj" fmla="val 8051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71" name="Espace réservé pour une image  26">
            <a:extLst>
              <a:ext uri="{FF2B5EF4-FFF2-40B4-BE49-F238E27FC236}">
                <a16:creationId xmlns:a16="http://schemas.microsoft.com/office/drawing/2014/main" id="{9F1387A7-8FBD-11AD-24D8-30C30D2A518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371416" y="1615840"/>
            <a:ext cx="2999035" cy="5403904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D5E426D-8676-C442-82F4-BD2BB46B4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7125" y="6399895"/>
            <a:ext cx="650575" cy="365125"/>
          </a:xfrm>
          <a:prstGeom prst="roundRect">
            <a:avLst/>
          </a:prstGeom>
        </p:spPr>
        <p:txBody>
          <a:bodyPr/>
          <a:lstStyle/>
          <a:p>
            <a:fld id="{1B0605D4-E855-A849-9B86-DAC375F05519}" type="slidenum">
              <a:rPr lang="fr-FR" smtClean="0"/>
              <a:t>‹#›</a:t>
            </a:fld>
            <a:endParaRPr lang="fr-FR"/>
          </a:p>
        </p:txBody>
      </p:sp>
      <p:sp>
        <p:nvSpPr>
          <p:cNvPr id="4" name="Espace réservé du numéro de diapositive 25">
            <a:extLst>
              <a:ext uri="{FF2B5EF4-FFF2-40B4-BE49-F238E27FC236}">
                <a16:creationId xmlns:a16="http://schemas.microsoft.com/office/drawing/2014/main" id="{E50D73A3-3BEA-1704-FC63-F83C13D81313}"/>
              </a:ext>
            </a:extLst>
          </p:cNvPr>
          <p:cNvSpPr txBox="1">
            <a:spLocks/>
          </p:cNvSpPr>
          <p:nvPr userDrawn="1"/>
        </p:nvSpPr>
        <p:spPr>
          <a:xfrm>
            <a:off x="11518080" y="6399682"/>
            <a:ext cx="33617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B0605D4-E855-A849-9B86-DAC375F05519}" type="slidenum">
              <a:rPr lang="fr-FR" smtClean="0"/>
              <a:pPr/>
              <a:t>‹#›</a:t>
            </a:fld>
            <a:r>
              <a:rPr lang="fr-FR"/>
              <a:t> 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05CCB7E8-B39B-5B3A-A22B-059B24422D58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049DED35-F332-51A4-6CC4-938052076FB6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9E1C792B-14B5-2913-E55E-E488C63585F9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FE923B19-2E33-AD76-C8B6-AEC7478B1582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2" name="Espace réservé du titre 1">
            <a:extLst>
              <a:ext uri="{FF2B5EF4-FFF2-40B4-BE49-F238E27FC236}">
                <a16:creationId xmlns:a16="http://schemas.microsoft.com/office/drawing/2014/main" id="{90EF9A40-0D90-EF20-FF04-8B6726372B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4749494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FE1347EA-0CFA-58F4-18A9-078DB3D989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4749494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4" name="Espace réservé du texte 12">
            <a:extLst>
              <a:ext uri="{FF2B5EF4-FFF2-40B4-BE49-F238E27FC236}">
                <a16:creationId xmlns:a16="http://schemas.microsoft.com/office/drawing/2014/main" id="{1CC36599-BF7F-75AB-FED7-21E6EC33F93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3621" y="2170575"/>
            <a:ext cx="4749494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94660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images-sky-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rme libre : forme 26">
            <a:extLst>
              <a:ext uri="{FF2B5EF4-FFF2-40B4-BE49-F238E27FC236}">
                <a16:creationId xmlns:a16="http://schemas.microsoft.com/office/drawing/2014/main" id="{6C503A3A-C165-4675-CB4D-1CD69B3E3D23}"/>
              </a:ext>
            </a:extLst>
          </p:cNvPr>
          <p:cNvSpPr/>
          <p:nvPr userDrawn="1"/>
        </p:nvSpPr>
        <p:spPr>
          <a:xfrm>
            <a:off x="5140000" y="-307882"/>
            <a:ext cx="3965085" cy="3006994"/>
          </a:xfrm>
          <a:custGeom>
            <a:avLst/>
            <a:gdLst>
              <a:gd name="connsiteX0" fmla="*/ 1064524 w 3965085"/>
              <a:gd name="connsiteY0" fmla="*/ 0 h 3006994"/>
              <a:gd name="connsiteX1" fmla="*/ 3857255 w 3965085"/>
              <a:gd name="connsiteY1" fmla="*/ 0 h 3006994"/>
              <a:gd name="connsiteX2" fmla="*/ 3965085 w 3965085"/>
              <a:gd name="connsiteY2" fmla="*/ 107830 h 3006994"/>
              <a:gd name="connsiteX3" fmla="*/ 3965085 w 3965085"/>
              <a:gd name="connsiteY3" fmla="*/ 2899164 h 3006994"/>
              <a:gd name="connsiteX4" fmla="*/ 3857255 w 3965085"/>
              <a:gd name="connsiteY4" fmla="*/ 3006994 h 3006994"/>
              <a:gd name="connsiteX5" fmla="*/ 1064524 w 3965085"/>
              <a:gd name="connsiteY5" fmla="*/ 3006994 h 3006994"/>
              <a:gd name="connsiteX6" fmla="*/ 956694 w 3965085"/>
              <a:gd name="connsiteY6" fmla="*/ 2899164 h 3006994"/>
              <a:gd name="connsiteX7" fmla="*/ 953296 w 3965085"/>
              <a:gd name="connsiteY7" fmla="*/ 2472521 h 3006994"/>
              <a:gd name="connsiteX8" fmla="*/ 893278 w 3965085"/>
              <a:gd name="connsiteY8" fmla="*/ 2384840 h 3006994"/>
              <a:gd name="connsiteX9" fmla="*/ 53845 w 3965085"/>
              <a:gd name="connsiteY9" fmla="*/ 2059491 h 3006994"/>
              <a:gd name="connsiteX10" fmla="*/ 53845 w 3965085"/>
              <a:gd name="connsiteY10" fmla="*/ 1950090 h 3006994"/>
              <a:gd name="connsiteX11" fmla="*/ 893392 w 3965085"/>
              <a:gd name="connsiteY11" fmla="*/ 1624741 h 3006994"/>
              <a:gd name="connsiteX12" fmla="*/ 953409 w 3965085"/>
              <a:gd name="connsiteY12" fmla="*/ 1537059 h 3006994"/>
              <a:gd name="connsiteX13" fmla="*/ 956694 w 3965085"/>
              <a:gd name="connsiteY13" fmla="*/ 107830 h 3006994"/>
              <a:gd name="connsiteX14" fmla="*/ 1064524 w 3965085"/>
              <a:gd name="connsiteY14" fmla="*/ 0 h 300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65085" h="3006994">
                <a:moveTo>
                  <a:pt x="1064524" y="0"/>
                </a:moveTo>
                <a:lnTo>
                  <a:pt x="3857255" y="0"/>
                </a:lnTo>
                <a:cubicBezTo>
                  <a:pt x="3916807" y="0"/>
                  <a:pt x="3965085" y="48278"/>
                  <a:pt x="3965085" y="107830"/>
                </a:cubicBezTo>
                <a:lnTo>
                  <a:pt x="3965085" y="2899164"/>
                </a:lnTo>
                <a:cubicBezTo>
                  <a:pt x="3965085" y="2958716"/>
                  <a:pt x="3916807" y="3006994"/>
                  <a:pt x="3857255" y="3006994"/>
                </a:cubicBezTo>
                <a:lnTo>
                  <a:pt x="1064524" y="3006994"/>
                </a:lnTo>
                <a:cubicBezTo>
                  <a:pt x="1004972" y="3006994"/>
                  <a:pt x="956694" y="2958716"/>
                  <a:pt x="956694" y="2899164"/>
                </a:cubicBezTo>
                <a:cubicBezTo>
                  <a:pt x="955561" y="2756949"/>
                  <a:pt x="954429" y="2614735"/>
                  <a:pt x="953296" y="2472521"/>
                </a:cubicBezTo>
                <a:cubicBezTo>
                  <a:pt x="953296" y="2433654"/>
                  <a:pt x="929516" y="2398901"/>
                  <a:pt x="893278" y="2384840"/>
                </a:cubicBezTo>
                <a:lnTo>
                  <a:pt x="53845" y="2059491"/>
                </a:lnTo>
                <a:cubicBezTo>
                  <a:pt x="-17948" y="2032169"/>
                  <a:pt x="-17948" y="1977411"/>
                  <a:pt x="53845" y="1950090"/>
                </a:cubicBezTo>
                <a:lnTo>
                  <a:pt x="893392" y="1624741"/>
                </a:lnTo>
                <a:cubicBezTo>
                  <a:pt x="929516" y="1610680"/>
                  <a:pt x="953409" y="1575927"/>
                  <a:pt x="953409" y="1537059"/>
                </a:cubicBezTo>
                <a:lnTo>
                  <a:pt x="956694" y="107830"/>
                </a:lnTo>
                <a:cubicBezTo>
                  <a:pt x="956694" y="48278"/>
                  <a:pt x="1004972" y="0"/>
                  <a:pt x="1064524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6" name="Forme libre : forme 25">
            <a:extLst>
              <a:ext uri="{FF2B5EF4-FFF2-40B4-BE49-F238E27FC236}">
                <a16:creationId xmlns:a16="http://schemas.microsoft.com/office/drawing/2014/main" id="{6F257897-E2A6-B6F9-044A-4C118B5255AA}"/>
              </a:ext>
            </a:extLst>
          </p:cNvPr>
          <p:cNvSpPr/>
          <p:nvPr userDrawn="1"/>
        </p:nvSpPr>
        <p:spPr>
          <a:xfrm>
            <a:off x="9371417" y="-307882"/>
            <a:ext cx="2995673" cy="1655456"/>
          </a:xfrm>
          <a:custGeom>
            <a:avLst/>
            <a:gdLst>
              <a:gd name="connsiteX0" fmla="*/ 133281 w 2995673"/>
              <a:gd name="connsiteY0" fmla="*/ 0 h 1655456"/>
              <a:gd name="connsiteX1" fmla="*/ 2862392 w 2995673"/>
              <a:gd name="connsiteY1" fmla="*/ 0 h 1655456"/>
              <a:gd name="connsiteX2" fmla="*/ 2995673 w 2995673"/>
              <a:gd name="connsiteY2" fmla="*/ 133281 h 1655456"/>
              <a:gd name="connsiteX3" fmla="*/ 2995673 w 2995673"/>
              <a:gd name="connsiteY3" fmla="*/ 1522175 h 1655456"/>
              <a:gd name="connsiteX4" fmla="*/ 2862392 w 2995673"/>
              <a:gd name="connsiteY4" fmla="*/ 1655456 h 1655456"/>
              <a:gd name="connsiteX5" fmla="*/ 133281 w 2995673"/>
              <a:gd name="connsiteY5" fmla="*/ 1655456 h 1655456"/>
              <a:gd name="connsiteX6" fmla="*/ 0 w 2995673"/>
              <a:gd name="connsiteY6" fmla="*/ 1522175 h 1655456"/>
              <a:gd name="connsiteX7" fmla="*/ 0 w 2995673"/>
              <a:gd name="connsiteY7" fmla="*/ 133281 h 1655456"/>
              <a:gd name="connsiteX8" fmla="*/ 133281 w 2995673"/>
              <a:gd name="connsiteY8" fmla="*/ 0 h 165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5673" h="1655456">
                <a:moveTo>
                  <a:pt x="133281" y="0"/>
                </a:moveTo>
                <a:lnTo>
                  <a:pt x="2862392" y="0"/>
                </a:lnTo>
                <a:cubicBezTo>
                  <a:pt x="2936001" y="0"/>
                  <a:pt x="2995673" y="59672"/>
                  <a:pt x="2995673" y="133281"/>
                </a:cubicBezTo>
                <a:lnTo>
                  <a:pt x="2995673" y="1522175"/>
                </a:lnTo>
                <a:cubicBezTo>
                  <a:pt x="2995673" y="1595784"/>
                  <a:pt x="2936001" y="1655456"/>
                  <a:pt x="2862392" y="1655456"/>
                </a:cubicBezTo>
                <a:lnTo>
                  <a:pt x="133281" y="1655456"/>
                </a:lnTo>
                <a:cubicBezTo>
                  <a:pt x="59672" y="1655456"/>
                  <a:pt x="0" y="1595784"/>
                  <a:pt x="0" y="1522175"/>
                </a:cubicBezTo>
                <a:lnTo>
                  <a:pt x="0" y="133281"/>
                </a:lnTo>
                <a:cubicBezTo>
                  <a:pt x="0" y="59672"/>
                  <a:pt x="59672" y="0"/>
                  <a:pt x="13328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25" name="Forme libre : forme 24">
            <a:extLst>
              <a:ext uri="{FF2B5EF4-FFF2-40B4-BE49-F238E27FC236}">
                <a16:creationId xmlns:a16="http://schemas.microsoft.com/office/drawing/2014/main" id="{7502C9B3-234A-1683-11F1-87E91135C808}"/>
              </a:ext>
            </a:extLst>
          </p:cNvPr>
          <p:cNvSpPr/>
          <p:nvPr userDrawn="1"/>
        </p:nvSpPr>
        <p:spPr>
          <a:xfrm>
            <a:off x="9371417" y="1615840"/>
            <a:ext cx="2999035" cy="5403904"/>
          </a:xfrm>
          <a:custGeom>
            <a:avLst/>
            <a:gdLst>
              <a:gd name="connsiteX0" fmla="*/ 118582 w 2999035"/>
              <a:gd name="connsiteY0" fmla="*/ 0 h 5403904"/>
              <a:gd name="connsiteX1" fmla="*/ 2880453 w 2999035"/>
              <a:gd name="connsiteY1" fmla="*/ 0 h 5403904"/>
              <a:gd name="connsiteX2" fmla="*/ 2999035 w 2999035"/>
              <a:gd name="connsiteY2" fmla="*/ 118582 h 5403904"/>
              <a:gd name="connsiteX3" fmla="*/ 2999035 w 2999035"/>
              <a:gd name="connsiteY3" fmla="*/ 5285322 h 5403904"/>
              <a:gd name="connsiteX4" fmla="*/ 2880453 w 2999035"/>
              <a:gd name="connsiteY4" fmla="*/ 5403904 h 5403904"/>
              <a:gd name="connsiteX5" fmla="*/ 118582 w 2999035"/>
              <a:gd name="connsiteY5" fmla="*/ 5403904 h 5403904"/>
              <a:gd name="connsiteX6" fmla="*/ 0 w 2999035"/>
              <a:gd name="connsiteY6" fmla="*/ 5285322 h 5403904"/>
              <a:gd name="connsiteX7" fmla="*/ 0 w 2999035"/>
              <a:gd name="connsiteY7" fmla="*/ 118582 h 5403904"/>
              <a:gd name="connsiteX8" fmla="*/ 118582 w 2999035"/>
              <a:gd name="connsiteY8" fmla="*/ 0 h 5403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9035" h="5403904">
                <a:moveTo>
                  <a:pt x="118582" y="0"/>
                </a:moveTo>
                <a:lnTo>
                  <a:pt x="2880453" y="0"/>
                </a:lnTo>
                <a:cubicBezTo>
                  <a:pt x="2945944" y="0"/>
                  <a:pt x="2999035" y="53091"/>
                  <a:pt x="2999035" y="118582"/>
                </a:cubicBezTo>
                <a:lnTo>
                  <a:pt x="2999035" y="5285322"/>
                </a:lnTo>
                <a:cubicBezTo>
                  <a:pt x="2999035" y="5350813"/>
                  <a:pt x="2945944" y="5403904"/>
                  <a:pt x="2880453" y="5403904"/>
                </a:cubicBezTo>
                <a:lnTo>
                  <a:pt x="118582" y="5403904"/>
                </a:lnTo>
                <a:cubicBezTo>
                  <a:pt x="53091" y="5403904"/>
                  <a:pt x="0" y="5350813"/>
                  <a:pt x="0" y="5285322"/>
                </a:cubicBezTo>
                <a:lnTo>
                  <a:pt x="0" y="118582"/>
                </a:lnTo>
                <a:cubicBezTo>
                  <a:pt x="0" y="53091"/>
                  <a:pt x="53091" y="0"/>
                  <a:pt x="11858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064A792F-9783-D1F2-42A2-3C76864E2232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A87A6108-E643-5844-E868-EFCA5386E406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A9302EB0-4DF0-48E4-2EF0-A8CD4216ADA1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BA16367C-2362-9544-B0F6-BCB356D3C512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8" name="Forme libre : forme 27">
            <a:extLst>
              <a:ext uri="{FF2B5EF4-FFF2-40B4-BE49-F238E27FC236}">
                <a16:creationId xmlns:a16="http://schemas.microsoft.com/office/drawing/2014/main" id="{E56CAF75-C78A-5BC7-966A-EFC45502D5A0}"/>
              </a:ext>
            </a:extLst>
          </p:cNvPr>
          <p:cNvSpPr/>
          <p:nvPr userDrawn="1"/>
        </p:nvSpPr>
        <p:spPr>
          <a:xfrm>
            <a:off x="6125184" y="2956017"/>
            <a:ext cx="2999035" cy="4063727"/>
          </a:xfrm>
          <a:custGeom>
            <a:avLst/>
            <a:gdLst>
              <a:gd name="connsiteX0" fmla="*/ 118582 w 2999035"/>
              <a:gd name="connsiteY0" fmla="*/ 0 h 5403904"/>
              <a:gd name="connsiteX1" fmla="*/ 2880453 w 2999035"/>
              <a:gd name="connsiteY1" fmla="*/ 0 h 5403904"/>
              <a:gd name="connsiteX2" fmla="*/ 2999035 w 2999035"/>
              <a:gd name="connsiteY2" fmla="*/ 118582 h 5403904"/>
              <a:gd name="connsiteX3" fmla="*/ 2999035 w 2999035"/>
              <a:gd name="connsiteY3" fmla="*/ 5285322 h 5403904"/>
              <a:gd name="connsiteX4" fmla="*/ 2880453 w 2999035"/>
              <a:gd name="connsiteY4" fmla="*/ 5403904 h 5403904"/>
              <a:gd name="connsiteX5" fmla="*/ 118582 w 2999035"/>
              <a:gd name="connsiteY5" fmla="*/ 5403904 h 5403904"/>
              <a:gd name="connsiteX6" fmla="*/ 0 w 2999035"/>
              <a:gd name="connsiteY6" fmla="*/ 5285322 h 5403904"/>
              <a:gd name="connsiteX7" fmla="*/ 0 w 2999035"/>
              <a:gd name="connsiteY7" fmla="*/ 118582 h 5403904"/>
              <a:gd name="connsiteX8" fmla="*/ 118582 w 2999035"/>
              <a:gd name="connsiteY8" fmla="*/ 0 h 5403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9035" h="5403904">
                <a:moveTo>
                  <a:pt x="118582" y="0"/>
                </a:moveTo>
                <a:lnTo>
                  <a:pt x="2880453" y="0"/>
                </a:lnTo>
                <a:cubicBezTo>
                  <a:pt x="2945944" y="0"/>
                  <a:pt x="2999035" y="53091"/>
                  <a:pt x="2999035" y="118582"/>
                </a:cubicBezTo>
                <a:lnTo>
                  <a:pt x="2999035" y="5285322"/>
                </a:lnTo>
                <a:cubicBezTo>
                  <a:pt x="2999035" y="5350813"/>
                  <a:pt x="2945944" y="5403904"/>
                  <a:pt x="2880453" y="5403904"/>
                </a:cubicBezTo>
                <a:lnTo>
                  <a:pt x="118582" y="5403904"/>
                </a:lnTo>
                <a:cubicBezTo>
                  <a:pt x="53091" y="5403904"/>
                  <a:pt x="0" y="5350813"/>
                  <a:pt x="0" y="5285322"/>
                </a:cubicBezTo>
                <a:lnTo>
                  <a:pt x="0" y="118582"/>
                </a:lnTo>
                <a:cubicBezTo>
                  <a:pt x="0" y="53091"/>
                  <a:pt x="53091" y="0"/>
                  <a:pt x="11858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29" name="Espace réservé du texte 13">
            <a:extLst>
              <a:ext uri="{FF2B5EF4-FFF2-40B4-BE49-F238E27FC236}">
                <a16:creationId xmlns:a16="http://schemas.microsoft.com/office/drawing/2014/main" id="{45F6C789-87BC-2C2B-F296-C434E8E7B0A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86965" y="180420"/>
            <a:ext cx="2374898" cy="2262529"/>
          </a:xfrm>
          <a:prstGeom prst="roundRect">
            <a:avLst>
              <a:gd name="adj" fmla="val 4422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6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1" name="Espace réservé du texte 13">
            <a:extLst>
              <a:ext uri="{FF2B5EF4-FFF2-40B4-BE49-F238E27FC236}">
                <a16:creationId xmlns:a16="http://schemas.microsoft.com/office/drawing/2014/main" id="{BDE010BF-DB6B-567E-3DEE-72136309164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73317" y="3222450"/>
            <a:ext cx="2374898" cy="3455130"/>
          </a:xfrm>
          <a:prstGeom prst="roundRect">
            <a:avLst>
              <a:gd name="adj" fmla="val 4422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6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2" name="Espace réservé du texte 13">
            <a:extLst>
              <a:ext uri="{FF2B5EF4-FFF2-40B4-BE49-F238E27FC236}">
                <a16:creationId xmlns:a16="http://schemas.microsoft.com/office/drawing/2014/main" id="{90C5AFB4-C796-24B7-014A-A4E558C3963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681804" y="1934949"/>
            <a:ext cx="2374898" cy="4742631"/>
          </a:xfrm>
          <a:prstGeom prst="roundRect">
            <a:avLst>
              <a:gd name="adj" fmla="val 4422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6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3" name="Espace réservé du texte 13">
            <a:extLst>
              <a:ext uri="{FF2B5EF4-FFF2-40B4-BE49-F238E27FC236}">
                <a16:creationId xmlns:a16="http://schemas.microsoft.com/office/drawing/2014/main" id="{54C6F81B-F16D-F329-5900-0BDC564E035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81804" y="207384"/>
            <a:ext cx="2374898" cy="898085"/>
          </a:xfrm>
          <a:prstGeom prst="roundRect">
            <a:avLst>
              <a:gd name="adj" fmla="val 4422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6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D0F2706-D827-5695-BA3D-B3CE1AEC31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4749494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Espace réservé du texte 13">
            <a:extLst>
              <a:ext uri="{FF2B5EF4-FFF2-40B4-BE49-F238E27FC236}">
                <a16:creationId xmlns:a16="http://schemas.microsoft.com/office/drawing/2014/main" id="{1477167C-2BC6-315B-B737-F16A1EDF18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4749494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5" name="Espace réservé du texte 12">
            <a:extLst>
              <a:ext uri="{FF2B5EF4-FFF2-40B4-BE49-F238E27FC236}">
                <a16:creationId xmlns:a16="http://schemas.microsoft.com/office/drawing/2014/main" id="{D38022AE-9C20-586D-11D1-061B3A6FA6F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3621" y="2170575"/>
            <a:ext cx="4749494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102227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mosaic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Espace réservé pour une image  66">
            <a:extLst>
              <a:ext uri="{FF2B5EF4-FFF2-40B4-BE49-F238E27FC236}">
                <a16:creationId xmlns:a16="http://schemas.microsoft.com/office/drawing/2014/main" id="{C4D86F22-178C-A820-D613-86B973077F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423114" y="2977831"/>
            <a:ext cx="2788822" cy="2114953"/>
          </a:xfrm>
          <a:custGeom>
            <a:avLst/>
            <a:gdLst>
              <a:gd name="connsiteX0" fmla="*/ 748728 w 2788822"/>
              <a:gd name="connsiteY0" fmla="*/ 0 h 2114953"/>
              <a:gd name="connsiteX1" fmla="*/ 2712980 w 2788822"/>
              <a:gd name="connsiteY1" fmla="*/ 0 h 2114953"/>
              <a:gd name="connsiteX2" fmla="*/ 2788822 w 2788822"/>
              <a:gd name="connsiteY2" fmla="*/ 75842 h 2114953"/>
              <a:gd name="connsiteX3" fmla="*/ 2788822 w 2788822"/>
              <a:gd name="connsiteY3" fmla="*/ 2039111 h 2114953"/>
              <a:gd name="connsiteX4" fmla="*/ 2712980 w 2788822"/>
              <a:gd name="connsiteY4" fmla="*/ 2114953 h 2114953"/>
              <a:gd name="connsiteX5" fmla="*/ 748728 w 2788822"/>
              <a:gd name="connsiteY5" fmla="*/ 2114953 h 2114953"/>
              <a:gd name="connsiteX6" fmla="*/ 672886 w 2788822"/>
              <a:gd name="connsiteY6" fmla="*/ 2039111 h 2114953"/>
              <a:gd name="connsiteX7" fmla="*/ 670496 w 2788822"/>
              <a:gd name="connsiteY7" fmla="*/ 1739034 h 2114953"/>
              <a:gd name="connsiteX8" fmla="*/ 628283 w 2788822"/>
              <a:gd name="connsiteY8" fmla="*/ 1677364 h 2114953"/>
              <a:gd name="connsiteX9" fmla="*/ 37872 w 2788822"/>
              <a:gd name="connsiteY9" fmla="*/ 1448532 h 2114953"/>
              <a:gd name="connsiteX10" fmla="*/ 37872 w 2788822"/>
              <a:gd name="connsiteY10" fmla="*/ 1371585 h 2114953"/>
              <a:gd name="connsiteX11" fmla="*/ 628363 w 2788822"/>
              <a:gd name="connsiteY11" fmla="*/ 1142753 h 2114953"/>
              <a:gd name="connsiteX12" fmla="*/ 670576 w 2788822"/>
              <a:gd name="connsiteY12" fmla="*/ 1081082 h 2114953"/>
              <a:gd name="connsiteX13" fmla="*/ 672886 w 2788822"/>
              <a:gd name="connsiteY13" fmla="*/ 75842 h 2114953"/>
              <a:gd name="connsiteX14" fmla="*/ 748728 w 2788822"/>
              <a:gd name="connsiteY14" fmla="*/ 0 h 2114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88822" h="2114953">
                <a:moveTo>
                  <a:pt x="748728" y="0"/>
                </a:moveTo>
                <a:lnTo>
                  <a:pt x="2712980" y="0"/>
                </a:lnTo>
                <a:cubicBezTo>
                  <a:pt x="2754866" y="0"/>
                  <a:pt x="2788822" y="33956"/>
                  <a:pt x="2788822" y="75842"/>
                </a:cubicBezTo>
                <a:lnTo>
                  <a:pt x="2788822" y="2039111"/>
                </a:lnTo>
                <a:cubicBezTo>
                  <a:pt x="2788822" y="2080997"/>
                  <a:pt x="2754866" y="2114953"/>
                  <a:pt x="2712980" y="2114953"/>
                </a:cubicBezTo>
                <a:lnTo>
                  <a:pt x="748728" y="2114953"/>
                </a:lnTo>
                <a:cubicBezTo>
                  <a:pt x="706842" y="2114953"/>
                  <a:pt x="672886" y="2080997"/>
                  <a:pt x="672886" y="2039111"/>
                </a:cubicBezTo>
                <a:cubicBezTo>
                  <a:pt x="672089" y="1939085"/>
                  <a:pt x="671293" y="1839060"/>
                  <a:pt x="670496" y="1739034"/>
                </a:cubicBezTo>
                <a:cubicBezTo>
                  <a:pt x="670496" y="1711697"/>
                  <a:pt x="653771" y="1687254"/>
                  <a:pt x="628283" y="1677364"/>
                </a:cubicBezTo>
                <a:lnTo>
                  <a:pt x="37872" y="1448532"/>
                </a:lnTo>
                <a:cubicBezTo>
                  <a:pt x="-12623" y="1429315"/>
                  <a:pt x="-12623" y="1390801"/>
                  <a:pt x="37872" y="1371585"/>
                </a:cubicBezTo>
                <a:lnTo>
                  <a:pt x="628363" y="1142753"/>
                </a:lnTo>
                <a:cubicBezTo>
                  <a:pt x="653771" y="1132863"/>
                  <a:pt x="670576" y="1108420"/>
                  <a:pt x="670576" y="1081082"/>
                </a:cubicBezTo>
                <a:lnTo>
                  <a:pt x="672886" y="75842"/>
                </a:lnTo>
                <a:cubicBezTo>
                  <a:pt x="672886" y="33956"/>
                  <a:pt x="706842" y="0"/>
                  <a:pt x="7487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2" name="Espace réservé pour une image  26">
            <a:extLst>
              <a:ext uri="{FF2B5EF4-FFF2-40B4-BE49-F238E27FC236}">
                <a16:creationId xmlns:a16="http://schemas.microsoft.com/office/drawing/2014/main" id="{16AF20A8-3818-DFE8-D92A-4132281CAF7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9648614" y="5375456"/>
            <a:ext cx="2673591" cy="1622300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9" name="Espace réservé pour une image  26">
            <a:extLst>
              <a:ext uri="{FF2B5EF4-FFF2-40B4-BE49-F238E27FC236}">
                <a16:creationId xmlns:a16="http://schemas.microsoft.com/office/drawing/2014/main" id="{1AD207A6-799F-D24E-8954-D827635379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02581" y="-115975"/>
            <a:ext cx="2109355" cy="2853367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D5E426D-8676-C442-82F4-BD2BB46B4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7125" y="6399895"/>
            <a:ext cx="650575" cy="365125"/>
          </a:xfrm>
          <a:prstGeom prst="roundRect">
            <a:avLst/>
          </a:prstGeom>
        </p:spPr>
        <p:txBody>
          <a:bodyPr/>
          <a:lstStyle/>
          <a:p>
            <a:fld id="{1B0605D4-E855-A849-9B86-DAC375F05519}" type="slidenum">
              <a:rPr lang="fr-FR" smtClean="0"/>
              <a:t>‹#›</a:t>
            </a:fld>
            <a:endParaRPr lang="fr-FR"/>
          </a:p>
        </p:txBody>
      </p:sp>
      <p:sp>
        <p:nvSpPr>
          <p:cNvPr id="3" name="Espace réservé pour une image  26">
            <a:extLst>
              <a:ext uri="{FF2B5EF4-FFF2-40B4-BE49-F238E27FC236}">
                <a16:creationId xmlns:a16="http://schemas.microsoft.com/office/drawing/2014/main" id="{77B85179-81C0-F9BB-6761-B1DC3E0987B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84446" y="-115975"/>
            <a:ext cx="3837760" cy="1164356"/>
          </a:xfrm>
          <a:prstGeom prst="roundRect">
            <a:avLst>
              <a:gd name="adj" fmla="val 8051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0" name="Espace réservé pour une image  26">
            <a:extLst>
              <a:ext uri="{FF2B5EF4-FFF2-40B4-BE49-F238E27FC236}">
                <a16:creationId xmlns:a16="http://schemas.microsoft.com/office/drawing/2014/main" id="{D04EDD8F-345B-F39E-4EDB-0B586D844C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0" y="5372299"/>
            <a:ext cx="3265452" cy="1625408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1" name="Espace réservé pour une image  26">
            <a:extLst>
              <a:ext uri="{FF2B5EF4-FFF2-40B4-BE49-F238E27FC236}">
                <a16:creationId xmlns:a16="http://schemas.microsoft.com/office/drawing/2014/main" id="{658BE8F1-5254-6AEE-6367-7E2ADB1E74B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863948" y="3084024"/>
            <a:ext cx="1458258" cy="2008760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4" name="Espace réservé du numéro de diapositive 25">
            <a:extLst>
              <a:ext uri="{FF2B5EF4-FFF2-40B4-BE49-F238E27FC236}">
                <a16:creationId xmlns:a16="http://schemas.microsoft.com/office/drawing/2014/main" id="{E50D73A3-3BEA-1704-FC63-F83C13D81313}"/>
              </a:ext>
            </a:extLst>
          </p:cNvPr>
          <p:cNvSpPr txBox="1">
            <a:spLocks/>
          </p:cNvSpPr>
          <p:nvPr userDrawn="1"/>
        </p:nvSpPr>
        <p:spPr>
          <a:xfrm>
            <a:off x="11518080" y="6399682"/>
            <a:ext cx="33617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r-FR"/>
            </a:defPPr>
            <a:lvl1pPr marL="0" algn="r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B0605D4-E855-A849-9B86-DAC375F05519}" type="slidenum">
              <a:rPr lang="fr-FR" smtClean="0"/>
              <a:pPr/>
              <a:t>‹#›</a:t>
            </a:fld>
            <a:r>
              <a:rPr lang="fr-FR"/>
              <a:t> </a:t>
            </a:r>
          </a:p>
        </p:txBody>
      </p:sp>
      <p:sp>
        <p:nvSpPr>
          <p:cNvPr id="21" name="Espace réservé du titre 1">
            <a:extLst>
              <a:ext uri="{FF2B5EF4-FFF2-40B4-BE49-F238E27FC236}">
                <a16:creationId xmlns:a16="http://schemas.microsoft.com/office/drawing/2014/main" id="{A45063B1-CAD3-301F-5E8E-C2E61C53AB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4749494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70" name="Espace réservé pour une image  26">
            <a:extLst>
              <a:ext uri="{FF2B5EF4-FFF2-40B4-BE49-F238E27FC236}">
                <a16:creationId xmlns:a16="http://schemas.microsoft.com/office/drawing/2014/main" id="{CEE779CF-C381-BF11-ED0B-2040C24983F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863947" y="1291974"/>
            <a:ext cx="1458258" cy="1593115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71" name="Espace réservé pour une image  26">
            <a:extLst>
              <a:ext uri="{FF2B5EF4-FFF2-40B4-BE49-F238E27FC236}">
                <a16:creationId xmlns:a16="http://schemas.microsoft.com/office/drawing/2014/main" id="{9F1387A7-8FBD-11AD-24D8-30C30D2A518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482081" y="1291974"/>
            <a:ext cx="2109355" cy="3800807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05CCB7E8-B39B-5B3A-A22B-059B24422D58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049DED35-F332-51A4-6CC4-938052076FB6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9E1C792B-14B5-2913-E55E-E488C63585F9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FE923B19-2E33-AD76-C8B6-AEC7478B1582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9" name="Espace réservé du texte 13">
            <a:extLst>
              <a:ext uri="{FF2B5EF4-FFF2-40B4-BE49-F238E27FC236}">
                <a16:creationId xmlns:a16="http://schemas.microsoft.com/office/drawing/2014/main" id="{10A93AFD-E65F-7E62-DB57-E3C9BA011F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4749494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BC3D8E8-6AF0-66B0-060D-C8FA2F048BB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3621" y="2170575"/>
            <a:ext cx="4749494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 sz="1100">
                <a:solidFill>
                  <a:schemeClr val="accent1"/>
                </a:solidFill>
              </a:defRPr>
            </a:lvl4pPr>
            <a:lvl5pPr>
              <a:defRPr sz="1100">
                <a:solidFill>
                  <a:schemeClr val="accent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897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2A851-98ED-8B1B-9D66-53D24108C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C5D2CE-4608-1542-C81A-E907308FAD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43CE7-7725-B4A3-53B5-8A375CABC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65924E-B0C4-9353-3F51-A8416D5910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9F2D20-D5AE-FADA-FF41-2094185369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661C2-F963-754E-1A5A-0042802DA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641363-6F1D-3506-2D7A-F8108D22A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4B2D65-E576-A25B-B990-C78BCB614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270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mosaic-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Espace réservé pour une image  66">
            <a:extLst>
              <a:ext uri="{FF2B5EF4-FFF2-40B4-BE49-F238E27FC236}">
                <a16:creationId xmlns:a16="http://schemas.microsoft.com/office/drawing/2014/main" id="{C4D86F22-178C-A820-D613-86B973077F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423114" y="2977831"/>
            <a:ext cx="2788822" cy="2114953"/>
          </a:xfrm>
          <a:custGeom>
            <a:avLst/>
            <a:gdLst>
              <a:gd name="connsiteX0" fmla="*/ 748728 w 2788822"/>
              <a:gd name="connsiteY0" fmla="*/ 0 h 2114953"/>
              <a:gd name="connsiteX1" fmla="*/ 2712980 w 2788822"/>
              <a:gd name="connsiteY1" fmla="*/ 0 h 2114953"/>
              <a:gd name="connsiteX2" fmla="*/ 2788822 w 2788822"/>
              <a:gd name="connsiteY2" fmla="*/ 75842 h 2114953"/>
              <a:gd name="connsiteX3" fmla="*/ 2788822 w 2788822"/>
              <a:gd name="connsiteY3" fmla="*/ 2039111 h 2114953"/>
              <a:gd name="connsiteX4" fmla="*/ 2712980 w 2788822"/>
              <a:gd name="connsiteY4" fmla="*/ 2114953 h 2114953"/>
              <a:gd name="connsiteX5" fmla="*/ 748728 w 2788822"/>
              <a:gd name="connsiteY5" fmla="*/ 2114953 h 2114953"/>
              <a:gd name="connsiteX6" fmla="*/ 672886 w 2788822"/>
              <a:gd name="connsiteY6" fmla="*/ 2039111 h 2114953"/>
              <a:gd name="connsiteX7" fmla="*/ 670496 w 2788822"/>
              <a:gd name="connsiteY7" fmla="*/ 1739034 h 2114953"/>
              <a:gd name="connsiteX8" fmla="*/ 628283 w 2788822"/>
              <a:gd name="connsiteY8" fmla="*/ 1677364 h 2114953"/>
              <a:gd name="connsiteX9" fmla="*/ 37872 w 2788822"/>
              <a:gd name="connsiteY9" fmla="*/ 1448532 h 2114953"/>
              <a:gd name="connsiteX10" fmla="*/ 37872 w 2788822"/>
              <a:gd name="connsiteY10" fmla="*/ 1371585 h 2114953"/>
              <a:gd name="connsiteX11" fmla="*/ 628363 w 2788822"/>
              <a:gd name="connsiteY11" fmla="*/ 1142753 h 2114953"/>
              <a:gd name="connsiteX12" fmla="*/ 670576 w 2788822"/>
              <a:gd name="connsiteY12" fmla="*/ 1081082 h 2114953"/>
              <a:gd name="connsiteX13" fmla="*/ 672886 w 2788822"/>
              <a:gd name="connsiteY13" fmla="*/ 75842 h 2114953"/>
              <a:gd name="connsiteX14" fmla="*/ 748728 w 2788822"/>
              <a:gd name="connsiteY14" fmla="*/ 0 h 2114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88822" h="2114953">
                <a:moveTo>
                  <a:pt x="748728" y="0"/>
                </a:moveTo>
                <a:lnTo>
                  <a:pt x="2712980" y="0"/>
                </a:lnTo>
                <a:cubicBezTo>
                  <a:pt x="2754866" y="0"/>
                  <a:pt x="2788822" y="33956"/>
                  <a:pt x="2788822" y="75842"/>
                </a:cubicBezTo>
                <a:lnTo>
                  <a:pt x="2788822" y="2039111"/>
                </a:lnTo>
                <a:cubicBezTo>
                  <a:pt x="2788822" y="2080997"/>
                  <a:pt x="2754866" y="2114953"/>
                  <a:pt x="2712980" y="2114953"/>
                </a:cubicBezTo>
                <a:lnTo>
                  <a:pt x="748728" y="2114953"/>
                </a:lnTo>
                <a:cubicBezTo>
                  <a:pt x="706842" y="2114953"/>
                  <a:pt x="672886" y="2080997"/>
                  <a:pt x="672886" y="2039111"/>
                </a:cubicBezTo>
                <a:cubicBezTo>
                  <a:pt x="672089" y="1939085"/>
                  <a:pt x="671293" y="1839060"/>
                  <a:pt x="670496" y="1739034"/>
                </a:cubicBezTo>
                <a:cubicBezTo>
                  <a:pt x="670496" y="1711697"/>
                  <a:pt x="653771" y="1687254"/>
                  <a:pt x="628283" y="1677364"/>
                </a:cubicBezTo>
                <a:lnTo>
                  <a:pt x="37872" y="1448532"/>
                </a:lnTo>
                <a:cubicBezTo>
                  <a:pt x="-12623" y="1429315"/>
                  <a:pt x="-12623" y="1390801"/>
                  <a:pt x="37872" y="1371585"/>
                </a:cubicBezTo>
                <a:lnTo>
                  <a:pt x="628363" y="1142753"/>
                </a:lnTo>
                <a:cubicBezTo>
                  <a:pt x="653771" y="1132863"/>
                  <a:pt x="670576" y="1108420"/>
                  <a:pt x="670576" y="1081082"/>
                </a:cubicBezTo>
                <a:lnTo>
                  <a:pt x="672886" y="75842"/>
                </a:lnTo>
                <a:cubicBezTo>
                  <a:pt x="672886" y="33956"/>
                  <a:pt x="706842" y="0"/>
                  <a:pt x="7487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2" name="Espace réservé pour une image  26">
            <a:extLst>
              <a:ext uri="{FF2B5EF4-FFF2-40B4-BE49-F238E27FC236}">
                <a16:creationId xmlns:a16="http://schemas.microsoft.com/office/drawing/2014/main" id="{16AF20A8-3818-DFE8-D92A-4132281CAF7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9648614" y="5375456"/>
            <a:ext cx="2673591" cy="1622300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9" name="Espace réservé pour une image  26">
            <a:extLst>
              <a:ext uri="{FF2B5EF4-FFF2-40B4-BE49-F238E27FC236}">
                <a16:creationId xmlns:a16="http://schemas.microsoft.com/office/drawing/2014/main" id="{1AD207A6-799F-D24E-8954-D827635379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02581" y="-115975"/>
            <a:ext cx="2109355" cy="2853367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sp>
        <p:nvSpPr>
          <p:cNvPr id="3" name="Espace réservé pour une image  26">
            <a:extLst>
              <a:ext uri="{FF2B5EF4-FFF2-40B4-BE49-F238E27FC236}">
                <a16:creationId xmlns:a16="http://schemas.microsoft.com/office/drawing/2014/main" id="{77B85179-81C0-F9BB-6761-B1DC3E0987B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84446" y="-115975"/>
            <a:ext cx="3837760" cy="1164356"/>
          </a:xfrm>
          <a:prstGeom prst="roundRect">
            <a:avLst>
              <a:gd name="adj" fmla="val 8051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0" name="Espace réservé pour une image  26">
            <a:extLst>
              <a:ext uri="{FF2B5EF4-FFF2-40B4-BE49-F238E27FC236}">
                <a16:creationId xmlns:a16="http://schemas.microsoft.com/office/drawing/2014/main" id="{D04EDD8F-345B-F39E-4EDB-0B586D844C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0" y="5372299"/>
            <a:ext cx="3265452" cy="1625408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71" name="Espace réservé pour une image  26">
            <a:extLst>
              <a:ext uri="{FF2B5EF4-FFF2-40B4-BE49-F238E27FC236}">
                <a16:creationId xmlns:a16="http://schemas.microsoft.com/office/drawing/2014/main" id="{9F1387A7-8FBD-11AD-24D8-30C30D2A518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482081" y="1291974"/>
            <a:ext cx="2109355" cy="3800807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1D38ADA-5362-DADE-C6C0-88C56AD277A4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1"/>
          </a:solidFill>
        </p:grpSpPr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E9189C3F-D696-5BF0-4854-E006001FA236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E23B15D0-EE09-D899-6EFD-D43EBF2AFBD2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2430998C-1DBA-4CB0-F0DE-0C5E0DA89915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" name="Espace réservé du titre 1">
            <a:extLst>
              <a:ext uri="{FF2B5EF4-FFF2-40B4-BE49-F238E27FC236}">
                <a16:creationId xmlns:a16="http://schemas.microsoft.com/office/drawing/2014/main" id="{1E662888-CAEB-FB69-A4E4-7B073FEDCC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4749494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7" name="Espace réservé du texte 13">
            <a:extLst>
              <a:ext uri="{FF2B5EF4-FFF2-40B4-BE49-F238E27FC236}">
                <a16:creationId xmlns:a16="http://schemas.microsoft.com/office/drawing/2014/main" id="{D988B4BE-3A7E-E589-7C8F-931EBFBD8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4749494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C49F8AE8-9F65-91C3-7645-CA5EDB69762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3621" y="2170575"/>
            <a:ext cx="4749494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sp>
        <p:nvSpPr>
          <p:cNvPr id="13" name="Espace réservé pour une image  26">
            <a:extLst>
              <a:ext uri="{FF2B5EF4-FFF2-40B4-BE49-F238E27FC236}">
                <a16:creationId xmlns:a16="http://schemas.microsoft.com/office/drawing/2014/main" id="{37841D5B-D355-BF88-7A36-0A1605C6B2DE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864955" y="1291974"/>
            <a:ext cx="1460624" cy="1798739"/>
          </a:xfrm>
          <a:prstGeom prst="roundRect">
            <a:avLst>
              <a:gd name="adj" fmla="val 6625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4" name="Espace réservé pour une image  26">
            <a:extLst>
              <a:ext uri="{FF2B5EF4-FFF2-40B4-BE49-F238E27FC236}">
                <a16:creationId xmlns:a16="http://schemas.microsoft.com/office/drawing/2014/main" id="{93BC03B6-7832-B913-2E10-670278DF1405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10861581" y="3294042"/>
            <a:ext cx="1460624" cy="1798739"/>
          </a:xfrm>
          <a:prstGeom prst="roundRect">
            <a:avLst>
              <a:gd name="adj" fmla="val 6625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36301642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mosaic-nav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Espace réservé pour une image  66">
            <a:extLst>
              <a:ext uri="{FF2B5EF4-FFF2-40B4-BE49-F238E27FC236}">
                <a16:creationId xmlns:a16="http://schemas.microsoft.com/office/drawing/2014/main" id="{C4D86F22-178C-A820-D613-86B973077F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423114" y="2977831"/>
            <a:ext cx="2788822" cy="2114953"/>
          </a:xfrm>
          <a:custGeom>
            <a:avLst/>
            <a:gdLst>
              <a:gd name="connsiteX0" fmla="*/ 748728 w 2788822"/>
              <a:gd name="connsiteY0" fmla="*/ 0 h 2114953"/>
              <a:gd name="connsiteX1" fmla="*/ 2712980 w 2788822"/>
              <a:gd name="connsiteY1" fmla="*/ 0 h 2114953"/>
              <a:gd name="connsiteX2" fmla="*/ 2788822 w 2788822"/>
              <a:gd name="connsiteY2" fmla="*/ 75842 h 2114953"/>
              <a:gd name="connsiteX3" fmla="*/ 2788822 w 2788822"/>
              <a:gd name="connsiteY3" fmla="*/ 2039111 h 2114953"/>
              <a:gd name="connsiteX4" fmla="*/ 2712980 w 2788822"/>
              <a:gd name="connsiteY4" fmla="*/ 2114953 h 2114953"/>
              <a:gd name="connsiteX5" fmla="*/ 748728 w 2788822"/>
              <a:gd name="connsiteY5" fmla="*/ 2114953 h 2114953"/>
              <a:gd name="connsiteX6" fmla="*/ 672886 w 2788822"/>
              <a:gd name="connsiteY6" fmla="*/ 2039111 h 2114953"/>
              <a:gd name="connsiteX7" fmla="*/ 670496 w 2788822"/>
              <a:gd name="connsiteY7" fmla="*/ 1739034 h 2114953"/>
              <a:gd name="connsiteX8" fmla="*/ 628283 w 2788822"/>
              <a:gd name="connsiteY8" fmla="*/ 1677364 h 2114953"/>
              <a:gd name="connsiteX9" fmla="*/ 37872 w 2788822"/>
              <a:gd name="connsiteY9" fmla="*/ 1448532 h 2114953"/>
              <a:gd name="connsiteX10" fmla="*/ 37872 w 2788822"/>
              <a:gd name="connsiteY10" fmla="*/ 1371585 h 2114953"/>
              <a:gd name="connsiteX11" fmla="*/ 628363 w 2788822"/>
              <a:gd name="connsiteY11" fmla="*/ 1142753 h 2114953"/>
              <a:gd name="connsiteX12" fmla="*/ 670576 w 2788822"/>
              <a:gd name="connsiteY12" fmla="*/ 1081082 h 2114953"/>
              <a:gd name="connsiteX13" fmla="*/ 672886 w 2788822"/>
              <a:gd name="connsiteY13" fmla="*/ 75842 h 2114953"/>
              <a:gd name="connsiteX14" fmla="*/ 748728 w 2788822"/>
              <a:gd name="connsiteY14" fmla="*/ 0 h 2114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88822" h="2114953">
                <a:moveTo>
                  <a:pt x="748728" y="0"/>
                </a:moveTo>
                <a:lnTo>
                  <a:pt x="2712980" y="0"/>
                </a:lnTo>
                <a:cubicBezTo>
                  <a:pt x="2754866" y="0"/>
                  <a:pt x="2788822" y="33956"/>
                  <a:pt x="2788822" y="75842"/>
                </a:cubicBezTo>
                <a:lnTo>
                  <a:pt x="2788822" y="2039111"/>
                </a:lnTo>
                <a:cubicBezTo>
                  <a:pt x="2788822" y="2080997"/>
                  <a:pt x="2754866" y="2114953"/>
                  <a:pt x="2712980" y="2114953"/>
                </a:cubicBezTo>
                <a:lnTo>
                  <a:pt x="748728" y="2114953"/>
                </a:lnTo>
                <a:cubicBezTo>
                  <a:pt x="706842" y="2114953"/>
                  <a:pt x="672886" y="2080997"/>
                  <a:pt x="672886" y="2039111"/>
                </a:cubicBezTo>
                <a:cubicBezTo>
                  <a:pt x="672089" y="1939085"/>
                  <a:pt x="671293" y="1839060"/>
                  <a:pt x="670496" y="1739034"/>
                </a:cubicBezTo>
                <a:cubicBezTo>
                  <a:pt x="670496" y="1711697"/>
                  <a:pt x="653771" y="1687254"/>
                  <a:pt x="628283" y="1677364"/>
                </a:cubicBezTo>
                <a:lnTo>
                  <a:pt x="37872" y="1448532"/>
                </a:lnTo>
                <a:cubicBezTo>
                  <a:pt x="-12623" y="1429315"/>
                  <a:pt x="-12623" y="1390801"/>
                  <a:pt x="37872" y="1371585"/>
                </a:cubicBezTo>
                <a:lnTo>
                  <a:pt x="628363" y="1142753"/>
                </a:lnTo>
                <a:cubicBezTo>
                  <a:pt x="653771" y="1132863"/>
                  <a:pt x="670576" y="1108420"/>
                  <a:pt x="670576" y="1081082"/>
                </a:cubicBezTo>
                <a:lnTo>
                  <a:pt x="672886" y="75842"/>
                </a:lnTo>
                <a:cubicBezTo>
                  <a:pt x="672886" y="33956"/>
                  <a:pt x="706842" y="0"/>
                  <a:pt x="7487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2" name="Espace réservé pour une image  26">
            <a:extLst>
              <a:ext uri="{FF2B5EF4-FFF2-40B4-BE49-F238E27FC236}">
                <a16:creationId xmlns:a16="http://schemas.microsoft.com/office/drawing/2014/main" id="{16AF20A8-3818-DFE8-D92A-4132281CAF7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9648614" y="5375456"/>
            <a:ext cx="2673591" cy="1622300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3" name="Espace réservé pour une image  26">
            <a:extLst>
              <a:ext uri="{FF2B5EF4-FFF2-40B4-BE49-F238E27FC236}">
                <a16:creationId xmlns:a16="http://schemas.microsoft.com/office/drawing/2014/main" id="{77B85179-81C0-F9BB-6761-B1DC3E0987B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84446" y="-115975"/>
            <a:ext cx="3837760" cy="1164356"/>
          </a:xfrm>
          <a:prstGeom prst="roundRect">
            <a:avLst>
              <a:gd name="adj" fmla="val 8051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0" name="Espace réservé pour une image  26">
            <a:extLst>
              <a:ext uri="{FF2B5EF4-FFF2-40B4-BE49-F238E27FC236}">
                <a16:creationId xmlns:a16="http://schemas.microsoft.com/office/drawing/2014/main" id="{D04EDD8F-345B-F39E-4EDB-0B586D844CE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0" y="5372299"/>
            <a:ext cx="3265452" cy="1625408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1" name="Espace réservé pour une image  26">
            <a:extLst>
              <a:ext uri="{FF2B5EF4-FFF2-40B4-BE49-F238E27FC236}">
                <a16:creationId xmlns:a16="http://schemas.microsoft.com/office/drawing/2014/main" id="{658BE8F1-5254-6AEE-6367-7E2ADB1E74B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863948" y="3084024"/>
            <a:ext cx="1458258" cy="2008760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70" name="Espace réservé pour une image  26">
            <a:extLst>
              <a:ext uri="{FF2B5EF4-FFF2-40B4-BE49-F238E27FC236}">
                <a16:creationId xmlns:a16="http://schemas.microsoft.com/office/drawing/2014/main" id="{CEE779CF-C381-BF11-ED0B-2040C24983F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863947" y="1291974"/>
            <a:ext cx="1458258" cy="1593115"/>
          </a:xfrm>
          <a:prstGeom prst="roundRect">
            <a:avLst>
              <a:gd name="adj" fmla="val 4695"/>
            </a:avLst>
          </a:prstGeom>
          <a:solidFill>
            <a:schemeClr val="bg1">
              <a:lumMod val="85000"/>
            </a:schemeClr>
          </a:solidFill>
        </p:spPr>
        <p:txBody>
          <a:bodyPr anchor="b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71" name="Espace réservé pour une image  26">
            <a:extLst>
              <a:ext uri="{FF2B5EF4-FFF2-40B4-BE49-F238E27FC236}">
                <a16:creationId xmlns:a16="http://schemas.microsoft.com/office/drawing/2014/main" id="{9F1387A7-8FBD-11AD-24D8-30C30D2A518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482081" y="1291974"/>
            <a:ext cx="2109355" cy="3800807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l">
              <a:buNone/>
              <a:defRPr sz="1050" b="1"/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7" name="Espace réservé pour une image  26">
            <a:extLst>
              <a:ext uri="{FF2B5EF4-FFF2-40B4-BE49-F238E27FC236}">
                <a16:creationId xmlns:a16="http://schemas.microsoft.com/office/drawing/2014/main" id="{D06E12B7-A3F0-B171-D04F-4A654B858E4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02581" y="-115975"/>
            <a:ext cx="2109355" cy="2853367"/>
          </a:xfrm>
          <a:prstGeom prst="roundRect">
            <a:avLst>
              <a:gd name="adj" fmla="val 3954"/>
            </a:avLst>
          </a:prstGeo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None/>
              <a:defRPr sz="1050" b="1"/>
            </a:lvl1pPr>
          </a:lstStyle>
          <a:p>
            <a:r>
              <a:rPr lang="en-US" dirty="0"/>
              <a:t>Click on the center icon to insert an image. Crop the image if the proportions are incorrect. Many of the Group’s photos are available in the Mediabox (from your </a:t>
            </a:r>
            <a:r>
              <a:rPr lang="en-US" dirty="0" err="1"/>
              <a:t>MyColas</a:t>
            </a:r>
            <a:r>
              <a:rPr lang="en-US" dirty="0"/>
              <a:t> portal).</a:t>
            </a:r>
            <a:endParaRPr lang="fr-FR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71B40A34-11F5-D6EE-4B00-F2F14F85216A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BFF86175-AC58-564D-AA89-477EE7E75D1F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2C48965E-53C4-5852-7258-9864F866D238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463B7A7D-4F24-A1EB-ED44-0C49429BC842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" name="Espace réservé du titre 1">
            <a:extLst>
              <a:ext uri="{FF2B5EF4-FFF2-40B4-BE49-F238E27FC236}">
                <a16:creationId xmlns:a16="http://schemas.microsoft.com/office/drawing/2014/main" id="{D5C6D2B7-FDEA-F75D-13E9-BA1D167A14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4749494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7" name="Espace réservé du texte 13">
            <a:extLst>
              <a:ext uri="{FF2B5EF4-FFF2-40B4-BE49-F238E27FC236}">
                <a16:creationId xmlns:a16="http://schemas.microsoft.com/office/drawing/2014/main" id="{44D83A32-3DA9-F963-DF41-D411CAA915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4749494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9" name="Espace réservé du texte 12">
            <a:extLst>
              <a:ext uri="{FF2B5EF4-FFF2-40B4-BE49-F238E27FC236}">
                <a16:creationId xmlns:a16="http://schemas.microsoft.com/office/drawing/2014/main" id="{25326BD1-A680-A6A8-697D-8C48BFA711F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3621" y="2170575"/>
            <a:ext cx="4749494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60370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-mosaic-sky-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rme libre : forme 41">
            <a:extLst>
              <a:ext uri="{FF2B5EF4-FFF2-40B4-BE49-F238E27FC236}">
                <a16:creationId xmlns:a16="http://schemas.microsoft.com/office/drawing/2014/main" id="{CF4D2E5F-B135-4E79-0E43-A94D396CF34F}"/>
              </a:ext>
            </a:extLst>
          </p:cNvPr>
          <p:cNvSpPr/>
          <p:nvPr userDrawn="1"/>
        </p:nvSpPr>
        <p:spPr>
          <a:xfrm>
            <a:off x="10858440" y="1291976"/>
            <a:ext cx="1458258" cy="1593553"/>
          </a:xfrm>
          <a:custGeom>
            <a:avLst/>
            <a:gdLst>
              <a:gd name="connsiteX0" fmla="*/ 68465 w 1458258"/>
              <a:gd name="connsiteY0" fmla="*/ 0 h 2008760"/>
              <a:gd name="connsiteX1" fmla="*/ 1389793 w 1458258"/>
              <a:gd name="connsiteY1" fmla="*/ 0 h 2008760"/>
              <a:gd name="connsiteX2" fmla="*/ 1458258 w 1458258"/>
              <a:gd name="connsiteY2" fmla="*/ 68465 h 2008760"/>
              <a:gd name="connsiteX3" fmla="*/ 1458258 w 1458258"/>
              <a:gd name="connsiteY3" fmla="*/ 1940295 h 2008760"/>
              <a:gd name="connsiteX4" fmla="*/ 1389793 w 1458258"/>
              <a:gd name="connsiteY4" fmla="*/ 2008760 h 2008760"/>
              <a:gd name="connsiteX5" fmla="*/ 68465 w 1458258"/>
              <a:gd name="connsiteY5" fmla="*/ 2008760 h 2008760"/>
              <a:gd name="connsiteX6" fmla="*/ 0 w 1458258"/>
              <a:gd name="connsiteY6" fmla="*/ 1940295 h 2008760"/>
              <a:gd name="connsiteX7" fmla="*/ 0 w 1458258"/>
              <a:gd name="connsiteY7" fmla="*/ 68465 h 2008760"/>
              <a:gd name="connsiteX8" fmla="*/ 68465 w 1458258"/>
              <a:gd name="connsiteY8" fmla="*/ 0 h 200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8258" h="2008760">
                <a:moveTo>
                  <a:pt x="68465" y="0"/>
                </a:moveTo>
                <a:lnTo>
                  <a:pt x="1389793" y="0"/>
                </a:lnTo>
                <a:cubicBezTo>
                  <a:pt x="1427605" y="0"/>
                  <a:pt x="1458258" y="30653"/>
                  <a:pt x="1458258" y="68465"/>
                </a:cubicBezTo>
                <a:lnTo>
                  <a:pt x="1458258" y="1940295"/>
                </a:lnTo>
                <a:cubicBezTo>
                  <a:pt x="1458258" y="1978107"/>
                  <a:pt x="1427605" y="2008760"/>
                  <a:pt x="1389793" y="2008760"/>
                </a:cubicBezTo>
                <a:lnTo>
                  <a:pt x="68465" y="2008760"/>
                </a:lnTo>
                <a:cubicBezTo>
                  <a:pt x="30653" y="2008760"/>
                  <a:pt x="0" y="1978107"/>
                  <a:pt x="0" y="1940295"/>
                </a:cubicBezTo>
                <a:lnTo>
                  <a:pt x="0" y="68465"/>
                </a:lnTo>
                <a:cubicBezTo>
                  <a:pt x="0" y="30653"/>
                  <a:pt x="30653" y="0"/>
                  <a:pt x="68465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1400" b="1" dirty="0"/>
          </a:p>
        </p:txBody>
      </p:sp>
      <p:sp>
        <p:nvSpPr>
          <p:cNvPr id="41" name="Forme libre : forme 40">
            <a:extLst>
              <a:ext uri="{FF2B5EF4-FFF2-40B4-BE49-F238E27FC236}">
                <a16:creationId xmlns:a16="http://schemas.microsoft.com/office/drawing/2014/main" id="{3B5DA1ED-8E28-EB7A-B06C-4FA3F5B975D9}"/>
              </a:ext>
            </a:extLst>
          </p:cNvPr>
          <p:cNvSpPr/>
          <p:nvPr userDrawn="1"/>
        </p:nvSpPr>
        <p:spPr>
          <a:xfrm>
            <a:off x="8480511" y="1291976"/>
            <a:ext cx="2109355" cy="3800807"/>
          </a:xfrm>
          <a:custGeom>
            <a:avLst/>
            <a:gdLst>
              <a:gd name="connsiteX0" fmla="*/ 83404 w 2109355"/>
              <a:gd name="connsiteY0" fmla="*/ 0 h 2853367"/>
              <a:gd name="connsiteX1" fmla="*/ 2025951 w 2109355"/>
              <a:gd name="connsiteY1" fmla="*/ 0 h 2853367"/>
              <a:gd name="connsiteX2" fmla="*/ 2109355 w 2109355"/>
              <a:gd name="connsiteY2" fmla="*/ 83404 h 2853367"/>
              <a:gd name="connsiteX3" fmla="*/ 2109355 w 2109355"/>
              <a:gd name="connsiteY3" fmla="*/ 2769963 h 2853367"/>
              <a:gd name="connsiteX4" fmla="*/ 2025951 w 2109355"/>
              <a:gd name="connsiteY4" fmla="*/ 2853367 h 2853367"/>
              <a:gd name="connsiteX5" fmla="*/ 83404 w 2109355"/>
              <a:gd name="connsiteY5" fmla="*/ 2853367 h 2853367"/>
              <a:gd name="connsiteX6" fmla="*/ 0 w 2109355"/>
              <a:gd name="connsiteY6" fmla="*/ 2769963 h 2853367"/>
              <a:gd name="connsiteX7" fmla="*/ 0 w 2109355"/>
              <a:gd name="connsiteY7" fmla="*/ 83404 h 2853367"/>
              <a:gd name="connsiteX8" fmla="*/ 83404 w 2109355"/>
              <a:gd name="connsiteY8" fmla="*/ 0 h 285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355" h="2853367">
                <a:moveTo>
                  <a:pt x="83404" y="0"/>
                </a:moveTo>
                <a:lnTo>
                  <a:pt x="2025951" y="0"/>
                </a:lnTo>
                <a:cubicBezTo>
                  <a:pt x="2072014" y="0"/>
                  <a:pt x="2109355" y="37341"/>
                  <a:pt x="2109355" y="83404"/>
                </a:cubicBezTo>
                <a:lnTo>
                  <a:pt x="2109355" y="2769963"/>
                </a:lnTo>
                <a:cubicBezTo>
                  <a:pt x="2109355" y="2816026"/>
                  <a:pt x="2072014" y="2853367"/>
                  <a:pt x="2025951" y="2853367"/>
                </a:cubicBezTo>
                <a:lnTo>
                  <a:pt x="83404" y="2853367"/>
                </a:lnTo>
                <a:cubicBezTo>
                  <a:pt x="37341" y="2853367"/>
                  <a:pt x="0" y="2816026"/>
                  <a:pt x="0" y="2769963"/>
                </a:cubicBezTo>
                <a:lnTo>
                  <a:pt x="0" y="83404"/>
                </a:lnTo>
                <a:cubicBezTo>
                  <a:pt x="0" y="37341"/>
                  <a:pt x="37341" y="0"/>
                  <a:pt x="83404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1400" b="1" dirty="0"/>
          </a:p>
        </p:txBody>
      </p:sp>
      <p:sp>
        <p:nvSpPr>
          <p:cNvPr id="25" name="Forme libre : forme 24">
            <a:extLst>
              <a:ext uri="{FF2B5EF4-FFF2-40B4-BE49-F238E27FC236}">
                <a16:creationId xmlns:a16="http://schemas.microsoft.com/office/drawing/2014/main" id="{D0A642FB-5BF0-FA5D-1588-EEBA89D643CD}"/>
              </a:ext>
            </a:extLst>
          </p:cNvPr>
          <p:cNvSpPr/>
          <p:nvPr userDrawn="1"/>
        </p:nvSpPr>
        <p:spPr>
          <a:xfrm>
            <a:off x="6102582" y="-115974"/>
            <a:ext cx="2109355" cy="2853367"/>
          </a:xfrm>
          <a:custGeom>
            <a:avLst/>
            <a:gdLst>
              <a:gd name="connsiteX0" fmla="*/ 83404 w 2109355"/>
              <a:gd name="connsiteY0" fmla="*/ 0 h 2853367"/>
              <a:gd name="connsiteX1" fmla="*/ 2025951 w 2109355"/>
              <a:gd name="connsiteY1" fmla="*/ 0 h 2853367"/>
              <a:gd name="connsiteX2" fmla="*/ 2109355 w 2109355"/>
              <a:gd name="connsiteY2" fmla="*/ 83404 h 2853367"/>
              <a:gd name="connsiteX3" fmla="*/ 2109355 w 2109355"/>
              <a:gd name="connsiteY3" fmla="*/ 2769963 h 2853367"/>
              <a:gd name="connsiteX4" fmla="*/ 2025951 w 2109355"/>
              <a:gd name="connsiteY4" fmla="*/ 2853367 h 2853367"/>
              <a:gd name="connsiteX5" fmla="*/ 83404 w 2109355"/>
              <a:gd name="connsiteY5" fmla="*/ 2853367 h 2853367"/>
              <a:gd name="connsiteX6" fmla="*/ 0 w 2109355"/>
              <a:gd name="connsiteY6" fmla="*/ 2769963 h 2853367"/>
              <a:gd name="connsiteX7" fmla="*/ 0 w 2109355"/>
              <a:gd name="connsiteY7" fmla="*/ 83404 h 2853367"/>
              <a:gd name="connsiteX8" fmla="*/ 83404 w 2109355"/>
              <a:gd name="connsiteY8" fmla="*/ 0 h 285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9355" h="2853367">
                <a:moveTo>
                  <a:pt x="83404" y="0"/>
                </a:moveTo>
                <a:lnTo>
                  <a:pt x="2025951" y="0"/>
                </a:lnTo>
                <a:cubicBezTo>
                  <a:pt x="2072014" y="0"/>
                  <a:pt x="2109355" y="37341"/>
                  <a:pt x="2109355" y="83404"/>
                </a:cubicBezTo>
                <a:lnTo>
                  <a:pt x="2109355" y="2769963"/>
                </a:lnTo>
                <a:cubicBezTo>
                  <a:pt x="2109355" y="2816026"/>
                  <a:pt x="2072014" y="2853367"/>
                  <a:pt x="2025951" y="2853367"/>
                </a:cubicBezTo>
                <a:lnTo>
                  <a:pt x="83404" y="2853367"/>
                </a:lnTo>
                <a:cubicBezTo>
                  <a:pt x="37341" y="2853367"/>
                  <a:pt x="0" y="2816026"/>
                  <a:pt x="0" y="2769963"/>
                </a:cubicBezTo>
                <a:lnTo>
                  <a:pt x="0" y="83404"/>
                </a:lnTo>
                <a:cubicBezTo>
                  <a:pt x="0" y="37341"/>
                  <a:pt x="37341" y="0"/>
                  <a:pt x="83404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3129AC76-86F0-E6AA-547B-4F90C3B57411}"/>
              </a:ext>
            </a:extLst>
          </p:cNvPr>
          <p:cNvSpPr/>
          <p:nvPr userDrawn="1"/>
        </p:nvSpPr>
        <p:spPr>
          <a:xfrm>
            <a:off x="8484446" y="-115975"/>
            <a:ext cx="3837760" cy="1164356"/>
          </a:xfrm>
          <a:custGeom>
            <a:avLst/>
            <a:gdLst>
              <a:gd name="connsiteX0" fmla="*/ 93742 w 3837760"/>
              <a:gd name="connsiteY0" fmla="*/ 0 h 1164356"/>
              <a:gd name="connsiteX1" fmla="*/ 3744018 w 3837760"/>
              <a:gd name="connsiteY1" fmla="*/ 0 h 1164356"/>
              <a:gd name="connsiteX2" fmla="*/ 3837760 w 3837760"/>
              <a:gd name="connsiteY2" fmla="*/ 93742 h 1164356"/>
              <a:gd name="connsiteX3" fmla="*/ 3837760 w 3837760"/>
              <a:gd name="connsiteY3" fmla="*/ 1070614 h 1164356"/>
              <a:gd name="connsiteX4" fmla="*/ 3744018 w 3837760"/>
              <a:gd name="connsiteY4" fmla="*/ 1164356 h 1164356"/>
              <a:gd name="connsiteX5" fmla="*/ 93742 w 3837760"/>
              <a:gd name="connsiteY5" fmla="*/ 1164356 h 1164356"/>
              <a:gd name="connsiteX6" fmla="*/ 0 w 3837760"/>
              <a:gd name="connsiteY6" fmla="*/ 1070614 h 1164356"/>
              <a:gd name="connsiteX7" fmla="*/ 0 w 3837760"/>
              <a:gd name="connsiteY7" fmla="*/ 93742 h 1164356"/>
              <a:gd name="connsiteX8" fmla="*/ 93742 w 3837760"/>
              <a:gd name="connsiteY8" fmla="*/ 0 h 116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37760" h="1164356">
                <a:moveTo>
                  <a:pt x="93742" y="0"/>
                </a:moveTo>
                <a:lnTo>
                  <a:pt x="3744018" y="0"/>
                </a:lnTo>
                <a:cubicBezTo>
                  <a:pt x="3795790" y="0"/>
                  <a:pt x="3837760" y="41970"/>
                  <a:pt x="3837760" y="93742"/>
                </a:cubicBezTo>
                <a:lnTo>
                  <a:pt x="3837760" y="1070614"/>
                </a:lnTo>
                <a:cubicBezTo>
                  <a:pt x="3837760" y="1122386"/>
                  <a:pt x="3795790" y="1164356"/>
                  <a:pt x="3744018" y="1164356"/>
                </a:cubicBezTo>
                <a:lnTo>
                  <a:pt x="93742" y="1164356"/>
                </a:lnTo>
                <a:cubicBezTo>
                  <a:pt x="41970" y="1164356"/>
                  <a:pt x="0" y="1122386"/>
                  <a:pt x="0" y="1070614"/>
                </a:cubicBezTo>
                <a:lnTo>
                  <a:pt x="0" y="93742"/>
                </a:lnTo>
                <a:cubicBezTo>
                  <a:pt x="0" y="41970"/>
                  <a:pt x="41970" y="0"/>
                  <a:pt x="9374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1400" b="1" dirty="0"/>
          </a:p>
        </p:txBody>
      </p:sp>
      <p:sp>
        <p:nvSpPr>
          <p:cNvPr id="18" name="Forme libre : forme 17">
            <a:extLst>
              <a:ext uri="{FF2B5EF4-FFF2-40B4-BE49-F238E27FC236}">
                <a16:creationId xmlns:a16="http://schemas.microsoft.com/office/drawing/2014/main" id="{452DC2CE-EFDF-9AF2-7EE0-FBA136006082}"/>
              </a:ext>
            </a:extLst>
          </p:cNvPr>
          <p:cNvSpPr/>
          <p:nvPr userDrawn="1"/>
        </p:nvSpPr>
        <p:spPr>
          <a:xfrm>
            <a:off x="5423114" y="2977832"/>
            <a:ext cx="2788822" cy="2114953"/>
          </a:xfrm>
          <a:custGeom>
            <a:avLst/>
            <a:gdLst>
              <a:gd name="connsiteX0" fmla="*/ 748728 w 2788822"/>
              <a:gd name="connsiteY0" fmla="*/ 0 h 2114953"/>
              <a:gd name="connsiteX1" fmla="*/ 2712980 w 2788822"/>
              <a:gd name="connsiteY1" fmla="*/ 0 h 2114953"/>
              <a:gd name="connsiteX2" fmla="*/ 2788822 w 2788822"/>
              <a:gd name="connsiteY2" fmla="*/ 75842 h 2114953"/>
              <a:gd name="connsiteX3" fmla="*/ 2788822 w 2788822"/>
              <a:gd name="connsiteY3" fmla="*/ 2039111 h 2114953"/>
              <a:gd name="connsiteX4" fmla="*/ 2712980 w 2788822"/>
              <a:gd name="connsiteY4" fmla="*/ 2114953 h 2114953"/>
              <a:gd name="connsiteX5" fmla="*/ 748728 w 2788822"/>
              <a:gd name="connsiteY5" fmla="*/ 2114953 h 2114953"/>
              <a:gd name="connsiteX6" fmla="*/ 672886 w 2788822"/>
              <a:gd name="connsiteY6" fmla="*/ 2039111 h 2114953"/>
              <a:gd name="connsiteX7" fmla="*/ 670496 w 2788822"/>
              <a:gd name="connsiteY7" fmla="*/ 1739034 h 2114953"/>
              <a:gd name="connsiteX8" fmla="*/ 628283 w 2788822"/>
              <a:gd name="connsiteY8" fmla="*/ 1677364 h 2114953"/>
              <a:gd name="connsiteX9" fmla="*/ 37872 w 2788822"/>
              <a:gd name="connsiteY9" fmla="*/ 1448532 h 2114953"/>
              <a:gd name="connsiteX10" fmla="*/ 37872 w 2788822"/>
              <a:gd name="connsiteY10" fmla="*/ 1371585 h 2114953"/>
              <a:gd name="connsiteX11" fmla="*/ 628363 w 2788822"/>
              <a:gd name="connsiteY11" fmla="*/ 1142753 h 2114953"/>
              <a:gd name="connsiteX12" fmla="*/ 670576 w 2788822"/>
              <a:gd name="connsiteY12" fmla="*/ 1081082 h 2114953"/>
              <a:gd name="connsiteX13" fmla="*/ 672886 w 2788822"/>
              <a:gd name="connsiteY13" fmla="*/ 75842 h 2114953"/>
              <a:gd name="connsiteX14" fmla="*/ 748728 w 2788822"/>
              <a:gd name="connsiteY14" fmla="*/ 0 h 2114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88822" h="2114953">
                <a:moveTo>
                  <a:pt x="748728" y="0"/>
                </a:moveTo>
                <a:lnTo>
                  <a:pt x="2712980" y="0"/>
                </a:lnTo>
                <a:cubicBezTo>
                  <a:pt x="2754866" y="0"/>
                  <a:pt x="2788822" y="33956"/>
                  <a:pt x="2788822" y="75842"/>
                </a:cubicBezTo>
                <a:lnTo>
                  <a:pt x="2788822" y="2039111"/>
                </a:lnTo>
                <a:cubicBezTo>
                  <a:pt x="2788822" y="2080997"/>
                  <a:pt x="2754866" y="2114953"/>
                  <a:pt x="2712980" y="2114953"/>
                </a:cubicBezTo>
                <a:lnTo>
                  <a:pt x="748728" y="2114953"/>
                </a:lnTo>
                <a:cubicBezTo>
                  <a:pt x="706842" y="2114953"/>
                  <a:pt x="672886" y="2080997"/>
                  <a:pt x="672886" y="2039111"/>
                </a:cubicBezTo>
                <a:cubicBezTo>
                  <a:pt x="672089" y="1939085"/>
                  <a:pt x="671293" y="1839060"/>
                  <a:pt x="670496" y="1739034"/>
                </a:cubicBezTo>
                <a:cubicBezTo>
                  <a:pt x="670496" y="1711697"/>
                  <a:pt x="653771" y="1687254"/>
                  <a:pt x="628283" y="1677364"/>
                </a:cubicBezTo>
                <a:lnTo>
                  <a:pt x="37872" y="1448532"/>
                </a:lnTo>
                <a:cubicBezTo>
                  <a:pt x="-12623" y="1429315"/>
                  <a:pt x="-12623" y="1390801"/>
                  <a:pt x="37872" y="1371585"/>
                </a:cubicBezTo>
                <a:lnTo>
                  <a:pt x="628363" y="1142753"/>
                </a:lnTo>
                <a:cubicBezTo>
                  <a:pt x="653771" y="1132863"/>
                  <a:pt x="670576" y="1108420"/>
                  <a:pt x="670576" y="1081082"/>
                </a:cubicBezTo>
                <a:lnTo>
                  <a:pt x="672886" y="75842"/>
                </a:lnTo>
                <a:cubicBezTo>
                  <a:pt x="672886" y="33956"/>
                  <a:pt x="706842" y="0"/>
                  <a:pt x="74872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648334D8-D951-9B94-89AE-F9B64E50FFAC}"/>
              </a:ext>
            </a:extLst>
          </p:cNvPr>
          <p:cNvSpPr/>
          <p:nvPr userDrawn="1"/>
        </p:nvSpPr>
        <p:spPr>
          <a:xfrm>
            <a:off x="10863948" y="3084024"/>
            <a:ext cx="1458258" cy="2008760"/>
          </a:xfrm>
          <a:custGeom>
            <a:avLst/>
            <a:gdLst>
              <a:gd name="connsiteX0" fmla="*/ 68465 w 1458258"/>
              <a:gd name="connsiteY0" fmla="*/ 0 h 2008760"/>
              <a:gd name="connsiteX1" fmla="*/ 1389793 w 1458258"/>
              <a:gd name="connsiteY1" fmla="*/ 0 h 2008760"/>
              <a:gd name="connsiteX2" fmla="*/ 1458258 w 1458258"/>
              <a:gd name="connsiteY2" fmla="*/ 68465 h 2008760"/>
              <a:gd name="connsiteX3" fmla="*/ 1458258 w 1458258"/>
              <a:gd name="connsiteY3" fmla="*/ 1940295 h 2008760"/>
              <a:gd name="connsiteX4" fmla="*/ 1389793 w 1458258"/>
              <a:gd name="connsiteY4" fmla="*/ 2008760 h 2008760"/>
              <a:gd name="connsiteX5" fmla="*/ 68465 w 1458258"/>
              <a:gd name="connsiteY5" fmla="*/ 2008760 h 2008760"/>
              <a:gd name="connsiteX6" fmla="*/ 0 w 1458258"/>
              <a:gd name="connsiteY6" fmla="*/ 1940295 h 2008760"/>
              <a:gd name="connsiteX7" fmla="*/ 0 w 1458258"/>
              <a:gd name="connsiteY7" fmla="*/ 68465 h 2008760"/>
              <a:gd name="connsiteX8" fmla="*/ 68465 w 1458258"/>
              <a:gd name="connsiteY8" fmla="*/ 0 h 200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8258" h="2008760">
                <a:moveTo>
                  <a:pt x="68465" y="0"/>
                </a:moveTo>
                <a:lnTo>
                  <a:pt x="1389793" y="0"/>
                </a:lnTo>
                <a:cubicBezTo>
                  <a:pt x="1427605" y="0"/>
                  <a:pt x="1458258" y="30653"/>
                  <a:pt x="1458258" y="68465"/>
                </a:cubicBezTo>
                <a:lnTo>
                  <a:pt x="1458258" y="1940295"/>
                </a:lnTo>
                <a:cubicBezTo>
                  <a:pt x="1458258" y="1978107"/>
                  <a:pt x="1427605" y="2008760"/>
                  <a:pt x="1389793" y="2008760"/>
                </a:cubicBezTo>
                <a:lnTo>
                  <a:pt x="68465" y="2008760"/>
                </a:lnTo>
                <a:cubicBezTo>
                  <a:pt x="30653" y="2008760"/>
                  <a:pt x="0" y="1978107"/>
                  <a:pt x="0" y="1940295"/>
                </a:cubicBezTo>
                <a:lnTo>
                  <a:pt x="0" y="68465"/>
                </a:lnTo>
                <a:cubicBezTo>
                  <a:pt x="0" y="30653"/>
                  <a:pt x="30653" y="0"/>
                  <a:pt x="68465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sz="1400" b="1" dirty="0"/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003E8519-0DD9-18F9-1416-35D472BBBDA3}"/>
              </a:ext>
            </a:extLst>
          </p:cNvPr>
          <p:cNvSpPr/>
          <p:nvPr userDrawn="1"/>
        </p:nvSpPr>
        <p:spPr>
          <a:xfrm>
            <a:off x="6096000" y="5372299"/>
            <a:ext cx="3265452" cy="1625408"/>
          </a:xfrm>
          <a:custGeom>
            <a:avLst/>
            <a:gdLst>
              <a:gd name="connsiteX0" fmla="*/ 76313 w 3265452"/>
              <a:gd name="connsiteY0" fmla="*/ 0 h 1625408"/>
              <a:gd name="connsiteX1" fmla="*/ 3189139 w 3265452"/>
              <a:gd name="connsiteY1" fmla="*/ 0 h 1625408"/>
              <a:gd name="connsiteX2" fmla="*/ 3265452 w 3265452"/>
              <a:gd name="connsiteY2" fmla="*/ 76313 h 1625408"/>
              <a:gd name="connsiteX3" fmla="*/ 3265452 w 3265452"/>
              <a:gd name="connsiteY3" fmla="*/ 1549095 h 1625408"/>
              <a:gd name="connsiteX4" fmla="*/ 3189139 w 3265452"/>
              <a:gd name="connsiteY4" fmla="*/ 1625408 h 1625408"/>
              <a:gd name="connsiteX5" fmla="*/ 76313 w 3265452"/>
              <a:gd name="connsiteY5" fmla="*/ 1625408 h 1625408"/>
              <a:gd name="connsiteX6" fmla="*/ 0 w 3265452"/>
              <a:gd name="connsiteY6" fmla="*/ 1549095 h 1625408"/>
              <a:gd name="connsiteX7" fmla="*/ 0 w 3265452"/>
              <a:gd name="connsiteY7" fmla="*/ 76313 h 1625408"/>
              <a:gd name="connsiteX8" fmla="*/ 76313 w 3265452"/>
              <a:gd name="connsiteY8" fmla="*/ 0 h 162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5452" h="1625408">
                <a:moveTo>
                  <a:pt x="76313" y="0"/>
                </a:moveTo>
                <a:lnTo>
                  <a:pt x="3189139" y="0"/>
                </a:lnTo>
                <a:cubicBezTo>
                  <a:pt x="3231286" y="0"/>
                  <a:pt x="3265452" y="34166"/>
                  <a:pt x="3265452" y="76313"/>
                </a:cubicBezTo>
                <a:lnTo>
                  <a:pt x="3265452" y="1549095"/>
                </a:lnTo>
                <a:cubicBezTo>
                  <a:pt x="3265452" y="1591242"/>
                  <a:pt x="3231286" y="1625408"/>
                  <a:pt x="3189139" y="1625408"/>
                </a:cubicBezTo>
                <a:lnTo>
                  <a:pt x="76313" y="1625408"/>
                </a:lnTo>
                <a:cubicBezTo>
                  <a:pt x="34166" y="1625408"/>
                  <a:pt x="0" y="1591242"/>
                  <a:pt x="0" y="1549095"/>
                </a:cubicBezTo>
                <a:lnTo>
                  <a:pt x="0" y="76313"/>
                </a:lnTo>
                <a:cubicBezTo>
                  <a:pt x="0" y="34166"/>
                  <a:pt x="34166" y="0"/>
                  <a:pt x="7631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61644ED5-DEBC-4D4D-1D62-8373A0641626}"/>
              </a:ext>
            </a:extLst>
          </p:cNvPr>
          <p:cNvSpPr/>
          <p:nvPr userDrawn="1"/>
        </p:nvSpPr>
        <p:spPr>
          <a:xfrm>
            <a:off x="9648615" y="5375456"/>
            <a:ext cx="2673591" cy="1622300"/>
          </a:xfrm>
          <a:custGeom>
            <a:avLst/>
            <a:gdLst>
              <a:gd name="connsiteX0" fmla="*/ 76167 w 2673591"/>
              <a:gd name="connsiteY0" fmla="*/ 0 h 1622300"/>
              <a:gd name="connsiteX1" fmla="*/ 2597424 w 2673591"/>
              <a:gd name="connsiteY1" fmla="*/ 0 h 1622300"/>
              <a:gd name="connsiteX2" fmla="*/ 2673591 w 2673591"/>
              <a:gd name="connsiteY2" fmla="*/ 76167 h 1622300"/>
              <a:gd name="connsiteX3" fmla="*/ 2673591 w 2673591"/>
              <a:gd name="connsiteY3" fmla="*/ 1546133 h 1622300"/>
              <a:gd name="connsiteX4" fmla="*/ 2597424 w 2673591"/>
              <a:gd name="connsiteY4" fmla="*/ 1622300 h 1622300"/>
              <a:gd name="connsiteX5" fmla="*/ 76167 w 2673591"/>
              <a:gd name="connsiteY5" fmla="*/ 1622300 h 1622300"/>
              <a:gd name="connsiteX6" fmla="*/ 0 w 2673591"/>
              <a:gd name="connsiteY6" fmla="*/ 1546133 h 1622300"/>
              <a:gd name="connsiteX7" fmla="*/ 0 w 2673591"/>
              <a:gd name="connsiteY7" fmla="*/ 76167 h 1622300"/>
              <a:gd name="connsiteX8" fmla="*/ 76167 w 2673591"/>
              <a:gd name="connsiteY8" fmla="*/ 0 h 1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591" h="1622300">
                <a:moveTo>
                  <a:pt x="76167" y="0"/>
                </a:moveTo>
                <a:lnTo>
                  <a:pt x="2597424" y="0"/>
                </a:lnTo>
                <a:cubicBezTo>
                  <a:pt x="2639490" y="0"/>
                  <a:pt x="2673591" y="34101"/>
                  <a:pt x="2673591" y="76167"/>
                </a:cubicBezTo>
                <a:lnTo>
                  <a:pt x="2673591" y="1546133"/>
                </a:lnTo>
                <a:cubicBezTo>
                  <a:pt x="2673591" y="1588199"/>
                  <a:pt x="2639490" y="1622300"/>
                  <a:pt x="2597424" y="1622300"/>
                </a:cubicBezTo>
                <a:lnTo>
                  <a:pt x="76167" y="1622300"/>
                </a:lnTo>
                <a:cubicBezTo>
                  <a:pt x="34101" y="1622300"/>
                  <a:pt x="0" y="1588199"/>
                  <a:pt x="0" y="1546133"/>
                </a:cubicBezTo>
                <a:lnTo>
                  <a:pt x="0" y="76167"/>
                </a:lnTo>
                <a:cubicBezTo>
                  <a:pt x="0" y="34101"/>
                  <a:pt x="34101" y="0"/>
                  <a:pt x="761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sp>
        <p:nvSpPr>
          <p:cNvPr id="33" name="Espace réservé du texte 13">
            <a:extLst>
              <a:ext uri="{FF2B5EF4-FFF2-40B4-BE49-F238E27FC236}">
                <a16:creationId xmlns:a16="http://schemas.microsoft.com/office/drawing/2014/main" id="{E05E9AD4-7F13-4C64-0778-ADC9F787675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86965" y="180420"/>
            <a:ext cx="1574412" cy="2360414"/>
          </a:xfrm>
          <a:prstGeom prst="roundRect">
            <a:avLst>
              <a:gd name="adj" fmla="val 4422"/>
            </a:avLst>
          </a:prstGeom>
        </p:spPr>
        <p:txBody>
          <a:bodyPr/>
          <a:lstStyle>
            <a:lvl1pPr marL="0" indent="0">
              <a:buNone/>
              <a:defRPr sz="14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4" name="Espace réservé du texte 13">
            <a:extLst>
              <a:ext uri="{FF2B5EF4-FFF2-40B4-BE49-F238E27FC236}">
                <a16:creationId xmlns:a16="http://schemas.microsoft.com/office/drawing/2014/main" id="{7C955966-B295-50FB-51B1-13A4BC7503F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70053" y="3169911"/>
            <a:ext cx="1574412" cy="1724378"/>
          </a:xfrm>
          <a:prstGeom prst="roundRect">
            <a:avLst>
              <a:gd name="adj" fmla="val 4422"/>
            </a:avLst>
          </a:prstGeom>
        </p:spPr>
        <p:txBody>
          <a:bodyPr/>
          <a:lstStyle>
            <a:lvl1pPr marL="0" indent="0">
              <a:buNone/>
              <a:defRPr sz="14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5" name="Espace réservé du texte 13">
            <a:extLst>
              <a:ext uri="{FF2B5EF4-FFF2-40B4-BE49-F238E27FC236}">
                <a16:creationId xmlns:a16="http://schemas.microsoft.com/office/drawing/2014/main" id="{43D7FBD2-778B-15DC-9F58-655D68E6388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52264" y="5571547"/>
            <a:ext cx="2761755" cy="1106034"/>
          </a:xfrm>
          <a:prstGeom prst="roundRect">
            <a:avLst>
              <a:gd name="adj" fmla="val 4422"/>
            </a:avLst>
          </a:prstGeom>
        </p:spPr>
        <p:txBody>
          <a:bodyPr/>
          <a:lstStyle>
            <a:lvl1pPr marL="0" indent="0">
              <a:buNone/>
              <a:defRPr sz="14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6" name="Espace réservé du texte 13">
            <a:extLst>
              <a:ext uri="{FF2B5EF4-FFF2-40B4-BE49-F238E27FC236}">
                <a16:creationId xmlns:a16="http://schemas.microsoft.com/office/drawing/2014/main" id="{870E31EC-42D3-A9A3-9F66-38D6680CEA2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75643" y="5581649"/>
            <a:ext cx="2130828" cy="1106034"/>
          </a:xfrm>
          <a:prstGeom prst="roundRect">
            <a:avLst>
              <a:gd name="adj" fmla="val 4422"/>
            </a:avLst>
          </a:prstGeom>
        </p:spPr>
        <p:txBody>
          <a:bodyPr/>
          <a:lstStyle>
            <a:lvl1pPr marL="0" indent="0">
              <a:buNone/>
              <a:defRPr sz="14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7" name="Espace réservé du texte 13">
            <a:extLst>
              <a:ext uri="{FF2B5EF4-FFF2-40B4-BE49-F238E27FC236}">
                <a16:creationId xmlns:a16="http://schemas.microsoft.com/office/drawing/2014/main" id="{2307000F-843F-2BDE-951A-8512F12AF22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749554" y="1510748"/>
            <a:ext cx="1574412" cy="3383541"/>
          </a:xfrm>
          <a:prstGeom prst="roundRect">
            <a:avLst>
              <a:gd name="adj" fmla="val 4422"/>
            </a:avLst>
          </a:prstGeom>
        </p:spPr>
        <p:txBody>
          <a:bodyPr/>
          <a:lstStyle>
            <a:lvl1pPr marL="0" indent="0">
              <a:buNone/>
              <a:defRPr sz="14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8" name="Espace réservé du texte 13">
            <a:extLst>
              <a:ext uri="{FF2B5EF4-FFF2-40B4-BE49-F238E27FC236}">
                <a16:creationId xmlns:a16="http://schemas.microsoft.com/office/drawing/2014/main" id="{CA03444A-2F7D-77C3-DA55-C54C6DBAD94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49553" y="180420"/>
            <a:ext cx="3104703" cy="639388"/>
          </a:xfrm>
          <a:prstGeom prst="roundRect">
            <a:avLst>
              <a:gd name="adj" fmla="val 4422"/>
            </a:avLst>
          </a:prstGeom>
        </p:spPr>
        <p:txBody>
          <a:bodyPr/>
          <a:lstStyle>
            <a:lvl1pPr marL="0" indent="0">
              <a:buNone/>
              <a:defRPr sz="14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39" name="Espace réservé du texte 13">
            <a:extLst>
              <a:ext uri="{FF2B5EF4-FFF2-40B4-BE49-F238E27FC236}">
                <a16:creationId xmlns:a16="http://schemas.microsoft.com/office/drawing/2014/main" id="{3C468CCE-D27A-2CD1-B8E3-9905F064059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038543" y="1510748"/>
            <a:ext cx="959073" cy="1263203"/>
          </a:xfrm>
          <a:prstGeom prst="roundRect">
            <a:avLst>
              <a:gd name="adj" fmla="val 4422"/>
            </a:avLst>
          </a:prstGeom>
        </p:spPr>
        <p:txBody>
          <a:bodyPr/>
          <a:lstStyle>
            <a:lvl1pPr marL="0" indent="0">
              <a:buNone/>
              <a:defRPr sz="14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40" name="Espace réservé du texte 13">
            <a:extLst>
              <a:ext uri="{FF2B5EF4-FFF2-40B4-BE49-F238E27FC236}">
                <a16:creationId xmlns:a16="http://schemas.microsoft.com/office/drawing/2014/main" id="{300EE702-CD71-42A1-5BD4-CC5747FF3A7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047398" y="3240585"/>
            <a:ext cx="959073" cy="1653704"/>
          </a:xfrm>
          <a:prstGeom prst="roundRect">
            <a:avLst>
              <a:gd name="adj" fmla="val 4422"/>
            </a:avLst>
          </a:prstGeom>
        </p:spPr>
        <p:txBody>
          <a:bodyPr/>
          <a:lstStyle>
            <a:lvl1pPr marL="0" indent="0">
              <a:buNone/>
              <a:defRPr sz="1400" b="1" cap="none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text</a:t>
            </a:r>
            <a:endParaRPr lang="fr-FR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F6093B98-A8BA-3C24-6436-A1A510742318}"/>
              </a:ext>
            </a:extLst>
          </p:cNvPr>
          <p:cNvGrpSpPr/>
          <p:nvPr userDrawn="1"/>
        </p:nvGrpSpPr>
        <p:grpSpPr>
          <a:xfrm>
            <a:off x="-4240" y="6309682"/>
            <a:ext cx="685800" cy="548318"/>
            <a:chOff x="6375355" y="770567"/>
            <a:chExt cx="3275989" cy="2619271"/>
          </a:xfrm>
          <a:solidFill>
            <a:schemeClr val="bg2"/>
          </a:solidFill>
        </p:grpSpPr>
        <p:sp>
          <p:nvSpPr>
            <p:cNvPr id="3" name="Forme libre : forme 2">
              <a:extLst>
                <a:ext uri="{FF2B5EF4-FFF2-40B4-BE49-F238E27FC236}">
                  <a16:creationId xmlns:a16="http://schemas.microsoft.com/office/drawing/2014/main" id="{196A623D-6734-FD47-F099-AE8A7884586E}"/>
                </a:ext>
              </a:extLst>
            </p:cNvPr>
            <p:cNvSpPr/>
            <p:nvPr/>
          </p:nvSpPr>
          <p:spPr>
            <a:xfrm>
              <a:off x="6375355" y="1632124"/>
              <a:ext cx="1058148" cy="895867"/>
            </a:xfrm>
            <a:custGeom>
              <a:avLst/>
              <a:gdLst>
                <a:gd name="connsiteX0" fmla="*/ 998361 w 1058148"/>
                <a:gd name="connsiteY0" fmla="*/ 390993 h 895866"/>
                <a:gd name="connsiteX1" fmla="*/ 0 w 1058148"/>
                <a:gd name="connsiteY1" fmla="*/ 0 h 895866"/>
                <a:gd name="connsiteX2" fmla="*/ 0 w 1058148"/>
                <a:gd name="connsiteY2" fmla="*/ 895867 h 895866"/>
                <a:gd name="connsiteX3" fmla="*/ 998361 w 1058148"/>
                <a:gd name="connsiteY3" fmla="*/ 508670 h 895866"/>
                <a:gd name="connsiteX4" fmla="*/ 998361 w 1058148"/>
                <a:gd name="connsiteY4" fmla="*/ 387197 h 895866"/>
                <a:gd name="connsiteX5" fmla="*/ 998361 w 1058148"/>
                <a:gd name="connsiteY5" fmla="*/ 390993 h 895866"/>
                <a:gd name="connsiteX0" fmla="*/ 998361 w 1058148"/>
                <a:gd name="connsiteY0" fmla="*/ 387197 h 895867"/>
                <a:gd name="connsiteX1" fmla="*/ 0 w 1058148"/>
                <a:gd name="connsiteY1" fmla="*/ 0 h 895867"/>
                <a:gd name="connsiteX2" fmla="*/ 0 w 1058148"/>
                <a:gd name="connsiteY2" fmla="*/ 895867 h 895867"/>
                <a:gd name="connsiteX3" fmla="*/ 998361 w 1058148"/>
                <a:gd name="connsiteY3" fmla="*/ 508670 h 895867"/>
                <a:gd name="connsiteX4" fmla="*/ 998361 w 1058148"/>
                <a:gd name="connsiteY4" fmla="*/ 387197 h 89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148" h="895867">
                  <a:moveTo>
                    <a:pt x="998361" y="387197"/>
                  </a:moveTo>
                  <a:lnTo>
                    <a:pt x="0" y="0"/>
                  </a:lnTo>
                  <a:lnTo>
                    <a:pt x="0" y="895867"/>
                  </a:lnTo>
                  <a:lnTo>
                    <a:pt x="998361" y="508670"/>
                  </a:lnTo>
                  <a:cubicBezTo>
                    <a:pt x="1078078" y="478302"/>
                    <a:pt x="1078078" y="417565"/>
                    <a:pt x="998361" y="387197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09CA101B-BCD3-4FE0-CD14-6B85460C5D43}"/>
                </a:ext>
              </a:extLst>
            </p:cNvPr>
            <p:cNvSpPr/>
            <p:nvPr/>
          </p:nvSpPr>
          <p:spPr>
            <a:xfrm>
              <a:off x="6375355" y="770567"/>
              <a:ext cx="3275989" cy="2619271"/>
            </a:xfrm>
            <a:custGeom>
              <a:avLst/>
              <a:gdLst>
                <a:gd name="connsiteX0" fmla="*/ 3215252 w 3275989"/>
                <a:gd name="connsiteY0" fmla="*/ 1245103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  <a:gd name="connsiteX11" fmla="*/ 3215252 w 3275989"/>
                <a:gd name="connsiteY11" fmla="*/ 1245103 h 2619271"/>
                <a:gd name="connsiteX0" fmla="*/ 3215252 w 3275989"/>
                <a:gd name="connsiteY0" fmla="*/ 1248899 h 2619271"/>
                <a:gd name="connsiteX1" fmla="*/ 0 w 3275989"/>
                <a:gd name="connsiteY1" fmla="*/ 0 h 2619271"/>
                <a:gd name="connsiteX2" fmla="*/ 0 w 3275989"/>
                <a:gd name="connsiteY2" fmla="*/ 223967 h 2619271"/>
                <a:gd name="connsiteX3" fmla="*/ 2592701 w 3275989"/>
                <a:gd name="connsiteY3" fmla="*/ 1229919 h 2619271"/>
                <a:gd name="connsiteX4" fmla="*/ 2653438 w 3275989"/>
                <a:gd name="connsiteY4" fmla="*/ 1313432 h 2619271"/>
                <a:gd name="connsiteX5" fmla="*/ 2592701 w 3275989"/>
                <a:gd name="connsiteY5" fmla="*/ 1396945 h 2619271"/>
                <a:gd name="connsiteX6" fmla="*/ 0 w 3275989"/>
                <a:gd name="connsiteY6" fmla="*/ 2391508 h 2619271"/>
                <a:gd name="connsiteX7" fmla="*/ 0 w 3275989"/>
                <a:gd name="connsiteY7" fmla="*/ 2619271 h 2619271"/>
                <a:gd name="connsiteX8" fmla="*/ 3215252 w 3275989"/>
                <a:gd name="connsiteY8" fmla="*/ 1377964 h 2619271"/>
                <a:gd name="connsiteX9" fmla="*/ 3275989 w 3275989"/>
                <a:gd name="connsiteY9" fmla="*/ 1313432 h 2619271"/>
                <a:gd name="connsiteX10" fmla="*/ 3215252 w 3275989"/>
                <a:gd name="connsiteY10" fmla="*/ 1248899 h 2619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5989" h="2619271">
                  <a:moveTo>
                    <a:pt x="3215252" y="1248899"/>
                  </a:moveTo>
                  <a:lnTo>
                    <a:pt x="0" y="0"/>
                  </a:lnTo>
                  <a:lnTo>
                    <a:pt x="0" y="223967"/>
                  </a:lnTo>
                  <a:lnTo>
                    <a:pt x="2592701" y="1229919"/>
                  </a:lnTo>
                  <a:cubicBezTo>
                    <a:pt x="2630661" y="1245103"/>
                    <a:pt x="2653438" y="1275471"/>
                    <a:pt x="2653438" y="1313432"/>
                  </a:cubicBezTo>
                  <a:cubicBezTo>
                    <a:pt x="2653438" y="1351392"/>
                    <a:pt x="2630661" y="1381760"/>
                    <a:pt x="2592701" y="1396945"/>
                  </a:cubicBezTo>
                  <a:lnTo>
                    <a:pt x="0" y="2391508"/>
                  </a:lnTo>
                  <a:lnTo>
                    <a:pt x="0" y="2619271"/>
                  </a:lnTo>
                  <a:lnTo>
                    <a:pt x="3215252" y="1377964"/>
                  </a:lnTo>
                  <a:cubicBezTo>
                    <a:pt x="3253213" y="1362780"/>
                    <a:pt x="3275989" y="1340004"/>
                    <a:pt x="3275989" y="1313432"/>
                  </a:cubicBezTo>
                  <a:cubicBezTo>
                    <a:pt x="3275989" y="1286859"/>
                    <a:pt x="3253213" y="1264083"/>
                    <a:pt x="3215252" y="1248899"/>
                  </a:cubicBez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01170474-C49C-B604-6111-E9A383814126}"/>
                </a:ext>
              </a:extLst>
            </p:cNvPr>
            <p:cNvSpPr/>
            <p:nvPr/>
          </p:nvSpPr>
          <p:spPr>
            <a:xfrm>
              <a:off x="6375355" y="1198495"/>
              <a:ext cx="2167543" cy="1761364"/>
            </a:xfrm>
            <a:custGeom>
              <a:avLst/>
              <a:gdLst>
                <a:gd name="connsiteX0" fmla="*/ 2167543 w 2167543"/>
                <a:gd name="connsiteY0" fmla="*/ 880683 h 1761364"/>
                <a:gd name="connsiteX1" fmla="*/ 2106807 w 2167543"/>
                <a:gd name="connsiteY1" fmla="*/ 816150 h 1761364"/>
                <a:gd name="connsiteX2" fmla="*/ 0 w 2167543"/>
                <a:gd name="connsiteY2" fmla="*/ 0 h 1761364"/>
                <a:gd name="connsiteX3" fmla="*/ 0 w 2167543"/>
                <a:gd name="connsiteY3" fmla="*/ 223967 h 1761364"/>
                <a:gd name="connsiteX4" fmla="*/ 1484255 w 2167543"/>
                <a:gd name="connsiteY4" fmla="*/ 800965 h 1761364"/>
                <a:gd name="connsiteX5" fmla="*/ 1544991 w 2167543"/>
                <a:gd name="connsiteY5" fmla="*/ 884479 h 1761364"/>
                <a:gd name="connsiteX6" fmla="*/ 1484255 w 2167543"/>
                <a:gd name="connsiteY6" fmla="*/ 967992 h 1761364"/>
                <a:gd name="connsiteX7" fmla="*/ 0 w 2167543"/>
                <a:gd name="connsiteY7" fmla="*/ 1533602 h 1761364"/>
                <a:gd name="connsiteX8" fmla="*/ 0 w 2167543"/>
                <a:gd name="connsiteY8" fmla="*/ 1761365 h 1761364"/>
                <a:gd name="connsiteX9" fmla="*/ 2106807 w 2167543"/>
                <a:gd name="connsiteY9" fmla="*/ 949011 h 1761364"/>
                <a:gd name="connsiteX10" fmla="*/ 2167543 w 2167543"/>
                <a:gd name="connsiteY10" fmla="*/ 884479 h 1761364"/>
                <a:gd name="connsiteX11" fmla="*/ 2167543 w 2167543"/>
                <a:gd name="connsiteY11" fmla="*/ 880683 h 176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543" h="1761364">
                  <a:moveTo>
                    <a:pt x="2167543" y="880683"/>
                  </a:moveTo>
                  <a:cubicBezTo>
                    <a:pt x="2167543" y="854110"/>
                    <a:pt x="2144767" y="831334"/>
                    <a:pt x="2106807" y="816150"/>
                  </a:cubicBezTo>
                  <a:lnTo>
                    <a:pt x="0" y="0"/>
                  </a:lnTo>
                  <a:lnTo>
                    <a:pt x="0" y="223967"/>
                  </a:lnTo>
                  <a:cubicBezTo>
                    <a:pt x="819946" y="542834"/>
                    <a:pt x="1465274" y="793373"/>
                    <a:pt x="1484255" y="800965"/>
                  </a:cubicBezTo>
                  <a:cubicBezTo>
                    <a:pt x="1522215" y="816150"/>
                    <a:pt x="1544991" y="846518"/>
                    <a:pt x="1544991" y="884479"/>
                  </a:cubicBezTo>
                  <a:cubicBezTo>
                    <a:pt x="1544991" y="922439"/>
                    <a:pt x="1522215" y="952807"/>
                    <a:pt x="1484255" y="967992"/>
                  </a:cubicBezTo>
                  <a:lnTo>
                    <a:pt x="0" y="1533602"/>
                  </a:lnTo>
                  <a:lnTo>
                    <a:pt x="0" y="1761365"/>
                  </a:lnTo>
                  <a:lnTo>
                    <a:pt x="2106807" y="949011"/>
                  </a:lnTo>
                  <a:cubicBezTo>
                    <a:pt x="2144767" y="933827"/>
                    <a:pt x="2167543" y="911051"/>
                    <a:pt x="2167543" y="884479"/>
                  </a:cubicBezTo>
                  <a:lnTo>
                    <a:pt x="2167543" y="880683"/>
                  </a:lnTo>
                  <a:close/>
                </a:path>
              </a:pathLst>
            </a:custGeom>
            <a:grpFill/>
            <a:ln w="37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0" name="Espace réservé du titre 1">
            <a:extLst>
              <a:ext uri="{FF2B5EF4-FFF2-40B4-BE49-F238E27FC236}">
                <a16:creationId xmlns:a16="http://schemas.microsoft.com/office/drawing/2014/main" id="{1B6D9057-8DC3-1CF3-EAB6-7AB23AA9B2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3621" y="708686"/>
            <a:ext cx="4749494" cy="563387"/>
          </a:xfrm>
          <a:prstGeom prst="roundRect">
            <a:avLst>
              <a:gd name="adj" fmla="val 13855"/>
            </a:avLst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Slide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387148E7-195F-3CB6-382E-2580C805B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21" y="1347574"/>
            <a:ext cx="4749494" cy="587375"/>
          </a:xfrm>
          <a:prstGeom prst="roundRect">
            <a:avLst>
              <a:gd name="adj" fmla="val 11391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sp>
        <p:nvSpPr>
          <p:cNvPr id="12" name="Espace réservé du texte 12">
            <a:extLst>
              <a:ext uri="{FF2B5EF4-FFF2-40B4-BE49-F238E27FC236}">
                <a16:creationId xmlns:a16="http://schemas.microsoft.com/office/drawing/2014/main" id="{2A2D6110-096C-90EF-764E-49F8FA7810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3621" y="2170575"/>
            <a:ext cx="4749494" cy="3965122"/>
          </a:xfrm>
          <a:prstGeom prst="roundRect">
            <a:avLst>
              <a:gd name="adj" fmla="val 1619"/>
            </a:avLst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19228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94EFAB8C-24D9-E9DA-781D-BAD5FE334988}"/>
              </a:ext>
            </a:extLst>
          </p:cNvPr>
          <p:cNvSpPr/>
          <p:nvPr userDrawn="1"/>
        </p:nvSpPr>
        <p:spPr>
          <a:xfrm>
            <a:off x="11855824" y="6353083"/>
            <a:ext cx="336176" cy="458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8092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75DC7-61A8-5870-E9F1-C9B38ADE1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02D5C-911A-88FC-29B9-0CF1C91F7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9D77D5-A6D9-0A47-D6FB-8BDACED54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270BC6-669D-8C12-68DC-89D05761E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455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31290-6B17-B04A-31E6-709623A42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37A0E9-C15F-ADC4-C524-33FA2D2CD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FE3DD9-CA2B-37B6-15E7-5E6DD4EA0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179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E5560-9EC5-B343-61D7-E9C05EB0A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7E365-1AB0-C7A0-C37A-E1777B895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46FD7-092D-EC5E-D87B-4D48D7A53F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8D8A0B-3DD0-3A49-3FD4-94C42F784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E4E59-3FED-8D1A-9F9A-9CD309181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CD7186-B97B-4D68-E1B0-078A765B8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517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B09E2-AB0B-77AD-2CDA-E1998BD21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A04931-C8E7-BCCA-6001-C4D57848C6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1CC66F-3AC8-B334-E563-F3BB3F4C9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3F7C77-F93F-A884-EDB8-C22A791F5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B9CE2F-51D5-61A9-5EC6-04E6AB6D2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793F-9E1F-E945-325A-DB274CF03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964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9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42" Type="http://schemas.openxmlformats.org/officeDocument/2006/relationships/image" Target="../media/image1.svg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29" Type="http://schemas.openxmlformats.org/officeDocument/2006/relationships/slideLayout" Target="../slideLayouts/slideLayout42.xml"/><Relationship Id="rId41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3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44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Relationship Id="rId43" Type="http://schemas.openxmlformats.org/officeDocument/2006/relationships/image" Target="../media/image2.png"/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CB0DD-5F33-F42A-EF4F-812163A67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8A2B0-7F4F-4142-C46E-C364041C0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B8D3FD-6AC9-4017-3038-A9624118B5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7A8E7A-A2DE-4E7C-A64A-CD436E6E1B6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C623B3-34C6-66E4-EBDE-401EB3136A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AC2841-5F67-6839-068D-3F0ED5D8C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7D7C53-F3BA-439D-8911-584D803C7A99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82FC01-FE76-F00A-C579-D78C50964FD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3901250" y="6642100"/>
            <a:ext cx="4424362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29CF00">
                    <a:alpha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C2 - COLAS GROUP INTERNAL: Employees and partners who need to know.</a:t>
            </a:r>
          </a:p>
        </p:txBody>
      </p:sp>
    </p:spTree>
    <p:extLst>
      <p:ext uri="{BB962C8B-B14F-4D97-AF65-F5344CB8AC3E}">
        <p14:creationId xmlns:p14="http://schemas.microsoft.com/office/powerpoint/2010/main" val="396045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5DD22F2-1CED-73CB-4D12-B77328E19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oundRect">
            <a:avLst>
              <a:gd name="adj" fmla="val 12068"/>
            </a:avLst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Change </a:t>
            </a:r>
            <a:r>
              <a:rPr lang="fr-FR" dirty="0" err="1"/>
              <a:t>title</a:t>
            </a:r>
            <a:r>
              <a:rPr lang="fr-FR" dirty="0"/>
              <a:t> style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6FB4B9-BF73-95B2-6316-20D4D8F8A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oundRect">
            <a:avLst>
              <a:gd name="adj" fmla="val 3458"/>
            </a:avLst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Click to change </a:t>
            </a:r>
            <a:r>
              <a:rPr lang="fr-FR" dirty="0" err="1"/>
              <a:t>mask</a:t>
            </a:r>
            <a:r>
              <a:rPr lang="fr-FR" dirty="0"/>
              <a:t>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 SECOND LEVEL</a:t>
            </a:r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C6EA9C6E-7750-4846-5B61-4D6FF38C114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 rot="10800000">
            <a:off x="11925728" y="6466641"/>
            <a:ext cx="274215" cy="235041"/>
          </a:xfrm>
          <a:prstGeom prst="rect">
            <a:avLst/>
          </a:prstGeom>
        </p:spPr>
      </p:pic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A5C9B2F3-8051-AE1E-8B04-A3D189BB6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4033" y="6399682"/>
            <a:ext cx="707930" cy="365125"/>
          </a:xfrm>
          <a:prstGeom prst="roundRect">
            <a:avLst/>
          </a:prstGeom>
        </p:spPr>
        <p:txBody>
          <a:bodyPr vert="horz" lIns="0" tIns="0" rIns="0" bIns="0" rtlCol="0" anchor="ctr"/>
          <a:lstStyle>
            <a:lvl1pPr algn="r">
              <a:defRPr sz="8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B0605D4-E855-A849-9B86-DAC375F05519}" type="slidenum">
              <a:rPr lang="fr-FR" smtClean="0"/>
              <a:pPr/>
              <a:t>‹#›</a:t>
            </a:fld>
            <a:r>
              <a:rPr lang="fr-FR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EC32CF-5CCA-607F-67FD-0E0E3E4FF1D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3901250" y="6642100"/>
            <a:ext cx="4424362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29CF00">
                    <a:alpha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C2 - COLAS GROUP INTERNAL: Employees and partners who need to know.</a:t>
            </a:r>
          </a:p>
        </p:txBody>
      </p:sp>
    </p:spTree>
    <p:extLst>
      <p:ext uri="{BB962C8B-B14F-4D97-AF65-F5344CB8AC3E}">
        <p14:creationId xmlns:p14="http://schemas.microsoft.com/office/powerpoint/2010/main" val="31282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689" r:id="rId26"/>
    <p:sldLayoutId id="2147483690" r:id="rId27"/>
    <p:sldLayoutId id="2147483691" r:id="rId28"/>
    <p:sldLayoutId id="2147483692" r:id="rId29"/>
    <p:sldLayoutId id="2147483693" r:id="rId30"/>
    <p:sldLayoutId id="2147483694" r:id="rId31"/>
    <p:sldLayoutId id="2147483695" r:id="rId32"/>
    <p:sldLayoutId id="2147483696" r:id="rId33"/>
    <p:sldLayoutId id="2147483697" r:id="rId34"/>
    <p:sldLayoutId id="2147483698" r:id="rId35"/>
    <p:sldLayoutId id="2147483699" r:id="rId36"/>
    <p:sldLayoutId id="2147483700" r:id="rId37"/>
    <p:sldLayoutId id="2147483701" r:id="rId38"/>
    <p:sldLayoutId id="2147483702" r:id="rId39"/>
    <p:sldLayoutId id="2147483703" r:id="rId4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4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3"/>
        </a:buBlip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3"/>
        </a:buBlip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3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3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028F162-4E4A-17ED-5EA1-414ABB3B60B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3" r="3"/>
          <a:stretch>
            <a:fillRect/>
          </a:stretch>
        </p:blipFill>
        <p:spPr>
          <a:xfrm>
            <a:off x="-2859314" y="1473200"/>
            <a:ext cx="12192000" cy="6858000"/>
          </a:xfrm>
          <a:custGeom>
            <a:avLst/>
            <a:gdLst>
              <a:gd name="connsiteX0" fmla="*/ 6340391 w 12192000"/>
              <a:gd name="connsiteY0" fmla="*/ 1844557 h 6858000"/>
              <a:gd name="connsiteX1" fmla="*/ 6982251 w 12192000"/>
              <a:gd name="connsiteY1" fmla="*/ 2096594 h 6858000"/>
              <a:gd name="connsiteX2" fmla="*/ 7039704 w 12192000"/>
              <a:gd name="connsiteY2" fmla="*/ 2173339 h 6858000"/>
              <a:gd name="connsiteX3" fmla="*/ 6987505 w 12192000"/>
              <a:gd name="connsiteY3" fmla="*/ 2253112 h 6858000"/>
              <a:gd name="connsiteX4" fmla="*/ 6340391 w 12192000"/>
              <a:gd name="connsiteY4" fmla="*/ 2500002 h 6858000"/>
              <a:gd name="connsiteX5" fmla="*/ 6340391 w 12192000"/>
              <a:gd name="connsiteY5" fmla="*/ 2294496 h 6858000"/>
              <a:gd name="connsiteX6" fmla="*/ 6498789 w 12192000"/>
              <a:gd name="connsiteY6" fmla="*/ 2233064 h 6858000"/>
              <a:gd name="connsiteX7" fmla="*/ 6498789 w 12192000"/>
              <a:gd name="connsiteY7" fmla="*/ 2111591 h 6858000"/>
              <a:gd name="connsiteX8" fmla="*/ 6340391 w 12192000"/>
              <a:gd name="connsiteY8" fmla="*/ 2050159 h 6858000"/>
              <a:gd name="connsiteX9" fmla="*/ 6340391 w 12192000"/>
              <a:gd name="connsiteY9" fmla="*/ 1413973 h 6858000"/>
              <a:gd name="connsiteX10" fmla="*/ 8095561 w 12192000"/>
              <a:gd name="connsiteY10" fmla="*/ 2097620 h 6858000"/>
              <a:gd name="connsiteX11" fmla="*/ 8146570 w 12192000"/>
              <a:gd name="connsiteY11" fmla="*/ 2176269 h 6858000"/>
              <a:gd name="connsiteX12" fmla="*/ 8093129 w 12192000"/>
              <a:gd name="connsiteY12" fmla="*/ 2256960 h 6858000"/>
              <a:gd name="connsiteX13" fmla="*/ 6340391 w 12192000"/>
              <a:gd name="connsiteY13" fmla="*/ 2931220 h 6858000"/>
              <a:gd name="connsiteX14" fmla="*/ 6340391 w 12192000"/>
              <a:gd name="connsiteY14" fmla="*/ 2729594 h 6858000"/>
              <a:gd name="connsiteX15" fmla="*/ 7609667 w 12192000"/>
              <a:gd name="connsiteY15" fmla="*/ 2242207 h 6858000"/>
              <a:gd name="connsiteX16" fmla="*/ 7667971 w 12192000"/>
              <a:gd name="connsiteY16" fmla="*/ 2175244 h 6858000"/>
              <a:gd name="connsiteX17" fmla="*/ 7667971 w 12192000"/>
              <a:gd name="connsiteY17" fmla="*/ 2171448 h 6858000"/>
              <a:gd name="connsiteX18" fmla="*/ 7604926 w 12192000"/>
              <a:gd name="connsiteY18" fmla="*/ 2102296 h 6858000"/>
              <a:gd name="connsiteX19" fmla="*/ 6340391 w 12192000"/>
              <a:gd name="connsiteY19" fmla="*/ 1614669 h 6858000"/>
              <a:gd name="connsiteX20" fmla="*/ 1 w 12192000"/>
              <a:gd name="connsiteY20" fmla="*/ 563512 h 6858000"/>
              <a:gd name="connsiteX21" fmla="*/ 1 w 12192000"/>
              <a:gd name="connsiteY21" fmla="*/ 6293726 h 6858000"/>
              <a:gd name="connsiteX22" fmla="*/ 6030157 w 12192000"/>
              <a:gd name="connsiteY22" fmla="*/ 6293726 h 6858000"/>
              <a:gd name="connsiteX23" fmla="*/ 6340391 w 12192000"/>
              <a:gd name="connsiteY23" fmla="*/ 5983493 h 6858000"/>
              <a:gd name="connsiteX24" fmla="*/ 6340391 w 12192000"/>
              <a:gd name="connsiteY24" fmla="*/ 3157825 h 6858000"/>
              <a:gd name="connsiteX25" fmla="*/ 8715680 w 12192000"/>
              <a:gd name="connsiteY25" fmla="*/ 2240801 h 6858000"/>
              <a:gd name="connsiteX26" fmla="*/ 8776417 w 12192000"/>
              <a:gd name="connsiteY26" fmla="*/ 2176269 h 6858000"/>
              <a:gd name="connsiteX27" fmla="*/ 8717787 w 12192000"/>
              <a:gd name="connsiteY27" fmla="*/ 2109629 h 6858000"/>
              <a:gd name="connsiteX28" fmla="*/ 6340391 w 12192000"/>
              <a:gd name="connsiteY28" fmla="*/ 1185573 h 6858000"/>
              <a:gd name="connsiteX29" fmla="*/ 6340391 w 12192000"/>
              <a:gd name="connsiteY29" fmla="*/ 873746 h 6858000"/>
              <a:gd name="connsiteX30" fmla="*/ 6030157 w 12192000"/>
              <a:gd name="connsiteY30" fmla="*/ 563512 h 6858000"/>
              <a:gd name="connsiteX31" fmla="*/ 0 w 12192000"/>
              <a:gd name="connsiteY31" fmla="*/ 0 h 6858000"/>
              <a:gd name="connsiteX32" fmla="*/ 12192000 w 12192000"/>
              <a:gd name="connsiteY32" fmla="*/ 0 h 6858000"/>
              <a:gd name="connsiteX33" fmla="*/ 12192000 w 12192000"/>
              <a:gd name="connsiteY33" fmla="*/ 6858000 h 6858000"/>
              <a:gd name="connsiteX34" fmla="*/ 0 w 12192000"/>
              <a:gd name="connsiteY3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2000" h="6858000">
                <a:moveTo>
                  <a:pt x="6340391" y="1844557"/>
                </a:moveTo>
                <a:lnTo>
                  <a:pt x="6982251" y="2096594"/>
                </a:lnTo>
                <a:cubicBezTo>
                  <a:pt x="7022581" y="2112715"/>
                  <a:pt x="7038828" y="2147253"/>
                  <a:pt x="7039704" y="2173339"/>
                </a:cubicBezTo>
                <a:cubicBezTo>
                  <a:pt x="7040580" y="2199425"/>
                  <a:pt x="7025465" y="2237927"/>
                  <a:pt x="6987505" y="2253112"/>
                </a:cubicBezTo>
                <a:lnTo>
                  <a:pt x="6340391" y="2500002"/>
                </a:lnTo>
                <a:lnTo>
                  <a:pt x="6340391" y="2294496"/>
                </a:lnTo>
                <a:lnTo>
                  <a:pt x="6498789" y="2233064"/>
                </a:lnTo>
                <a:cubicBezTo>
                  <a:pt x="6578506" y="2202696"/>
                  <a:pt x="6578506" y="2141959"/>
                  <a:pt x="6498789" y="2111591"/>
                </a:cubicBezTo>
                <a:lnTo>
                  <a:pt x="6340391" y="2050159"/>
                </a:lnTo>
                <a:close/>
                <a:moveTo>
                  <a:pt x="6340391" y="1413973"/>
                </a:moveTo>
                <a:lnTo>
                  <a:pt x="8095561" y="2097620"/>
                </a:lnTo>
                <a:cubicBezTo>
                  <a:pt x="8133521" y="2112804"/>
                  <a:pt x="8146975" y="2149712"/>
                  <a:pt x="8146570" y="2176269"/>
                </a:cubicBezTo>
                <a:cubicBezTo>
                  <a:pt x="8146165" y="2202826"/>
                  <a:pt x="8131089" y="2241775"/>
                  <a:pt x="8093129" y="2256960"/>
                </a:cubicBezTo>
                <a:lnTo>
                  <a:pt x="6340391" y="2931220"/>
                </a:lnTo>
                <a:lnTo>
                  <a:pt x="6340391" y="2729594"/>
                </a:lnTo>
                <a:lnTo>
                  <a:pt x="7609667" y="2242207"/>
                </a:lnTo>
                <a:cubicBezTo>
                  <a:pt x="7647627" y="2227023"/>
                  <a:pt x="7667971" y="2201816"/>
                  <a:pt x="7667971" y="2175244"/>
                </a:cubicBezTo>
                <a:lnTo>
                  <a:pt x="7667971" y="2171448"/>
                </a:lnTo>
                <a:cubicBezTo>
                  <a:pt x="7667971" y="2144875"/>
                  <a:pt x="7642886" y="2117480"/>
                  <a:pt x="7604926" y="2102296"/>
                </a:cubicBezTo>
                <a:lnTo>
                  <a:pt x="6340391" y="1614669"/>
                </a:lnTo>
                <a:close/>
                <a:moveTo>
                  <a:pt x="1" y="563512"/>
                </a:moveTo>
                <a:lnTo>
                  <a:pt x="1" y="6293726"/>
                </a:lnTo>
                <a:lnTo>
                  <a:pt x="6030157" y="6293726"/>
                </a:lnTo>
                <a:cubicBezTo>
                  <a:pt x="6201495" y="6293726"/>
                  <a:pt x="6340391" y="6154830"/>
                  <a:pt x="6340391" y="5983493"/>
                </a:cubicBezTo>
                <a:lnTo>
                  <a:pt x="6340391" y="3157825"/>
                </a:lnTo>
                <a:lnTo>
                  <a:pt x="8715680" y="2240801"/>
                </a:lnTo>
                <a:cubicBezTo>
                  <a:pt x="8753641" y="2225617"/>
                  <a:pt x="8776066" y="2198131"/>
                  <a:pt x="8776417" y="2176269"/>
                </a:cubicBezTo>
                <a:cubicBezTo>
                  <a:pt x="8776768" y="2154407"/>
                  <a:pt x="8755748" y="2124813"/>
                  <a:pt x="8717787" y="2109629"/>
                </a:cubicBezTo>
                <a:lnTo>
                  <a:pt x="6340391" y="1185573"/>
                </a:lnTo>
                <a:lnTo>
                  <a:pt x="6340391" y="873746"/>
                </a:lnTo>
                <a:cubicBezTo>
                  <a:pt x="6340391" y="702408"/>
                  <a:pt x="6201495" y="563512"/>
                  <a:pt x="6030157" y="56351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D659E8-E5EB-F370-12E7-BEFFFAA5FED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err="1"/>
              <a:t>Being</a:t>
            </a:r>
            <a:r>
              <a:rPr lang="fr-FR" dirty="0"/>
              <a:t> </a:t>
            </a:r>
            <a:r>
              <a:rPr lang="fr-FR" dirty="0" err="1"/>
              <a:t>Curious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46F121E-A776-E660-8598-8B09F5CB35A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726" y="2890031"/>
            <a:ext cx="4508154" cy="538970"/>
          </a:xfrm>
        </p:spPr>
        <p:txBody>
          <a:bodyPr>
            <a:normAutofit fontScale="85000" lnSpcReduction="20000"/>
          </a:bodyPr>
          <a:lstStyle/>
          <a:p>
            <a:r>
              <a:rPr lang="fr-FR" dirty="0"/>
              <a:t>Paul Taylor</a:t>
            </a:r>
          </a:p>
          <a:p>
            <a:r>
              <a:rPr lang="fr-FR" dirty="0"/>
              <a:t>Safety &amp; Sustainability </a:t>
            </a:r>
            <a:r>
              <a:rPr lang="fr-FR" dirty="0" err="1"/>
              <a:t>Director</a:t>
            </a:r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A14C48B-4B90-BB25-C0ED-890682FFB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Safety Conversations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8BA1648-6A28-08D3-0D07-0E7CD274C9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6771" y="4586893"/>
            <a:ext cx="2577600" cy="12144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E6B844D-D354-BA7C-352B-DF8B1BB078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4575" y="5938803"/>
            <a:ext cx="1046403" cy="48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9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49A37-A167-5A38-B501-3B576B4C9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C4F567B-8DAC-FB1C-691A-8D0685179796}"/>
              </a:ext>
            </a:extLst>
          </p:cNvPr>
          <p:cNvSpPr/>
          <p:nvPr/>
        </p:nvSpPr>
        <p:spPr>
          <a:xfrm>
            <a:off x="8466827" y="1388854"/>
            <a:ext cx="3334110" cy="46927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073384-15CE-6EF8-98FF-FD4B8A7ABEBC}"/>
              </a:ext>
            </a:extLst>
          </p:cNvPr>
          <p:cNvSpPr txBox="1"/>
          <p:nvPr/>
        </p:nvSpPr>
        <p:spPr>
          <a:xfrm>
            <a:off x="8466826" y="1647492"/>
            <a:ext cx="34635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Big gap between activity and quality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Many employers are recording conversations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But fewer are demonstrating: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Dialogue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Learning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Risk thinking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1AE72D-3C72-E40B-6332-03C80F7B6FE9}"/>
              </a:ext>
            </a:extLst>
          </p:cNvPr>
          <p:cNvSpPr txBox="1"/>
          <p:nvPr/>
        </p:nvSpPr>
        <p:spPr>
          <a:xfrm>
            <a:off x="8466826" y="3157115"/>
            <a:ext cx="34635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Top performers show clear patterns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High-scoring entries consistently include: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Real events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or incidents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Specific site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hazards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Clear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controls / behaviours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Evidence of checking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understanding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B33790-1DBF-1C39-C8CF-19B7C2D4ABE9}"/>
              </a:ext>
            </a:extLst>
          </p:cNvPr>
          <p:cNvSpPr txBox="1"/>
          <p:nvPr/>
        </p:nvSpPr>
        <p:spPr>
          <a:xfrm>
            <a:off x="8466826" y="4666738"/>
            <a:ext cx="346350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Hidden risk: briefing culture masquerading as conversation.  Common low-scoring patterns: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“Briefed team on…”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“Reminded staff…”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“Told operatives…”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BDFEBFC-435B-1644-605C-D8B4C8ED8261}"/>
              </a:ext>
            </a:extLst>
          </p:cNvPr>
          <p:cNvGraphicFramePr>
            <a:graphicFrameLocks noGrp="1"/>
          </p:cNvGraphicFramePr>
          <p:nvPr/>
        </p:nvGraphicFramePr>
        <p:xfrm>
          <a:off x="619664" y="1014005"/>
          <a:ext cx="7590486" cy="5442468"/>
        </p:xfrm>
        <a:graphic>
          <a:graphicData uri="http://schemas.openxmlformats.org/drawingml/2006/table">
            <a:tbl>
              <a:tblPr/>
              <a:tblGrid>
                <a:gridCol w="1879799">
                  <a:extLst>
                    <a:ext uri="{9D8B030D-6E8A-4147-A177-3AD203B41FA5}">
                      <a16:colId xmlns:a16="http://schemas.microsoft.com/office/drawing/2014/main" val="918142060"/>
                    </a:ext>
                  </a:extLst>
                </a:gridCol>
                <a:gridCol w="5710687">
                  <a:extLst>
                    <a:ext uri="{9D8B030D-6E8A-4147-A177-3AD203B41FA5}">
                      <a16:colId xmlns:a16="http://schemas.microsoft.com/office/drawing/2014/main" val="2705630344"/>
                    </a:ext>
                  </a:extLst>
                </a:gridCol>
              </a:tblGrid>
              <a:tr h="18761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Employer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What the data shows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338680"/>
                  </a:ext>
                </a:extLst>
              </a:tr>
              <a:tr h="393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Network Rail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Best alignment to definition: often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analytical, risk-based, decision-led discussions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. More evidence of thinking and collaboration, though still not always explicit two-way engagement.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328502"/>
                  </a:ext>
                </a:extLst>
              </a:tr>
              <a:tr h="53971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Colas Rail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Strong on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risk + learning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 (many RIDDOR, hazard, and control discussions), but weakened by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large volume of one-way briefings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 (“weekly safety call”, “briefed team”). Two-way engagement is inconsistent.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1996196"/>
                  </a:ext>
                </a:extLst>
              </a:tr>
              <a:tr h="3636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>
                          <a:effectLst/>
                          <a:latin typeface="Aptos" panose="020B0004020202020204" pitchFamily="34" charset="0"/>
                        </a:rPr>
                        <a:t>MacRail</a:t>
                      </a:r>
                      <a:endParaRPr lang="en-GB" sz="10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Good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behavioural and cultural messaging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 (shared responsibility, challenge unsafe acts). Some strong examples of engagement, but not consistent across all entries.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2832303"/>
                  </a:ext>
                </a:extLst>
              </a:tr>
              <a:tr h="3636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AECOM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Strong on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learning + risk awareness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 (incident-based discussions, environmental impacts). Lacks consistent evidence of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actions and two-way dialogue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162205"/>
                  </a:ext>
                </a:extLst>
              </a:tr>
              <a:tr h="3636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>
                          <a:effectLst/>
                          <a:latin typeface="Aptos" panose="020B0004020202020204" pitchFamily="34" charset="0"/>
                        </a:rPr>
                        <a:t>Pace / Pace Infrastructure</a:t>
                      </a:r>
                      <a:endParaRPr lang="en-GB" sz="10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Some good structured conversations including controls and topics, but still mostly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briefing-led rather than exploratory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049044"/>
                  </a:ext>
                </a:extLst>
              </a:tr>
              <a:tr h="3636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MMA (Metro Alliance)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Mixed quality: occasional structured discussions, but majority are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instruction-based (“PPE”, “gates closed”)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 with limited engagement.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768305"/>
                  </a:ext>
                </a:extLst>
              </a:tr>
              <a:tr h="3636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>
                          <a:effectLst/>
                          <a:latin typeface="Aptos" panose="020B0004020202020204" pitchFamily="34" charset="0"/>
                        </a:rPr>
                        <a:t>RSS / RSS Infrastructure</a:t>
                      </a:r>
                      <a:endParaRPr lang="en-GB" sz="10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High volume but mostly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simple instructions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. Little evidence of questions, learning, or agreed improvements.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542681"/>
                  </a:ext>
                </a:extLst>
              </a:tr>
              <a:tr h="2891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McGinley (all variants)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Good coverage of hazards and SSOW, but generally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checklist-style briefings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, not conversations.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7633528"/>
                  </a:ext>
                </a:extLst>
              </a:tr>
              <a:tr h="25447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>
                          <a:effectLst/>
                          <a:latin typeface="Aptos" panose="020B0004020202020204" pitchFamily="34" charset="0"/>
                        </a:rPr>
                        <a:t>Vital / Vital HR</a:t>
                      </a:r>
                      <a:endParaRPr lang="en-GB" sz="10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Repetitive PPE/tool reminders. Very limited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risk discussion, learning, or interaction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4274229"/>
                  </a:ext>
                </a:extLst>
              </a:tr>
              <a:tr h="3636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>
                          <a:effectLst/>
                          <a:latin typeface="Aptos" panose="020B0004020202020204" pitchFamily="34" charset="0"/>
                        </a:rPr>
                        <a:t>ISS</a:t>
                      </a:r>
                      <a:endParaRPr lang="en-GB" sz="10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Slightly better due to some learning content (dust suppression), but still largely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directive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355850"/>
                  </a:ext>
                </a:extLst>
              </a:tr>
              <a:tr h="2891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 err="1">
                          <a:effectLst/>
                          <a:latin typeface="Aptos" panose="020B0004020202020204" pitchFamily="34" charset="0"/>
                        </a:rPr>
                        <a:t>Infocus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Mixed — occasional engagement, but mostly generic statements with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little depth or learning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821966"/>
                  </a:ext>
                </a:extLst>
              </a:tr>
              <a:tr h="25447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Heeney / </a:t>
                      </a:r>
                      <a:r>
                        <a:rPr lang="en-GB" sz="1000" b="1" dirty="0" err="1">
                          <a:effectLst/>
                          <a:latin typeface="Aptos" panose="020B0004020202020204" pitchFamily="34" charset="0"/>
                        </a:rPr>
                        <a:t>Heeneys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Task-focused and simple; limited evidence of engagement or exploration of risk.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3191066"/>
                  </a:ext>
                </a:extLst>
              </a:tr>
              <a:tr h="2891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Ganymede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Mostly very short “be aware” type entries. Almost no evidence of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two-way discussion or action setting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572764"/>
                  </a:ext>
                </a:extLst>
              </a:tr>
              <a:tr h="2891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A1 Rail &amp; Civils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Largely </a:t>
                      </a: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generic briefings</a:t>
                      </a: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 (PPE, site limits). Almost no evidence of two-way interaction or learning.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417352"/>
                  </a:ext>
                </a:extLst>
              </a:tr>
              <a:tr h="21977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AP Webb / others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Basic reminders; minimal behavioural or risk discussion.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3005571"/>
                  </a:ext>
                </a:extLst>
              </a:tr>
              <a:tr h="25447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b="1" dirty="0">
                          <a:effectLst/>
                          <a:latin typeface="Aptos" panose="020B0004020202020204" pitchFamily="34" charset="0"/>
                        </a:rPr>
                        <a:t>TES2000 / low volume</a:t>
                      </a:r>
                      <a:endParaRPr lang="en-GB" sz="10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dirty="0">
                          <a:effectLst/>
                          <a:latin typeface="Aptos" panose="020B0004020202020204" pitchFamily="34" charset="0"/>
                        </a:rPr>
                        <a:t>Very limited detail — mostly transactional records rather than conversations. </a:t>
                      </a:r>
                    </a:p>
                  </a:txBody>
                  <a:tcPr marL="10013" marR="10013" marT="5007" marB="5007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456474"/>
                  </a:ext>
                </a:extLst>
              </a:tr>
            </a:tbl>
          </a:graphicData>
        </a:graphic>
      </p:graphicFrame>
      <p:sp>
        <p:nvSpPr>
          <p:cNvPr id="8" name="Title 3">
            <a:extLst>
              <a:ext uri="{FF2B5EF4-FFF2-40B4-BE49-F238E27FC236}">
                <a16:creationId xmlns:a16="http://schemas.microsoft.com/office/drawing/2014/main" id="{BC5D91B0-6B88-2F85-A920-155829438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664" y="317560"/>
            <a:ext cx="10844460" cy="563387"/>
          </a:xfrm>
        </p:spPr>
        <p:txBody>
          <a:bodyPr/>
          <a:lstStyle/>
          <a:p>
            <a:r>
              <a:rPr lang="en-GB" b="1" dirty="0">
                <a:latin typeface="Aptos" panose="020B0004020202020204" pitchFamily="34" charset="0"/>
              </a:rPr>
              <a:t>Hierarchy of Quality by Employer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9F0A7D-807F-1545-75AC-CD3CA852A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4534" y="303113"/>
            <a:ext cx="1046403" cy="48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258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F6742E-8E7A-A8E6-B0E5-CAC3FC2D4474}"/>
              </a:ext>
            </a:extLst>
          </p:cNvPr>
          <p:cNvSpPr txBox="1"/>
          <p:nvPr/>
        </p:nvSpPr>
        <p:spPr>
          <a:xfrm>
            <a:off x="1813249" y="2200765"/>
            <a:ext cx="856550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Our job isn’t just to explain the controls - it’s to explore where they might fail.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CD3676-D4BF-4723-EC75-E21F5A9D9946}"/>
              </a:ext>
            </a:extLst>
          </p:cNvPr>
          <p:cNvSpPr txBox="1"/>
          <p:nvPr/>
        </p:nvSpPr>
        <p:spPr>
          <a:xfrm>
            <a:off x="1813249" y="4293932"/>
            <a:ext cx="85655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highlight>
                  <a:srgbClr val="FFFF00"/>
                </a:highlight>
              </a:rPr>
              <a:t> Be curious : Ask one more question.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E3303C-1699-01E6-5911-15D4DA3AC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4575" y="5938803"/>
            <a:ext cx="1046403" cy="48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34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onception personnalisée">
  <a:themeElements>
    <a:clrScheme name="Personnalisé 12">
      <a:dk1>
        <a:srgbClr val="000000"/>
      </a:dk1>
      <a:lt1>
        <a:srgbClr val="FFFFFF"/>
      </a:lt1>
      <a:dk2>
        <a:srgbClr val="0A4866"/>
      </a:dk2>
      <a:lt2>
        <a:srgbClr val="FFF001"/>
      </a:lt2>
      <a:accent1>
        <a:srgbClr val="7DBFC7"/>
      </a:accent1>
      <a:accent2>
        <a:srgbClr val="0DAEAC"/>
      </a:accent2>
      <a:accent3>
        <a:srgbClr val="C0CE2E"/>
      </a:accent3>
      <a:accent4>
        <a:srgbClr val="634B71"/>
      </a:accent4>
      <a:accent5>
        <a:srgbClr val="A3186D"/>
      </a:accent5>
      <a:accent6>
        <a:srgbClr val="EE7402"/>
      </a:accent6>
      <a:hlink>
        <a:srgbClr val="0563C1"/>
      </a:hlink>
      <a:folHlink>
        <a:srgbClr val="954F72"/>
      </a:folHlink>
    </a:clrScheme>
    <a:fontScheme name="Arial - Cola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ésentation1" id="{38B2DBBE-F4BA-4858-84B2-891B9875C16F}" vid="{A789E18C-9CDA-4BDB-A48C-38835C20B8F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91b42d2-f6b8-40a0-bb8d-b9b5c77e73df" xsi:nil="true"/>
    <lcf76f155ced4ddcb4097134ff3c332f xmlns="3089506d-dd9f-4240-bd5e-090db941faa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8F4912EB628E4983713D54C57841BA" ma:contentTypeVersion="16" ma:contentTypeDescription="Create a new document." ma:contentTypeScope="" ma:versionID="7ce3ed3f72f63bbe33dd9e623b35ec0a">
  <xsd:schema xmlns:xsd="http://www.w3.org/2001/XMLSchema" xmlns:xs="http://www.w3.org/2001/XMLSchema" xmlns:p="http://schemas.microsoft.com/office/2006/metadata/properties" xmlns:ns2="3089506d-dd9f-4240-bd5e-090db941faa6" xmlns:ns3="a91b42d2-f6b8-40a0-bb8d-b9b5c77e73df" targetNamespace="http://schemas.microsoft.com/office/2006/metadata/properties" ma:root="true" ma:fieldsID="60e5a8c1c40e331c8326a50581983389" ns2:_="" ns3:_="">
    <xsd:import namespace="3089506d-dd9f-4240-bd5e-090db941faa6"/>
    <xsd:import namespace="a91b42d2-f6b8-40a0-bb8d-b9b5c77e73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89506d-dd9f-4240-bd5e-090db941fa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fd46ad8-3788-4b0e-b729-90eded793dc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b42d2-f6b8-40a0-bb8d-b9b5c77e73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55aef36d-f9f7-4172-afc6-1f6bda8d6bad}" ma:internalName="TaxCatchAll" ma:showField="CatchAllData" ma:web="a91b42d2-f6b8-40a0-bb8d-b9b5c77e73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09D4E5-97F4-48BF-A2E1-FD076E29643A}">
  <ds:schemaRefs>
    <ds:schemaRef ds:uri="http://schemas.microsoft.com/office/2006/metadata/properties"/>
    <ds:schemaRef ds:uri="http://schemas.microsoft.com/office/infopath/2007/PartnerControls"/>
    <ds:schemaRef ds:uri="5c181359-c6bc-4255-a898-0768b6744dfb"/>
    <ds:schemaRef ds:uri="f1a69b47-91b7-4cd3-861e-846081eb63a1"/>
  </ds:schemaRefs>
</ds:datastoreItem>
</file>

<file path=customXml/itemProps2.xml><?xml version="1.0" encoding="utf-8"?>
<ds:datastoreItem xmlns:ds="http://schemas.openxmlformats.org/officeDocument/2006/customXml" ds:itemID="{D57A8CC2-80A7-4FA4-A09D-72E1AD39F5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567E48-047D-4224-821D-DF1C009CF641}"/>
</file>

<file path=docMetadata/LabelInfo.xml><?xml version="1.0" encoding="utf-8"?>
<clbl:labelList xmlns:clbl="http://schemas.microsoft.com/office/2020/mipLabelMetadata">
  <clbl:label id="{df64902a-104a-4642-a461-a3d9eb3752f4}" enabled="1" method="Standard" siteId="{be0be093-a2ad-444c-93d9-5626e83beefc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</Words>
  <Application>Microsoft Office PowerPoint</Application>
  <PresentationFormat>Widescreen</PresentationFormat>
  <Paragraphs>58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Aptos</vt:lpstr>
      <vt:lpstr>Aptos Display</vt:lpstr>
      <vt:lpstr>Arial</vt:lpstr>
      <vt:lpstr>Arial Black</vt:lpstr>
      <vt:lpstr>Cera Pro</vt:lpstr>
      <vt:lpstr>Office Theme</vt:lpstr>
      <vt:lpstr>Conception personnalisée</vt:lpstr>
      <vt:lpstr>Safety Conversations</vt:lpstr>
      <vt:lpstr>Hierarchy of Quality by Employer</vt:lpstr>
      <vt:lpstr>PowerPoint Presentation</vt:lpstr>
    </vt:vector>
  </TitlesOfParts>
  <Company>Colas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STEWART, Hannah (RKBRS)</dc:creator>
  <cp:lastModifiedBy>STEWART, Hannah (RKBRS)</cp:lastModifiedBy>
  <cp:revision>1</cp:revision>
  <dcterms:created xsi:type="dcterms:W3CDTF">2026-07-08T11:18:39Z</dcterms:created>
  <dcterms:modified xsi:type="dcterms:W3CDTF">2026-07-08T12:15:32Z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Office Theme:8\Conception personnalisée:5</vt:lpwstr>
  </property>
  <property fmtid="{D5CDD505-2E9C-101B-9397-08002B2CF9AE}" pid="3" name="ClassificationContentMarkingFooterText">
    <vt:lpwstr>C2 - COLAS GROUP INTERNAL: Employees and partners who need to know.</vt:lpwstr>
  </property>
  <property fmtid="{D5CDD505-2E9C-101B-9397-08002B2CF9AE}" pid="4" name="ContentTypeId">
    <vt:lpwstr>0x010100558F4912EB628E4983713D54C57841BA</vt:lpwstr>
  </property>
  <property fmtid="{D5CDD505-2E9C-101B-9397-08002B2CF9AE}" pid="5" name="MediaServiceImageTags">
    <vt:lpwstr/>
  </property>
</Properties>
</file>