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media/image116.jpg" ContentType="image/jpeg"/>
  <Override PartName="/ppt/media/image117.jpg" ContentType="image/jpeg"/>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4"/>
    <p:sldMasterId id="2147483687" r:id="rId5"/>
  </p:sldMasterIdLst>
  <p:notesMasterIdLst>
    <p:notesMasterId r:id="rId94"/>
  </p:notesMasterIdLst>
  <p:sldIdLst>
    <p:sldId id="256" r:id="rId6"/>
    <p:sldId id="357" r:id="rId7"/>
    <p:sldId id="355" r:id="rId8"/>
    <p:sldId id="354" r:id="rId9"/>
    <p:sldId id="356" r:id="rId10"/>
    <p:sldId id="258" r:id="rId11"/>
    <p:sldId id="358" r:id="rId12"/>
    <p:sldId id="359" r:id="rId13"/>
    <p:sldId id="703" r:id="rId14"/>
    <p:sldId id="704" r:id="rId15"/>
    <p:sldId id="705" r:id="rId16"/>
    <p:sldId id="706" r:id="rId17"/>
    <p:sldId id="707" r:id="rId18"/>
    <p:sldId id="708" r:id="rId19"/>
    <p:sldId id="709" r:id="rId20"/>
    <p:sldId id="710" r:id="rId21"/>
    <p:sldId id="711" r:id="rId22"/>
    <p:sldId id="712" r:id="rId23"/>
    <p:sldId id="713" r:id="rId24"/>
    <p:sldId id="714" r:id="rId25"/>
    <p:sldId id="715" r:id="rId26"/>
    <p:sldId id="716" r:id="rId27"/>
    <p:sldId id="717" r:id="rId28"/>
    <p:sldId id="718" r:id="rId29"/>
    <p:sldId id="719" r:id="rId30"/>
    <p:sldId id="699" r:id="rId31"/>
    <p:sldId id="257" r:id="rId32"/>
    <p:sldId id="700" r:id="rId33"/>
    <p:sldId id="259" r:id="rId34"/>
    <p:sldId id="260" r:id="rId35"/>
    <p:sldId id="261" r:id="rId36"/>
    <p:sldId id="262" r:id="rId37"/>
    <p:sldId id="263" r:id="rId38"/>
    <p:sldId id="264" r:id="rId39"/>
    <p:sldId id="265" r:id="rId40"/>
    <p:sldId id="266" r:id="rId41"/>
    <p:sldId id="267" r:id="rId42"/>
    <p:sldId id="268" r:id="rId43"/>
    <p:sldId id="269" r:id="rId44"/>
    <p:sldId id="270" r:id="rId45"/>
    <p:sldId id="271" r:id="rId46"/>
    <p:sldId id="272" r:id="rId47"/>
    <p:sldId id="273" r:id="rId48"/>
    <p:sldId id="277" r:id="rId49"/>
    <p:sldId id="701" r:id="rId50"/>
    <p:sldId id="279" r:id="rId51"/>
    <p:sldId id="280" r:id="rId52"/>
    <p:sldId id="281" r:id="rId53"/>
    <p:sldId id="282" r:id="rId54"/>
    <p:sldId id="283" r:id="rId55"/>
    <p:sldId id="284" r:id="rId56"/>
    <p:sldId id="285" r:id="rId57"/>
    <p:sldId id="286" r:id="rId58"/>
    <p:sldId id="287" r:id="rId59"/>
    <p:sldId id="288" r:id="rId60"/>
    <p:sldId id="289" r:id="rId61"/>
    <p:sldId id="290" r:id="rId62"/>
    <p:sldId id="291" r:id="rId63"/>
    <p:sldId id="292" r:id="rId64"/>
    <p:sldId id="293" r:id="rId65"/>
    <p:sldId id="294" r:id="rId66"/>
    <p:sldId id="295" r:id="rId67"/>
    <p:sldId id="702" r:id="rId68"/>
    <p:sldId id="297" r:id="rId69"/>
    <p:sldId id="687" r:id="rId70"/>
    <p:sldId id="466" r:id="rId71"/>
    <p:sldId id="690" r:id="rId72"/>
    <p:sldId id="697" r:id="rId73"/>
    <p:sldId id="278" r:id="rId74"/>
    <p:sldId id="695" r:id="rId75"/>
    <p:sldId id="696" r:id="rId76"/>
    <p:sldId id="693" r:id="rId77"/>
    <p:sldId id="694" r:id="rId78"/>
    <p:sldId id="361" r:id="rId79"/>
    <p:sldId id="362" r:id="rId80"/>
    <p:sldId id="691" r:id="rId81"/>
    <p:sldId id="364" r:id="rId82"/>
    <p:sldId id="296" r:id="rId83"/>
    <p:sldId id="720" r:id="rId84"/>
    <p:sldId id="363" r:id="rId85"/>
    <p:sldId id="683" r:id="rId86"/>
    <p:sldId id="685" r:id="rId87"/>
    <p:sldId id="686" r:id="rId88"/>
    <p:sldId id="698" r:id="rId89"/>
    <p:sldId id="1210" r:id="rId90"/>
    <p:sldId id="688" r:id="rId91"/>
    <p:sldId id="1170" r:id="rId92"/>
    <p:sldId id="1209" r:id="rId9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99C8107-B147-6F2A-137A-C48CAD0D741A}" name="Lindsey Artola" initials="LA" userId="9ef484c1dc45c905" providerId="Windows Live"/>
  <p188:author id="{F1D0846E-FC48-C7A4-4CB5-6143AA1786A4}" name="Lindsey Artola" initials="LA" userId="S::Lindsey@sagehealthstrategy.com::23f9f5c5-2bb3-4eb6-bc57-12d0db21c8b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5805"/>
    <a:srgbClr val="FE5500"/>
    <a:srgbClr val="0D728D"/>
    <a:srgbClr val="08C6F0"/>
    <a:srgbClr val="3EB8DD"/>
    <a:srgbClr val="3794CF"/>
    <a:srgbClr val="2491CF"/>
    <a:srgbClr val="40B3D0"/>
    <a:srgbClr val="008BAE"/>
    <a:srgbClr val="286D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9DA407-264B-AB4D-A66F-B54F757C19FE}" v="42" dt="2025-02-27T16:36:13.1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461"/>
    <p:restoredTop sz="94727"/>
  </p:normalViewPr>
  <p:slideViewPr>
    <p:cSldViewPr snapToGrid="0">
      <p:cViewPr varScale="1">
        <p:scale>
          <a:sx n="56" d="100"/>
          <a:sy n="56" d="100"/>
        </p:scale>
        <p:origin x="216" y="7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presProps" Target="pres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notesMaster" Target="notesMasters/notesMaster1.xml"/><Relationship Id="rId99" Type="http://schemas.microsoft.com/office/2016/11/relationships/changesInfo" Target="changesInfos/changesInfo1.xml"/><Relationship Id="rId10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tableStyles" Target="tableStyle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sey Artola" userId="23f9f5c5-2bb3-4eb6-bc57-12d0db21c8b4" providerId="ADAL" clId="{5F9DA407-264B-AB4D-A66F-B54F757C19FE}"/>
    <pc:docChg chg="undo custSel addSld delSld modSld modShowInfo">
      <pc:chgData name="Lindsey Artola" userId="23f9f5c5-2bb3-4eb6-bc57-12d0db21c8b4" providerId="ADAL" clId="{5F9DA407-264B-AB4D-A66F-B54F757C19FE}" dt="2025-02-27T16:36:56.306" v="735" actId="478"/>
      <pc:docMkLst>
        <pc:docMk/>
      </pc:docMkLst>
      <pc:sldChg chg="modSp mod">
        <pc:chgData name="Lindsey Artola" userId="23f9f5c5-2bb3-4eb6-bc57-12d0db21c8b4" providerId="ADAL" clId="{5F9DA407-264B-AB4D-A66F-B54F757C19FE}" dt="2025-02-25T15:00:02.660" v="683" actId="20577"/>
        <pc:sldMkLst>
          <pc:docMk/>
          <pc:sldMk cId="1743218164" sldId="256"/>
        </pc:sldMkLst>
        <pc:spChg chg="mod">
          <ac:chgData name="Lindsey Artola" userId="23f9f5c5-2bb3-4eb6-bc57-12d0db21c8b4" providerId="ADAL" clId="{5F9DA407-264B-AB4D-A66F-B54F757C19FE}" dt="2025-02-25T15:00:02.660" v="683" actId="20577"/>
          <ac:spMkLst>
            <pc:docMk/>
            <pc:sldMk cId="1743218164" sldId="256"/>
            <ac:spMk id="2" creationId="{AD5EE222-3CE4-822F-EF13-DBC746712B5D}"/>
          </ac:spMkLst>
        </pc:spChg>
      </pc:sldChg>
      <pc:sldChg chg="delSp mod">
        <pc:chgData name="Lindsey Artola" userId="23f9f5c5-2bb3-4eb6-bc57-12d0db21c8b4" providerId="ADAL" clId="{5F9DA407-264B-AB4D-A66F-B54F757C19FE}" dt="2025-02-24T21:55:44.077" v="568" actId="21"/>
        <pc:sldMkLst>
          <pc:docMk/>
          <pc:sldMk cId="0" sldId="265"/>
        </pc:sldMkLst>
      </pc:sldChg>
      <pc:sldChg chg="delSp mod">
        <pc:chgData name="Lindsey Artola" userId="23f9f5c5-2bb3-4eb6-bc57-12d0db21c8b4" providerId="ADAL" clId="{5F9DA407-264B-AB4D-A66F-B54F757C19FE}" dt="2025-02-24T21:51:31.138" v="438" actId="21"/>
        <pc:sldMkLst>
          <pc:docMk/>
          <pc:sldMk cId="0" sldId="270"/>
        </pc:sldMkLst>
      </pc:sldChg>
      <pc:sldChg chg="delSp mod">
        <pc:chgData name="Lindsey Artola" userId="23f9f5c5-2bb3-4eb6-bc57-12d0db21c8b4" providerId="ADAL" clId="{5F9DA407-264B-AB4D-A66F-B54F757C19FE}" dt="2025-02-24T21:51:57.960" v="439" actId="21"/>
        <pc:sldMkLst>
          <pc:docMk/>
          <pc:sldMk cId="0" sldId="271"/>
        </pc:sldMkLst>
      </pc:sldChg>
      <pc:sldChg chg="modSp mod">
        <pc:chgData name="Lindsey Artola" userId="23f9f5c5-2bb3-4eb6-bc57-12d0db21c8b4" providerId="ADAL" clId="{5F9DA407-264B-AB4D-A66F-B54F757C19FE}" dt="2025-02-24T21:54:50.470" v="567" actId="207"/>
        <pc:sldMkLst>
          <pc:docMk/>
          <pc:sldMk cId="0" sldId="273"/>
        </pc:sldMkLst>
        <pc:spChg chg="mod">
          <ac:chgData name="Lindsey Artola" userId="23f9f5c5-2bb3-4eb6-bc57-12d0db21c8b4" providerId="ADAL" clId="{5F9DA407-264B-AB4D-A66F-B54F757C19FE}" dt="2025-02-24T21:54:50.470" v="567" actId="207"/>
          <ac:spMkLst>
            <pc:docMk/>
            <pc:sldMk cId="0" sldId="273"/>
            <ac:spMk id="6" creationId="{00000000-0000-0000-0000-000000000000}"/>
          </ac:spMkLst>
        </pc:spChg>
      </pc:sldChg>
      <pc:sldChg chg="del">
        <pc:chgData name="Lindsey Artola" userId="23f9f5c5-2bb3-4eb6-bc57-12d0db21c8b4" providerId="ADAL" clId="{5F9DA407-264B-AB4D-A66F-B54F757C19FE}" dt="2025-02-24T21:52:31.662" v="440" actId="2696"/>
        <pc:sldMkLst>
          <pc:docMk/>
          <pc:sldMk cId="0" sldId="274"/>
        </pc:sldMkLst>
      </pc:sldChg>
      <pc:sldChg chg="del">
        <pc:chgData name="Lindsey Artola" userId="23f9f5c5-2bb3-4eb6-bc57-12d0db21c8b4" providerId="ADAL" clId="{5F9DA407-264B-AB4D-A66F-B54F757C19FE}" dt="2025-02-24T21:52:34.578" v="441" actId="2696"/>
        <pc:sldMkLst>
          <pc:docMk/>
          <pc:sldMk cId="0" sldId="275"/>
        </pc:sldMkLst>
      </pc:sldChg>
      <pc:sldChg chg="del">
        <pc:chgData name="Lindsey Artola" userId="23f9f5c5-2bb3-4eb6-bc57-12d0db21c8b4" providerId="ADAL" clId="{5F9DA407-264B-AB4D-A66F-B54F757C19FE}" dt="2025-02-24T21:52:38.935" v="442" actId="2696"/>
        <pc:sldMkLst>
          <pc:docMk/>
          <pc:sldMk cId="0" sldId="276"/>
        </pc:sldMkLst>
      </pc:sldChg>
      <pc:sldChg chg="modSp mod">
        <pc:chgData name="Lindsey Artola" userId="23f9f5c5-2bb3-4eb6-bc57-12d0db21c8b4" providerId="ADAL" clId="{5F9DA407-264B-AB4D-A66F-B54F757C19FE}" dt="2025-02-24T18:56:14.910" v="79" actId="20577"/>
        <pc:sldMkLst>
          <pc:docMk/>
          <pc:sldMk cId="343813878" sldId="296"/>
        </pc:sldMkLst>
        <pc:spChg chg="mod">
          <ac:chgData name="Lindsey Artola" userId="23f9f5c5-2bb3-4eb6-bc57-12d0db21c8b4" providerId="ADAL" clId="{5F9DA407-264B-AB4D-A66F-B54F757C19FE}" dt="2025-02-24T18:56:14.910" v="79" actId="20577"/>
          <ac:spMkLst>
            <pc:docMk/>
            <pc:sldMk cId="343813878" sldId="296"/>
            <ac:spMk id="3" creationId="{FC991DAD-8C58-5C40-9FA6-7DE68E87075A}"/>
          </ac:spMkLst>
        </pc:spChg>
      </pc:sldChg>
      <pc:sldChg chg="modSp mod">
        <pc:chgData name="Lindsey Artola" userId="23f9f5c5-2bb3-4eb6-bc57-12d0db21c8b4" providerId="ADAL" clId="{5F9DA407-264B-AB4D-A66F-B54F757C19FE}" dt="2025-02-24T17:34:22.399" v="8" actId="20577"/>
        <pc:sldMkLst>
          <pc:docMk/>
          <pc:sldMk cId="1982248114" sldId="357"/>
        </pc:sldMkLst>
        <pc:spChg chg="mod">
          <ac:chgData name="Lindsey Artola" userId="23f9f5c5-2bb3-4eb6-bc57-12d0db21c8b4" providerId="ADAL" clId="{5F9DA407-264B-AB4D-A66F-B54F757C19FE}" dt="2025-02-24T17:34:22.399" v="8" actId="20577"/>
          <ac:spMkLst>
            <pc:docMk/>
            <pc:sldMk cId="1982248114" sldId="357"/>
            <ac:spMk id="11" creationId="{8D2F68FA-1FF5-1AE9-B005-8AE315D40F4F}"/>
          </ac:spMkLst>
        </pc:spChg>
      </pc:sldChg>
      <pc:sldChg chg="modSp mod modCm">
        <pc:chgData name="Lindsey Artola" userId="23f9f5c5-2bb3-4eb6-bc57-12d0db21c8b4" providerId="ADAL" clId="{5F9DA407-264B-AB4D-A66F-B54F757C19FE}" dt="2025-02-25T15:00:49.946" v="687" actId="313"/>
        <pc:sldMkLst>
          <pc:docMk/>
          <pc:sldMk cId="2357367494" sldId="359"/>
        </pc:sldMkLst>
        <pc:spChg chg="mod">
          <ac:chgData name="Lindsey Artola" userId="23f9f5c5-2bb3-4eb6-bc57-12d0db21c8b4" providerId="ADAL" clId="{5F9DA407-264B-AB4D-A66F-B54F757C19FE}" dt="2025-02-25T15:00:49.946" v="687" actId="313"/>
          <ac:spMkLst>
            <pc:docMk/>
            <pc:sldMk cId="2357367494" sldId="359"/>
            <ac:spMk id="5" creationId="{4286554F-385C-9568-394D-BBA3CC8A1BD7}"/>
          </ac:spMkLst>
        </pc:spChg>
        <pc:extLst>
          <p:ext xmlns:p="http://schemas.openxmlformats.org/presentationml/2006/main" uri="{D6D511B9-2390-475A-947B-AFAB55BFBCF1}">
            <pc226:cmChg xmlns:pc226="http://schemas.microsoft.com/office/powerpoint/2022/06/main/command" chg="mod">
              <pc226:chgData name="Lindsey Artola" userId="23f9f5c5-2bb3-4eb6-bc57-12d0db21c8b4" providerId="ADAL" clId="{5F9DA407-264B-AB4D-A66F-B54F757C19FE}" dt="2025-02-25T15:00:49.946" v="687" actId="313"/>
              <pc2:cmMkLst xmlns:pc2="http://schemas.microsoft.com/office/powerpoint/2019/9/main/command">
                <pc:docMk/>
                <pc:sldMk cId="2357367494" sldId="359"/>
                <pc2:cmMk id="{0D46CECC-FFCC-5E4B-A2D4-4FD44FBF5A59}"/>
              </pc2:cmMkLst>
            </pc226:cmChg>
          </p:ext>
        </pc:extLst>
      </pc:sldChg>
      <pc:sldChg chg="modSp mod">
        <pc:chgData name="Lindsey Artola" userId="23f9f5c5-2bb3-4eb6-bc57-12d0db21c8b4" providerId="ADAL" clId="{5F9DA407-264B-AB4D-A66F-B54F757C19FE}" dt="2025-02-24T21:57:42.949" v="673" actId="1076"/>
        <pc:sldMkLst>
          <pc:docMk/>
          <pc:sldMk cId="163915670" sldId="362"/>
        </pc:sldMkLst>
        <pc:spChg chg="mod">
          <ac:chgData name="Lindsey Artola" userId="23f9f5c5-2bb3-4eb6-bc57-12d0db21c8b4" providerId="ADAL" clId="{5F9DA407-264B-AB4D-A66F-B54F757C19FE}" dt="2025-02-24T21:57:40.393" v="672" actId="1076"/>
          <ac:spMkLst>
            <pc:docMk/>
            <pc:sldMk cId="163915670" sldId="362"/>
            <ac:spMk id="5" creationId="{7923AE35-3B3F-C87C-65AF-44277A1A0CAB}"/>
          </ac:spMkLst>
        </pc:spChg>
        <pc:graphicFrameChg chg="mod modGraphic">
          <ac:chgData name="Lindsey Artola" userId="23f9f5c5-2bb3-4eb6-bc57-12d0db21c8b4" providerId="ADAL" clId="{5F9DA407-264B-AB4D-A66F-B54F757C19FE}" dt="2025-02-24T21:57:42.949" v="673" actId="1076"/>
          <ac:graphicFrameMkLst>
            <pc:docMk/>
            <pc:sldMk cId="163915670" sldId="362"/>
            <ac:graphicFrameMk id="6" creationId="{08352E39-A597-520B-E559-04BA8D54765D}"/>
          </ac:graphicFrameMkLst>
        </pc:graphicFrameChg>
      </pc:sldChg>
      <pc:sldChg chg="modSp mod">
        <pc:chgData name="Lindsey Artola" userId="23f9f5c5-2bb3-4eb6-bc57-12d0db21c8b4" providerId="ADAL" clId="{5F9DA407-264B-AB4D-A66F-B54F757C19FE}" dt="2025-02-24T21:57:05.492" v="652" actId="20577"/>
        <pc:sldMkLst>
          <pc:docMk/>
          <pc:sldMk cId="1155579290" sldId="466"/>
        </pc:sldMkLst>
        <pc:spChg chg="mod">
          <ac:chgData name="Lindsey Artola" userId="23f9f5c5-2bb3-4eb6-bc57-12d0db21c8b4" providerId="ADAL" clId="{5F9DA407-264B-AB4D-A66F-B54F757C19FE}" dt="2025-02-24T21:57:05.492" v="652" actId="20577"/>
          <ac:spMkLst>
            <pc:docMk/>
            <pc:sldMk cId="1155579290" sldId="466"/>
            <ac:spMk id="6" creationId="{23331FAC-00BA-E146-BAB3-2F37F9CE89FC}"/>
          </ac:spMkLst>
        </pc:spChg>
      </pc:sldChg>
      <pc:sldChg chg="addSp delSp modSp mod">
        <pc:chgData name="Lindsey Artola" userId="23f9f5c5-2bb3-4eb6-bc57-12d0db21c8b4" providerId="ADAL" clId="{5F9DA407-264B-AB4D-A66F-B54F757C19FE}" dt="2025-02-24T21:50:01.679" v="437" actId="1076"/>
        <pc:sldMkLst>
          <pc:docMk/>
          <pc:sldMk cId="2819413113" sldId="688"/>
        </pc:sldMkLst>
        <pc:spChg chg="add mod">
          <ac:chgData name="Lindsey Artola" userId="23f9f5c5-2bb3-4eb6-bc57-12d0db21c8b4" providerId="ADAL" clId="{5F9DA407-264B-AB4D-A66F-B54F757C19FE}" dt="2025-02-24T21:49:57.983" v="436" actId="1076"/>
          <ac:spMkLst>
            <pc:docMk/>
            <pc:sldMk cId="2819413113" sldId="688"/>
            <ac:spMk id="2" creationId="{5B7D4B59-46D2-36A4-1DC1-647907C82842}"/>
          </ac:spMkLst>
        </pc:spChg>
        <pc:spChg chg="mod">
          <ac:chgData name="Lindsey Artola" userId="23f9f5c5-2bb3-4eb6-bc57-12d0db21c8b4" providerId="ADAL" clId="{5F9DA407-264B-AB4D-A66F-B54F757C19FE}" dt="2025-02-24T21:44:19.185" v="290" actId="1076"/>
          <ac:spMkLst>
            <pc:docMk/>
            <pc:sldMk cId="2819413113" sldId="688"/>
            <ac:spMk id="3" creationId="{EF8D95B9-5F5E-501D-0CAA-039731C0CD0F}"/>
          </ac:spMkLst>
        </pc:spChg>
        <pc:spChg chg="add mod">
          <ac:chgData name="Lindsey Artola" userId="23f9f5c5-2bb3-4eb6-bc57-12d0db21c8b4" providerId="ADAL" clId="{5F9DA407-264B-AB4D-A66F-B54F757C19FE}" dt="2025-02-24T21:50:01.679" v="437" actId="1076"/>
          <ac:spMkLst>
            <pc:docMk/>
            <pc:sldMk cId="2819413113" sldId="688"/>
            <ac:spMk id="5" creationId="{F50CA717-77DC-7BEF-8578-B78E891693FA}"/>
          </ac:spMkLst>
        </pc:spChg>
        <pc:spChg chg="mod">
          <ac:chgData name="Lindsey Artola" userId="23f9f5c5-2bb3-4eb6-bc57-12d0db21c8b4" providerId="ADAL" clId="{5F9DA407-264B-AB4D-A66F-B54F757C19FE}" dt="2025-02-24T21:44:24.488" v="292" actId="1076"/>
          <ac:spMkLst>
            <pc:docMk/>
            <pc:sldMk cId="2819413113" sldId="688"/>
            <ac:spMk id="8" creationId="{2794A64E-10F7-C117-37F3-0D02AE0289B5}"/>
          </ac:spMkLst>
        </pc:spChg>
        <pc:spChg chg="mod">
          <ac:chgData name="Lindsey Artola" userId="23f9f5c5-2bb3-4eb6-bc57-12d0db21c8b4" providerId="ADAL" clId="{5F9DA407-264B-AB4D-A66F-B54F757C19FE}" dt="2025-02-24T21:44:32.065" v="294" actId="1076"/>
          <ac:spMkLst>
            <pc:docMk/>
            <pc:sldMk cId="2819413113" sldId="688"/>
            <ac:spMk id="10" creationId="{3EA19745-C095-2B61-7B7C-7B6E9FFA2DB4}"/>
          </ac:spMkLst>
        </pc:spChg>
        <pc:spChg chg="mod">
          <ac:chgData name="Lindsey Artola" userId="23f9f5c5-2bb3-4eb6-bc57-12d0db21c8b4" providerId="ADAL" clId="{5F9DA407-264B-AB4D-A66F-B54F757C19FE}" dt="2025-02-24T21:44:40.732" v="298" actId="1076"/>
          <ac:spMkLst>
            <pc:docMk/>
            <pc:sldMk cId="2819413113" sldId="688"/>
            <ac:spMk id="11" creationId="{F8FA3B72-C0DD-E25C-FC22-6CC5B5E910D1}"/>
          </ac:spMkLst>
        </pc:spChg>
        <pc:picChg chg="mod">
          <ac:chgData name="Lindsey Artola" userId="23f9f5c5-2bb3-4eb6-bc57-12d0db21c8b4" providerId="ADAL" clId="{5F9DA407-264B-AB4D-A66F-B54F757C19FE}" dt="2025-02-24T21:44:06.533" v="287" actId="1076"/>
          <ac:picMkLst>
            <pc:docMk/>
            <pc:sldMk cId="2819413113" sldId="688"/>
            <ac:picMk id="6" creationId="{CDF7A2C4-43AC-AC77-3429-169C1E2CE982}"/>
          </ac:picMkLst>
        </pc:picChg>
        <pc:picChg chg="mod">
          <ac:chgData name="Lindsey Artola" userId="23f9f5c5-2bb3-4eb6-bc57-12d0db21c8b4" providerId="ADAL" clId="{5F9DA407-264B-AB4D-A66F-B54F757C19FE}" dt="2025-02-24T21:44:16.874" v="289" actId="1076"/>
          <ac:picMkLst>
            <pc:docMk/>
            <pc:sldMk cId="2819413113" sldId="688"/>
            <ac:picMk id="7" creationId="{E0DD1CC4-6AD3-B2DE-A078-3E4C5E9B0779}"/>
          </ac:picMkLst>
        </pc:picChg>
        <pc:picChg chg="mod">
          <ac:chgData name="Lindsey Artola" userId="23f9f5c5-2bb3-4eb6-bc57-12d0db21c8b4" providerId="ADAL" clId="{5F9DA407-264B-AB4D-A66F-B54F757C19FE}" dt="2025-02-24T21:44:35.399" v="296" actId="14100"/>
          <ac:picMkLst>
            <pc:docMk/>
            <pc:sldMk cId="2819413113" sldId="688"/>
            <ac:picMk id="9" creationId="{33165E5B-811E-26EE-6174-2B9AF20F22DB}"/>
          </ac:picMkLst>
        </pc:picChg>
        <pc:picChg chg="mod">
          <ac:chgData name="Lindsey Artola" userId="23f9f5c5-2bb3-4eb6-bc57-12d0db21c8b4" providerId="ADAL" clId="{5F9DA407-264B-AB4D-A66F-B54F757C19FE}" dt="2025-02-24T21:44:29.218" v="293" actId="1076"/>
          <ac:picMkLst>
            <pc:docMk/>
            <pc:sldMk cId="2819413113" sldId="688"/>
            <ac:picMk id="12" creationId="{1EBE3F04-2C97-461E-8EDE-AB2681F7BDD4}"/>
          </ac:picMkLst>
        </pc:picChg>
        <pc:picChg chg="mod">
          <ac:chgData name="Lindsey Artola" userId="23f9f5c5-2bb3-4eb6-bc57-12d0db21c8b4" providerId="ADAL" clId="{5F9DA407-264B-AB4D-A66F-B54F757C19FE}" dt="2025-02-24T21:44:38.140" v="297" actId="1076"/>
          <ac:picMkLst>
            <pc:docMk/>
            <pc:sldMk cId="2819413113" sldId="688"/>
            <ac:picMk id="13" creationId="{DC65965A-1562-94CD-FBED-E028985FAC84}"/>
          </ac:picMkLst>
        </pc:picChg>
        <pc:picChg chg="add mod">
          <ac:chgData name="Lindsey Artola" userId="23f9f5c5-2bb3-4eb6-bc57-12d0db21c8b4" providerId="ADAL" clId="{5F9DA407-264B-AB4D-A66F-B54F757C19FE}" dt="2025-02-24T21:44:21.641" v="291" actId="1076"/>
          <ac:picMkLst>
            <pc:docMk/>
            <pc:sldMk cId="2819413113" sldId="688"/>
            <ac:picMk id="1026" creationId="{C4C6380D-A094-4806-B4DD-95CC7F523DF4}"/>
          </ac:picMkLst>
        </pc:picChg>
      </pc:sldChg>
      <pc:sldChg chg="modSp mod">
        <pc:chgData name="Lindsey Artola" userId="23f9f5c5-2bb3-4eb6-bc57-12d0db21c8b4" providerId="ADAL" clId="{5F9DA407-264B-AB4D-A66F-B54F757C19FE}" dt="2025-02-25T15:00:45.585" v="686" actId="313"/>
        <pc:sldMkLst>
          <pc:docMk/>
          <pc:sldMk cId="328866415" sldId="698"/>
        </pc:sldMkLst>
        <pc:spChg chg="mod">
          <ac:chgData name="Lindsey Artola" userId="23f9f5c5-2bb3-4eb6-bc57-12d0db21c8b4" providerId="ADAL" clId="{5F9DA407-264B-AB4D-A66F-B54F757C19FE}" dt="2025-02-25T15:00:45.585" v="686" actId="313"/>
          <ac:spMkLst>
            <pc:docMk/>
            <pc:sldMk cId="328866415" sldId="698"/>
            <ac:spMk id="23" creationId="{70895808-C7C6-FC68-6BAF-F3B2BDE4F897}"/>
          </ac:spMkLst>
        </pc:spChg>
      </pc:sldChg>
      <pc:sldChg chg="delSp mod">
        <pc:chgData name="Lindsey Artola" userId="23f9f5c5-2bb3-4eb6-bc57-12d0db21c8b4" providerId="ADAL" clId="{5F9DA407-264B-AB4D-A66F-B54F757C19FE}" dt="2025-02-24T21:55:59.081" v="569" actId="21"/>
        <pc:sldMkLst>
          <pc:docMk/>
          <pc:sldMk cId="0" sldId="699"/>
        </pc:sldMkLst>
      </pc:sldChg>
      <pc:sldChg chg="modSp mod">
        <pc:chgData name="Lindsey Artola" userId="23f9f5c5-2bb3-4eb6-bc57-12d0db21c8b4" providerId="ADAL" clId="{5F9DA407-264B-AB4D-A66F-B54F757C19FE}" dt="2025-02-25T15:01:30.006" v="718" actId="20577"/>
        <pc:sldMkLst>
          <pc:docMk/>
          <pc:sldMk cId="3479125474" sldId="720"/>
        </pc:sldMkLst>
        <pc:spChg chg="mod">
          <ac:chgData name="Lindsey Artola" userId="23f9f5c5-2bb3-4eb6-bc57-12d0db21c8b4" providerId="ADAL" clId="{5F9DA407-264B-AB4D-A66F-B54F757C19FE}" dt="2025-02-25T15:01:30.006" v="718" actId="20577"/>
          <ac:spMkLst>
            <pc:docMk/>
            <pc:sldMk cId="3479125474" sldId="720"/>
            <ac:spMk id="5" creationId="{6C2372D7-07C9-2A5F-9B1F-11529252790D}"/>
          </ac:spMkLst>
        </pc:spChg>
      </pc:sldChg>
      <pc:sldChg chg="add">
        <pc:chgData name="Lindsey Artola" userId="23f9f5c5-2bb3-4eb6-bc57-12d0db21c8b4" providerId="ADAL" clId="{5F9DA407-264B-AB4D-A66F-B54F757C19FE}" dt="2025-02-27T16:36:13.106" v="719"/>
        <pc:sldMkLst>
          <pc:docMk/>
          <pc:sldMk cId="1209869455" sldId="1170"/>
        </pc:sldMkLst>
      </pc:sldChg>
      <pc:sldChg chg="add">
        <pc:chgData name="Lindsey Artola" userId="23f9f5c5-2bb3-4eb6-bc57-12d0db21c8b4" providerId="ADAL" clId="{5F9DA407-264B-AB4D-A66F-B54F757C19FE}" dt="2025-02-27T16:36:13.106" v="719"/>
        <pc:sldMkLst>
          <pc:docMk/>
          <pc:sldMk cId="3175214582" sldId="1209"/>
        </pc:sldMkLst>
      </pc:sldChg>
      <pc:sldChg chg="addSp delSp modSp new mod modClrScheme chgLayout">
        <pc:chgData name="Lindsey Artola" userId="23f9f5c5-2bb3-4eb6-bc57-12d0db21c8b4" providerId="ADAL" clId="{5F9DA407-264B-AB4D-A66F-B54F757C19FE}" dt="2025-02-27T16:36:56.306" v="735" actId="478"/>
        <pc:sldMkLst>
          <pc:docMk/>
          <pc:sldMk cId="1648908850" sldId="1210"/>
        </pc:sldMkLst>
        <pc:spChg chg="del mod ord">
          <ac:chgData name="Lindsey Artola" userId="23f9f5c5-2bb3-4eb6-bc57-12d0db21c8b4" providerId="ADAL" clId="{5F9DA407-264B-AB4D-A66F-B54F757C19FE}" dt="2025-02-27T16:36:44.635" v="721" actId="700"/>
          <ac:spMkLst>
            <pc:docMk/>
            <pc:sldMk cId="1648908850" sldId="1210"/>
            <ac:spMk id="2" creationId="{DC5C8AC7-4F6B-9CAB-8A1D-9A5FCFCF50B5}"/>
          </ac:spMkLst>
        </pc:spChg>
        <pc:spChg chg="del mod ord">
          <ac:chgData name="Lindsey Artola" userId="23f9f5c5-2bb3-4eb6-bc57-12d0db21c8b4" providerId="ADAL" clId="{5F9DA407-264B-AB4D-A66F-B54F757C19FE}" dt="2025-02-27T16:36:44.635" v="721" actId="700"/>
          <ac:spMkLst>
            <pc:docMk/>
            <pc:sldMk cId="1648908850" sldId="1210"/>
            <ac:spMk id="3" creationId="{E85647F5-5936-791A-5EBB-22BC0004CD8B}"/>
          </ac:spMkLst>
        </pc:spChg>
        <pc:spChg chg="add mod ord">
          <ac:chgData name="Lindsey Artola" userId="23f9f5c5-2bb3-4eb6-bc57-12d0db21c8b4" providerId="ADAL" clId="{5F9DA407-264B-AB4D-A66F-B54F757C19FE}" dt="2025-02-27T16:36:51.306" v="734" actId="20577"/>
          <ac:spMkLst>
            <pc:docMk/>
            <pc:sldMk cId="1648908850" sldId="1210"/>
            <ac:spMk id="4" creationId="{3AD00E10-AB88-AC6B-6ABC-5659E7D3FE02}"/>
          </ac:spMkLst>
        </pc:spChg>
        <pc:spChg chg="add del mod ord">
          <ac:chgData name="Lindsey Artola" userId="23f9f5c5-2bb3-4eb6-bc57-12d0db21c8b4" providerId="ADAL" clId="{5F9DA407-264B-AB4D-A66F-B54F757C19FE}" dt="2025-02-27T16:36:56.306" v="735" actId="478"/>
          <ac:spMkLst>
            <pc:docMk/>
            <pc:sldMk cId="1648908850" sldId="1210"/>
            <ac:spMk id="5" creationId="{F6D1361D-262A-4A23-9E09-50C4BF8D994B}"/>
          </ac:spMkLst>
        </pc:spChg>
      </pc:sldChg>
    </pc:docChg>
  </pc:docChgLst>
</pc:chgInfo>
</file>

<file path=ppt/diagrams/_rels/data2.xml.rels><?xml version="1.0" encoding="UTF-8" standalone="yes"?>
<Relationships xmlns="http://schemas.openxmlformats.org/package/2006/relationships"><Relationship Id="rId2" Type="http://schemas.openxmlformats.org/officeDocument/2006/relationships/hyperlink" Target="http://2014.igem.org/Team:Vanderbilt/Project" TargetMode="External"/><Relationship Id="rId1" Type="http://schemas.openxmlformats.org/officeDocument/2006/relationships/image" Target="../media/image97.png"/></Relationships>
</file>

<file path=ppt/diagrams/_rels/data4.xml.rels><?xml version="1.0" encoding="UTF-8" standalone="yes"?>
<Relationships xmlns="http://schemas.openxmlformats.org/package/2006/relationships"><Relationship Id="rId1" Type="http://schemas.openxmlformats.org/officeDocument/2006/relationships/hyperlink" Target="https://iamhp.net/resources/Documents/IAMHP_Billing%20Manual_v6.0.pdf" TargetMode="External"/></Relationships>
</file>

<file path=ppt/diagrams/_rels/drawing2.xml.rels><?xml version="1.0" encoding="UTF-8" standalone="yes"?>
<Relationships xmlns="http://schemas.openxmlformats.org/package/2006/relationships"><Relationship Id="rId2" Type="http://schemas.openxmlformats.org/officeDocument/2006/relationships/hyperlink" Target="http://2014.igem.org/Team:Vanderbilt/Project" TargetMode="External"/><Relationship Id="rId1" Type="http://schemas.openxmlformats.org/officeDocument/2006/relationships/image" Target="../media/image97.png"/></Relationships>
</file>

<file path=ppt/diagrams/_rels/drawing4.xml.rels><?xml version="1.0" encoding="UTF-8" standalone="yes"?>
<Relationships xmlns="http://schemas.openxmlformats.org/package/2006/relationships"><Relationship Id="rId1" Type="http://schemas.openxmlformats.org/officeDocument/2006/relationships/hyperlink" Target="https://iamhp.net/resources/Documents/IAMHP_Billing%20Manual_v6.0.pdf"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93CFEE-3AA7-4EB6-829B-398FAFE481B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A25C3E4-A6F6-43F7-A028-B4367033344C}">
      <dgm:prSet/>
      <dgm:spPr/>
      <dgm:t>
        <a:bodyPr/>
        <a:lstStyle/>
        <a:p>
          <a:r>
            <a:rPr lang="en-US" dirty="0"/>
            <a:t>Glossary of Terms 				3 </a:t>
          </a:r>
        </a:p>
      </dgm:t>
    </dgm:pt>
    <dgm:pt modelId="{C375F024-DDE9-4931-8F43-48914326FBD4}" type="parTrans" cxnId="{90337103-59A9-4CF0-AF4C-FEECEB5E896C}">
      <dgm:prSet/>
      <dgm:spPr/>
      <dgm:t>
        <a:bodyPr/>
        <a:lstStyle/>
        <a:p>
          <a:endParaRPr lang="en-US"/>
        </a:p>
      </dgm:t>
    </dgm:pt>
    <dgm:pt modelId="{718BC3CA-DB65-4016-8E6C-65B26AAE9115}" type="sibTrans" cxnId="{90337103-59A9-4CF0-AF4C-FEECEB5E896C}">
      <dgm:prSet/>
      <dgm:spPr/>
      <dgm:t>
        <a:bodyPr/>
        <a:lstStyle/>
        <a:p>
          <a:endParaRPr lang="en-US"/>
        </a:p>
      </dgm:t>
    </dgm:pt>
    <dgm:pt modelId="{7D61008B-6EED-4629-A8E5-9040AC3CE471}">
      <dgm:prSet/>
      <dgm:spPr/>
      <dgm:t>
        <a:bodyPr/>
        <a:lstStyle/>
        <a:p>
          <a:r>
            <a:rPr lang="en-US" dirty="0"/>
            <a:t>Introduction to </a:t>
          </a:r>
          <a:r>
            <a:rPr lang="en-US" dirty="0" err="1"/>
            <a:t>ILogin</a:t>
          </a:r>
          <a:r>
            <a:rPr lang="en-US" dirty="0"/>
            <a:t> 				4</a:t>
          </a:r>
        </a:p>
      </dgm:t>
    </dgm:pt>
    <dgm:pt modelId="{42DE158D-CB10-4941-89EE-D5C89053ED6F}" type="parTrans" cxnId="{41FE2F0F-FACE-4C01-915A-2D18BE768B4F}">
      <dgm:prSet/>
      <dgm:spPr/>
      <dgm:t>
        <a:bodyPr/>
        <a:lstStyle/>
        <a:p>
          <a:endParaRPr lang="en-US"/>
        </a:p>
      </dgm:t>
    </dgm:pt>
    <dgm:pt modelId="{2E26EAC8-A73B-436C-A621-2DC9F621CD66}" type="sibTrans" cxnId="{41FE2F0F-FACE-4C01-915A-2D18BE768B4F}">
      <dgm:prSet/>
      <dgm:spPr/>
      <dgm:t>
        <a:bodyPr/>
        <a:lstStyle/>
        <a:p>
          <a:endParaRPr lang="en-US"/>
        </a:p>
      </dgm:t>
    </dgm:pt>
    <dgm:pt modelId="{7BC80B19-16C2-4407-8972-5C4DCD7B61CB}">
      <dgm:prSet/>
      <dgm:spPr/>
      <dgm:t>
        <a:bodyPr/>
        <a:lstStyle/>
        <a:p>
          <a:r>
            <a:rPr lang="en-US" dirty="0"/>
            <a:t>Creating a New Account in </a:t>
          </a:r>
          <a:r>
            <a:rPr lang="en-US" dirty="0" err="1"/>
            <a:t>ILogin</a:t>
          </a:r>
          <a:r>
            <a:rPr lang="en-US" dirty="0"/>
            <a:t> 		5</a:t>
          </a:r>
        </a:p>
      </dgm:t>
    </dgm:pt>
    <dgm:pt modelId="{5EC587D7-69E6-4B0E-9C61-4048CD3D04B6}" type="parTrans" cxnId="{D3565015-B1E3-4E65-AF3E-4FA7D156AD81}">
      <dgm:prSet/>
      <dgm:spPr/>
      <dgm:t>
        <a:bodyPr/>
        <a:lstStyle/>
        <a:p>
          <a:endParaRPr lang="en-US"/>
        </a:p>
      </dgm:t>
    </dgm:pt>
    <dgm:pt modelId="{537A4E64-71C1-4C4E-A059-FEE7298701A0}" type="sibTrans" cxnId="{D3565015-B1E3-4E65-AF3E-4FA7D156AD81}">
      <dgm:prSet/>
      <dgm:spPr/>
      <dgm:t>
        <a:bodyPr/>
        <a:lstStyle/>
        <a:p>
          <a:endParaRPr lang="en-US"/>
        </a:p>
      </dgm:t>
    </dgm:pt>
    <dgm:pt modelId="{EDA053C2-02B7-4855-9318-64A68988B2E7}">
      <dgm:prSet/>
      <dgm:spPr/>
      <dgm:t>
        <a:bodyPr/>
        <a:lstStyle/>
        <a:p>
          <a:r>
            <a:rPr lang="en-US" dirty="0"/>
            <a:t>Activating the ILogin Account 			8</a:t>
          </a:r>
        </a:p>
      </dgm:t>
    </dgm:pt>
    <dgm:pt modelId="{BBA16FB0-5E32-470E-83C2-F904DAAF8508}" type="parTrans" cxnId="{8CA0DAA8-02D2-4037-BA0C-ED06EFDFB56F}">
      <dgm:prSet/>
      <dgm:spPr/>
      <dgm:t>
        <a:bodyPr/>
        <a:lstStyle/>
        <a:p>
          <a:endParaRPr lang="en-US"/>
        </a:p>
      </dgm:t>
    </dgm:pt>
    <dgm:pt modelId="{955A3B25-EDF3-490E-80F0-56E2B5A69DA1}" type="sibTrans" cxnId="{8CA0DAA8-02D2-4037-BA0C-ED06EFDFB56F}">
      <dgm:prSet/>
      <dgm:spPr/>
      <dgm:t>
        <a:bodyPr/>
        <a:lstStyle/>
        <a:p>
          <a:endParaRPr lang="en-US"/>
        </a:p>
      </dgm:t>
    </dgm:pt>
    <dgm:pt modelId="{2C5D559C-74D6-4FA3-90A5-31C4B4498676}">
      <dgm:prSet/>
      <dgm:spPr/>
      <dgm:t>
        <a:bodyPr/>
        <a:lstStyle/>
        <a:p>
          <a:r>
            <a:rPr lang="en-US" dirty="0"/>
            <a:t>Applying Multifactor Authentication Methods 	11</a:t>
          </a:r>
        </a:p>
      </dgm:t>
    </dgm:pt>
    <dgm:pt modelId="{15F1FF6C-5587-4CD3-B86E-D1C1466802B0}" type="parTrans" cxnId="{317ABAB3-4E67-4826-BB88-4B5797113F0D}">
      <dgm:prSet/>
      <dgm:spPr/>
      <dgm:t>
        <a:bodyPr/>
        <a:lstStyle/>
        <a:p>
          <a:endParaRPr lang="en-US"/>
        </a:p>
      </dgm:t>
    </dgm:pt>
    <dgm:pt modelId="{ACB9023F-D705-4325-A91B-E412D1922D98}" type="sibTrans" cxnId="{317ABAB3-4E67-4826-BB88-4B5797113F0D}">
      <dgm:prSet/>
      <dgm:spPr/>
      <dgm:t>
        <a:bodyPr/>
        <a:lstStyle/>
        <a:p>
          <a:endParaRPr lang="en-US"/>
        </a:p>
      </dgm:t>
    </dgm:pt>
    <dgm:pt modelId="{5321382E-A958-422D-8845-EC78FD5D5D2E}">
      <dgm:prSet/>
      <dgm:spPr/>
      <dgm:t>
        <a:bodyPr/>
        <a:lstStyle/>
        <a:p>
          <a:r>
            <a:rPr lang="en-US" dirty="0"/>
            <a:t>IMPACT Identity Proofing 			12</a:t>
          </a:r>
        </a:p>
      </dgm:t>
    </dgm:pt>
    <dgm:pt modelId="{D8C53633-3A50-4671-BB33-3983D83BD26B}" type="parTrans" cxnId="{B1C1FDCF-B162-4E8C-ABFE-531AA70CDFD0}">
      <dgm:prSet/>
      <dgm:spPr/>
      <dgm:t>
        <a:bodyPr/>
        <a:lstStyle/>
        <a:p>
          <a:endParaRPr lang="en-US"/>
        </a:p>
      </dgm:t>
    </dgm:pt>
    <dgm:pt modelId="{03940A53-B599-4F85-867B-3C1B0015D7ED}" type="sibTrans" cxnId="{B1C1FDCF-B162-4E8C-ABFE-531AA70CDFD0}">
      <dgm:prSet/>
      <dgm:spPr/>
      <dgm:t>
        <a:bodyPr/>
        <a:lstStyle/>
        <a:p>
          <a:endParaRPr lang="en-US"/>
        </a:p>
      </dgm:t>
    </dgm:pt>
    <dgm:pt modelId="{50C7447C-4D73-4974-A2AD-5F2FF138CD10}">
      <dgm:prSet/>
      <dgm:spPr/>
      <dgm:t>
        <a:bodyPr/>
        <a:lstStyle/>
        <a:p>
          <a:r>
            <a:rPr lang="en-US" dirty="0"/>
            <a:t>Accessing IMPACT Application 			15</a:t>
          </a:r>
        </a:p>
      </dgm:t>
    </dgm:pt>
    <dgm:pt modelId="{8CCF074A-D2B7-4B47-945B-CC2F168B54CB}" type="parTrans" cxnId="{D248932A-5572-49D9-AB63-71FFC0DA72D7}">
      <dgm:prSet/>
      <dgm:spPr/>
      <dgm:t>
        <a:bodyPr/>
        <a:lstStyle/>
        <a:p>
          <a:endParaRPr lang="en-US"/>
        </a:p>
      </dgm:t>
    </dgm:pt>
    <dgm:pt modelId="{05516EEE-ECA1-4CB3-9258-6699B410545F}" type="sibTrans" cxnId="{D248932A-5572-49D9-AB63-71FFC0DA72D7}">
      <dgm:prSet/>
      <dgm:spPr/>
      <dgm:t>
        <a:bodyPr/>
        <a:lstStyle/>
        <a:p>
          <a:endParaRPr lang="en-US"/>
        </a:p>
      </dgm:t>
    </dgm:pt>
    <dgm:pt modelId="{AF0FD372-E679-4F40-BD38-B0C6E8CB61DD}">
      <dgm:prSet/>
      <dgm:spPr/>
      <dgm:t>
        <a:bodyPr/>
        <a:lstStyle/>
        <a:p>
          <a:r>
            <a:rPr lang="en-US" dirty="0"/>
            <a:t>Starting IMPACT Enrollment 			16</a:t>
          </a:r>
        </a:p>
      </dgm:t>
    </dgm:pt>
    <dgm:pt modelId="{962D8FBA-56D9-4ED1-AC8A-1E4AC35A198C}" type="parTrans" cxnId="{81672355-A975-4AEF-AD61-B74E3AF5A8FA}">
      <dgm:prSet/>
      <dgm:spPr/>
      <dgm:t>
        <a:bodyPr/>
        <a:lstStyle/>
        <a:p>
          <a:endParaRPr lang="en-US"/>
        </a:p>
      </dgm:t>
    </dgm:pt>
    <dgm:pt modelId="{95675187-D999-44B4-8215-DF04233AC313}" type="sibTrans" cxnId="{81672355-A975-4AEF-AD61-B74E3AF5A8FA}">
      <dgm:prSet/>
      <dgm:spPr/>
      <dgm:t>
        <a:bodyPr/>
        <a:lstStyle/>
        <a:p>
          <a:endParaRPr lang="en-US"/>
        </a:p>
      </dgm:t>
    </dgm:pt>
    <dgm:pt modelId="{CBBCD6C0-B82E-46D7-B7FC-C2456EEBD772}">
      <dgm:prSet/>
      <dgm:spPr/>
      <dgm:t>
        <a:bodyPr/>
        <a:lstStyle/>
        <a:p>
          <a:r>
            <a:rPr lang="en-US" dirty="0"/>
            <a:t>Contact Information 				17</a:t>
          </a:r>
        </a:p>
      </dgm:t>
    </dgm:pt>
    <dgm:pt modelId="{38F9389B-2801-4DAD-9226-10D983A76F83}" type="parTrans" cxnId="{5B4B81CB-09EA-4B75-B484-509634006DD7}">
      <dgm:prSet/>
      <dgm:spPr/>
      <dgm:t>
        <a:bodyPr/>
        <a:lstStyle/>
        <a:p>
          <a:endParaRPr lang="en-US"/>
        </a:p>
      </dgm:t>
    </dgm:pt>
    <dgm:pt modelId="{E0058B71-E68A-4A06-A1A9-EF77F2A6871C}" type="sibTrans" cxnId="{5B4B81CB-09EA-4B75-B484-509634006DD7}">
      <dgm:prSet/>
      <dgm:spPr/>
      <dgm:t>
        <a:bodyPr/>
        <a:lstStyle/>
        <a:p>
          <a:endParaRPr lang="en-US"/>
        </a:p>
      </dgm:t>
    </dgm:pt>
    <dgm:pt modelId="{4A59A9BB-6DE0-478F-A0D9-2A87D84223AA}" type="pres">
      <dgm:prSet presAssocID="{1B93CFEE-3AA7-4EB6-829B-398FAFE481B7}" presName="vert0" presStyleCnt="0">
        <dgm:presLayoutVars>
          <dgm:dir/>
          <dgm:animOne val="branch"/>
          <dgm:animLvl val="lvl"/>
        </dgm:presLayoutVars>
      </dgm:prSet>
      <dgm:spPr/>
    </dgm:pt>
    <dgm:pt modelId="{513662FE-BFEE-4585-85BE-962894407D55}" type="pres">
      <dgm:prSet presAssocID="{5A25C3E4-A6F6-43F7-A028-B4367033344C}" presName="thickLine" presStyleLbl="alignNode1" presStyleIdx="0" presStyleCnt="9"/>
      <dgm:spPr/>
    </dgm:pt>
    <dgm:pt modelId="{317FB1B8-3FC6-43CB-972E-7F9A9D6DB781}" type="pres">
      <dgm:prSet presAssocID="{5A25C3E4-A6F6-43F7-A028-B4367033344C}" presName="horz1" presStyleCnt="0"/>
      <dgm:spPr/>
    </dgm:pt>
    <dgm:pt modelId="{85CD4C06-5925-4214-A06B-20A25DC86617}" type="pres">
      <dgm:prSet presAssocID="{5A25C3E4-A6F6-43F7-A028-B4367033344C}" presName="tx1" presStyleLbl="revTx" presStyleIdx="0" presStyleCnt="9"/>
      <dgm:spPr/>
    </dgm:pt>
    <dgm:pt modelId="{35A836DE-5E41-4ECC-929A-07AAC7495BCB}" type="pres">
      <dgm:prSet presAssocID="{5A25C3E4-A6F6-43F7-A028-B4367033344C}" presName="vert1" presStyleCnt="0"/>
      <dgm:spPr/>
    </dgm:pt>
    <dgm:pt modelId="{F9510408-72BF-4DEB-A104-F9C278D46541}" type="pres">
      <dgm:prSet presAssocID="{7D61008B-6EED-4629-A8E5-9040AC3CE471}" presName="thickLine" presStyleLbl="alignNode1" presStyleIdx="1" presStyleCnt="9"/>
      <dgm:spPr/>
    </dgm:pt>
    <dgm:pt modelId="{C5E2955D-E836-4646-B3E1-3DE68F378A9F}" type="pres">
      <dgm:prSet presAssocID="{7D61008B-6EED-4629-A8E5-9040AC3CE471}" presName="horz1" presStyleCnt="0"/>
      <dgm:spPr/>
    </dgm:pt>
    <dgm:pt modelId="{27892AE3-B232-4260-8A28-74955539FD30}" type="pres">
      <dgm:prSet presAssocID="{7D61008B-6EED-4629-A8E5-9040AC3CE471}" presName="tx1" presStyleLbl="revTx" presStyleIdx="1" presStyleCnt="9"/>
      <dgm:spPr/>
    </dgm:pt>
    <dgm:pt modelId="{EA62E0FF-CB5A-428D-AB7A-B0D51E4C7475}" type="pres">
      <dgm:prSet presAssocID="{7D61008B-6EED-4629-A8E5-9040AC3CE471}" presName="vert1" presStyleCnt="0"/>
      <dgm:spPr/>
    </dgm:pt>
    <dgm:pt modelId="{0BEE4D0D-C0B5-4BF7-B621-AAE4117890A5}" type="pres">
      <dgm:prSet presAssocID="{7BC80B19-16C2-4407-8972-5C4DCD7B61CB}" presName="thickLine" presStyleLbl="alignNode1" presStyleIdx="2" presStyleCnt="9"/>
      <dgm:spPr/>
    </dgm:pt>
    <dgm:pt modelId="{5C754962-8B9D-4715-B7BC-0DD41006E689}" type="pres">
      <dgm:prSet presAssocID="{7BC80B19-16C2-4407-8972-5C4DCD7B61CB}" presName="horz1" presStyleCnt="0"/>
      <dgm:spPr/>
    </dgm:pt>
    <dgm:pt modelId="{7AE2D649-044E-4A31-A5DE-F2F26901ECD7}" type="pres">
      <dgm:prSet presAssocID="{7BC80B19-16C2-4407-8972-5C4DCD7B61CB}" presName="tx1" presStyleLbl="revTx" presStyleIdx="2" presStyleCnt="9"/>
      <dgm:spPr/>
    </dgm:pt>
    <dgm:pt modelId="{8BAADE1F-A9F2-40CA-9002-BCE342D4F488}" type="pres">
      <dgm:prSet presAssocID="{7BC80B19-16C2-4407-8972-5C4DCD7B61CB}" presName="vert1" presStyleCnt="0"/>
      <dgm:spPr/>
    </dgm:pt>
    <dgm:pt modelId="{3DAC7D38-4DEE-4F94-BEAD-53CC9BE57ABE}" type="pres">
      <dgm:prSet presAssocID="{EDA053C2-02B7-4855-9318-64A68988B2E7}" presName="thickLine" presStyleLbl="alignNode1" presStyleIdx="3" presStyleCnt="9"/>
      <dgm:spPr/>
    </dgm:pt>
    <dgm:pt modelId="{B448DACE-B099-4877-9BE8-EF95F5C001B2}" type="pres">
      <dgm:prSet presAssocID="{EDA053C2-02B7-4855-9318-64A68988B2E7}" presName="horz1" presStyleCnt="0"/>
      <dgm:spPr/>
    </dgm:pt>
    <dgm:pt modelId="{09EED888-0F36-4976-846C-B7223A481E69}" type="pres">
      <dgm:prSet presAssocID="{EDA053C2-02B7-4855-9318-64A68988B2E7}" presName="tx1" presStyleLbl="revTx" presStyleIdx="3" presStyleCnt="9"/>
      <dgm:spPr/>
    </dgm:pt>
    <dgm:pt modelId="{B0AF75AE-8CD8-4F70-AD06-C21ED6D72C3E}" type="pres">
      <dgm:prSet presAssocID="{EDA053C2-02B7-4855-9318-64A68988B2E7}" presName="vert1" presStyleCnt="0"/>
      <dgm:spPr/>
    </dgm:pt>
    <dgm:pt modelId="{FD788913-C202-493D-9671-9643A3B16C13}" type="pres">
      <dgm:prSet presAssocID="{2C5D559C-74D6-4FA3-90A5-31C4B4498676}" presName="thickLine" presStyleLbl="alignNode1" presStyleIdx="4" presStyleCnt="9"/>
      <dgm:spPr/>
    </dgm:pt>
    <dgm:pt modelId="{BCD8663B-D096-4107-843E-19538C134F2F}" type="pres">
      <dgm:prSet presAssocID="{2C5D559C-74D6-4FA3-90A5-31C4B4498676}" presName="horz1" presStyleCnt="0"/>
      <dgm:spPr/>
    </dgm:pt>
    <dgm:pt modelId="{3699869D-D1B6-4E9A-BEC1-8C9553488082}" type="pres">
      <dgm:prSet presAssocID="{2C5D559C-74D6-4FA3-90A5-31C4B4498676}" presName="tx1" presStyleLbl="revTx" presStyleIdx="4" presStyleCnt="9"/>
      <dgm:spPr/>
    </dgm:pt>
    <dgm:pt modelId="{D345C852-7AB0-4572-A652-265054605797}" type="pres">
      <dgm:prSet presAssocID="{2C5D559C-74D6-4FA3-90A5-31C4B4498676}" presName="vert1" presStyleCnt="0"/>
      <dgm:spPr/>
    </dgm:pt>
    <dgm:pt modelId="{C4E4C1E3-907A-4780-9C43-8C3C1AA69A50}" type="pres">
      <dgm:prSet presAssocID="{5321382E-A958-422D-8845-EC78FD5D5D2E}" presName="thickLine" presStyleLbl="alignNode1" presStyleIdx="5" presStyleCnt="9"/>
      <dgm:spPr/>
    </dgm:pt>
    <dgm:pt modelId="{91B61EF3-77F1-4031-93CF-1D60C752CB72}" type="pres">
      <dgm:prSet presAssocID="{5321382E-A958-422D-8845-EC78FD5D5D2E}" presName="horz1" presStyleCnt="0"/>
      <dgm:spPr/>
    </dgm:pt>
    <dgm:pt modelId="{E31545F2-AE07-44BC-8DC5-18C418690EAF}" type="pres">
      <dgm:prSet presAssocID="{5321382E-A958-422D-8845-EC78FD5D5D2E}" presName="tx1" presStyleLbl="revTx" presStyleIdx="5" presStyleCnt="9"/>
      <dgm:spPr/>
    </dgm:pt>
    <dgm:pt modelId="{BD3860DB-4C6C-4353-AF59-B66D3B092724}" type="pres">
      <dgm:prSet presAssocID="{5321382E-A958-422D-8845-EC78FD5D5D2E}" presName="vert1" presStyleCnt="0"/>
      <dgm:spPr/>
    </dgm:pt>
    <dgm:pt modelId="{FF312061-0176-419A-9C1B-F78D2C9E2606}" type="pres">
      <dgm:prSet presAssocID="{50C7447C-4D73-4974-A2AD-5F2FF138CD10}" presName="thickLine" presStyleLbl="alignNode1" presStyleIdx="6" presStyleCnt="9"/>
      <dgm:spPr/>
    </dgm:pt>
    <dgm:pt modelId="{BC8EF27D-A0A2-41A0-8C01-BF108079A80D}" type="pres">
      <dgm:prSet presAssocID="{50C7447C-4D73-4974-A2AD-5F2FF138CD10}" presName="horz1" presStyleCnt="0"/>
      <dgm:spPr/>
    </dgm:pt>
    <dgm:pt modelId="{CBDFDBC9-2738-4649-BF7D-838FBFE900C6}" type="pres">
      <dgm:prSet presAssocID="{50C7447C-4D73-4974-A2AD-5F2FF138CD10}" presName="tx1" presStyleLbl="revTx" presStyleIdx="6" presStyleCnt="9"/>
      <dgm:spPr/>
    </dgm:pt>
    <dgm:pt modelId="{DD32FBA5-582D-4084-A8F9-8D8F7B7C1A38}" type="pres">
      <dgm:prSet presAssocID="{50C7447C-4D73-4974-A2AD-5F2FF138CD10}" presName="vert1" presStyleCnt="0"/>
      <dgm:spPr/>
    </dgm:pt>
    <dgm:pt modelId="{4EBB61C2-90DC-4F45-924F-75BD702D50EF}" type="pres">
      <dgm:prSet presAssocID="{AF0FD372-E679-4F40-BD38-B0C6E8CB61DD}" presName="thickLine" presStyleLbl="alignNode1" presStyleIdx="7" presStyleCnt="9"/>
      <dgm:spPr/>
    </dgm:pt>
    <dgm:pt modelId="{70C27465-C17D-4CBA-9D76-A2003B1A31F2}" type="pres">
      <dgm:prSet presAssocID="{AF0FD372-E679-4F40-BD38-B0C6E8CB61DD}" presName="horz1" presStyleCnt="0"/>
      <dgm:spPr/>
    </dgm:pt>
    <dgm:pt modelId="{FE3C6787-E0AA-4EC5-A53A-EBCC5E24703A}" type="pres">
      <dgm:prSet presAssocID="{AF0FD372-E679-4F40-BD38-B0C6E8CB61DD}" presName="tx1" presStyleLbl="revTx" presStyleIdx="7" presStyleCnt="9"/>
      <dgm:spPr/>
    </dgm:pt>
    <dgm:pt modelId="{F6DE977E-0CC4-4B55-82E1-1FE32835E63E}" type="pres">
      <dgm:prSet presAssocID="{AF0FD372-E679-4F40-BD38-B0C6E8CB61DD}" presName="vert1" presStyleCnt="0"/>
      <dgm:spPr/>
    </dgm:pt>
    <dgm:pt modelId="{A2BE46C6-0945-4773-B344-4CEC8DF08FE4}" type="pres">
      <dgm:prSet presAssocID="{CBBCD6C0-B82E-46D7-B7FC-C2456EEBD772}" presName="thickLine" presStyleLbl="alignNode1" presStyleIdx="8" presStyleCnt="9"/>
      <dgm:spPr/>
    </dgm:pt>
    <dgm:pt modelId="{30959A7D-52A1-4551-BAC4-274B1AD889F4}" type="pres">
      <dgm:prSet presAssocID="{CBBCD6C0-B82E-46D7-B7FC-C2456EEBD772}" presName="horz1" presStyleCnt="0"/>
      <dgm:spPr/>
    </dgm:pt>
    <dgm:pt modelId="{C80E652A-EF86-4EC9-9665-CF217E6D72D2}" type="pres">
      <dgm:prSet presAssocID="{CBBCD6C0-B82E-46D7-B7FC-C2456EEBD772}" presName="tx1" presStyleLbl="revTx" presStyleIdx="8" presStyleCnt="9"/>
      <dgm:spPr/>
    </dgm:pt>
    <dgm:pt modelId="{6B6D37E4-6ED2-4FB6-AA70-2B5CABE2B6C9}" type="pres">
      <dgm:prSet presAssocID="{CBBCD6C0-B82E-46D7-B7FC-C2456EEBD772}" presName="vert1" presStyleCnt="0"/>
      <dgm:spPr/>
    </dgm:pt>
  </dgm:ptLst>
  <dgm:cxnLst>
    <dgm:cxn modelId="{90337103-59A9-4CF0-AF4C-FEECEB5E896C}" srcId="{1B93CFEE-3AA7-4EB6-829B-398FAFE481B7}" destId="{5A25C3E4-A6F6-43F7-A028-B4367033344C}" srcOrd="0" destOrd="0" parTransId="{C375F024-DDE9-4931-8F43-48914326FBD4}" sibTransId="{718BC3CA-DB65-4016-8E6C-65B26AAE9115}"/>
    <dgm:cxn modelId="{33709103-3A91-48B4-9970-D58417A54FF6}" type="presOf" srcId="{50C7447C-4D73-4974-A2AD-5F2FF138CD10}" destId="{CBDFDBC9-2738-4649-BF7D-838FBFE900C6}" srcOrd="0" destOrd="0" presId="urn:microsoft.com/office/officeart/2008/layout/LinedList"/>
    <dgm:cxn modelId="{6336F007-3A16-4E38-8A31-55B53804A574}" type="presOf" srcId="{AF0FD372-E679-4F40-BD38-B0C6E8CB61DD}" destId="{FE3C6787-E0AA-4EC5-A53A-EBCC5E24703A}" srcOrd="0" destOrd="0" presId="urn:microsoft.com/office/officeart/2008/layout/LinedList"/>
    <dgm:cxn modelId="{41FE2F0F-FACE-4C01-915A-2D18BE768B4F}" srcId="{1B93CFEE-3AA7-4EB6-829B-398FAFE481B7}" destId="{7D61008B-6EED-4629-A8E5-9040AC3CE471}" srcOrd="1" destOrd="0" parTransId="{42DE158D-CB10-4941-89EE-D5C89053ED6F}" sibTransId="{2E26EAC8-A73B-436C-A621-2DC9F621CD66}"/>
    <dgm:cxn modelId="{D3565015-B1E3-4E65-AF3E-4FA7D156AD81}" srcId="{1B93CFEE-3AA7-4EB6-829B-398FAFE481B7}" destId="{7BC80B19-16C2-4407-8972-5C4DCD7B61CB}" srcOrd="2" destOrd="0" parTransId="{5EC587D7-69E6-4B0E-9C61-4048CD3D04B6}" sibTransId="{537A4E64-71C1-4C4E-A059-FEE7298701A0}"/>
    <dgm:cxn modelId="{D248932A-5572-49D9-AB63-71FFC0DA72D7}" srcId="{1B93CFEE-3AA7-4EB6-829B-398FAFE481B7}" destId="{50C7447C-4D73-4974-A2AD-5F2FF138CD10}" srcOrd="6" destOrd="0" parTransId="{8CCF074A-D2B7-4B47-945B-CC2F168B54CB}" sibTransId="{05516EEE-ECA1-4CB3-9258-6699B410545F}"/>
    <dgm:cxn modelId="{0BD80539-1250-41BC-B4C3-68DADF4000F8}" type="presOf" srcId="{CBBCD6C0-B82E-46D7-B7FC-C2456EEBD772}" destId="{C80E652A-EF86-4EC9-9665-CF217E6D72D2}" srcOrd="0" destOrd="0" presId="urn:microsoft.com/office/officeart/2008/layout/LinedList"/>
    <dgm:cxn modelId="{ED66833F-F81F-46E6-A747-E588AAED147B}" type="presOf" srcId="{5A25C3E4-A6F6-43F7-A028-B4367033344C}" destId="{85CD4C06-5925-4214-A06B-20A25DC86617}" srcOrd="0" destOrd="0" presId="urn:microsoft.com/office/officeart/2008/layout/LinedList"/>
    <dgm:cxn modelId="{81672355-A975-4AEF-AD61-B74E3AF5A8FA}" srcId="{1B93CFEE-3AA7-4EB6-829B-398FAFE481B7}" destId="{AF0FD372-E679-4F40-BD38-B0C6E8CB61DD}" srcOrd="7" destOrd="0" parTransId="{962D8FBA-56D9-4ED1-AC8A-1E4AC35A198C}" sibTransId="{95675187-D999-44B4-8215-DF04233AC313}"/>
    <dgm:cxn modelId="{C951D48C-83F6-4B02-93B6-F9EC3F546545}" type="presOf" srcId="{5321382E-A958-422D-8845-EC78FD5D5D2E}" destId="{E31545F2-AE07-44BC-8DC5-18C418690EAF}" srcOrd="0" destOrd="0" presId="urn:microsoft.com/office/officeart/2008/layout/LinedList"/>
    <dgm:cxn modelId="{3BCFE78D-A41E-4171-9F30-10ED523036FD}" type="presOf" srcId="{EDA053C2-02B7-4855-9318-64A68988B2E7}" destId="{09EED888-0F36-4976-846C-B7223A481E69}" srcOrd="0" destOrd="0" presId="urn:microsoft.com/office/officeart/2008/layout/LinedList"/>
    <dgm:cxn modelId="{758BBF92-CBFD-415E-8489-348B7B17BA89}" type="presOf" srcId="{7BC80B19-16C2-4407-8972-5C4DCD7B61CB}" destId="{7AE2D649-044E-4A31-A5DE-F2F26901ECD7}" srcOrd="0" destOrd="0" presId="urn:microsoft.com/office/officeart/2008/layout/LinedList"/>
    <dgm:cxn modelId="{8CA0DAA8-02D2-4037-BA0C-ED06EFDFB56F}" srcId="{1B93CFEE-3AA7-4EB6-829B-398FAFE481B7}" destId="{EDA053C2-02B7-4855-9318-64A68988B2E7}" srcOrd="3" destOrd="0" parTransId="{BBA16FB0-5E32-470E-83C2-F904DAAF8508}" sibTransId="{955A3B25-EDF3-490E-80F0-56E2B5A69DA1}"/>
    <dgm:cxn modelId="{317ABAB3-4E67-4826-BB88-4B5797113F0D}" srcId="{1B93CFEE-3AA7-4EB6-829B-398FAFE481B7}" destId="{2C5D559C-74D6-4FA3-90A5-31C4B4498676}" srcOrd="4" destOrd="0" parTransId="{15F1FF6C-5587-4CD3-B86E-D1C1466802B0}" sibTransId="{ACB9023F-D705-4325-A91B-E412D1922D98}"/>
    <dgm:cxn modelId="{A9316BC8-EC19-4DAC-97FF-D7DD0FDC0B2C}" type="presOf" srcId="{1B93CFEE-3AA7-4EB6-829B-398FAFE481B7}" destId="{4A59A9BB-6DE0-478F-A0D9-2A87D84223AA}" srcOrd="0" destOrd="0" presId="urn:microsoft.com/office/officeart/2008/layout/LinedList"/>
    <dgm:cxn modelId="{5B4B81CB-09EA-4B75-B484-509634006DD7}" srcId="{1B93CFEE-3AA7-4EB6-829B-398FAFE481B7}" destId="{CBBCD6C0-B82E-46D7-B7FC-C2456EEBD772}" srcOrd="8" destOrd="0" parTransId="{38F9389B-2801-4DAD-9226-10D983A76F83}" sibTransId="{E0058B71-E68A-4A06-A1A9-EF77F2A6871C}"/>
    <dgm:cxn modelId="{B1C1FDCF-B162-4E8C-ABFE-531AA70CDFD0}" srcId="{1B93CFEE-3AA7-4EB6-829B-398FAFE481B7}" destId="{5321382E-A958-422D-8845-EC78FD5D5D2E}" srcOrd="5" destOrd="0" parTransId="{D8C53633-3A50-4671-BB33-3983D83BD26B}" sibTransId="{03940A53-B599-4F85-867B-3C1B0015D7ED}"/>
    <dgm:cxn modelId="{F50D79D2-09F1-42A0-8759-E883C9DD09FF}" type="presOf" srcId="{2C5D559C-74D6-4FA3-90A5-31C4B4498676}" destId="{3699869D-D1B6-4E9A-BEC1-8C9553488082}" srcOrd="0" destOrd="0" presId="urn:microsoft.com/office/officeart/2008/layout/LinedList"/>
    <dgm:cxn modelId="{0DB07CFF-A917-492D-A2DF-5CD2FD62A837}" type="presOf" srcId="{7D61008B-6EED-4629-A8E5-9040AC3CE471}" destId="{27892AE3-B232-4260-8A28-74955539FD30}" srcOrd="0" destOrd="0" presId="urn:microsoft.com/office/officeart/2008/layout/LinedList"/>
    <dgm:cxn modelId="{D5AC364B-844C-4B0B-9E58-DAEB2E2F471B}" type="presParOf" srcId="{4A59A9BB-6DE0-478F-A0D9-2A87D84223AA}" destId="{513662FE-BFEE-4585-85BE-962894407D55}" srcOrd="0" destOrd="0" presId="urn:microsoft.com/office/officeart/2008/layout/LinedList"/>
    <dgm:cxn modelId="{03E98853-2CC4-4808-B566-63048747DDFE}" type="presParOf" srcId="{4A59A9BB-6DE0-478F-A0D9-2A87D84223AA}" destId="{317FB1B8-3FC6-43CB-972E-7F9A9D6DB781}" srcOrd="1" destOrd="0" presId="urn:microsoft.com/office/officeart/2008/layout/LinedList"/>
    <dgm:cxn modelId="{0DB2D912-CAE6-4F5D-9BCD-318BBFBF8B9B}" type="presParOf" srcId="{317FB1B8-3FC6-43CB-972E-7F9A9D6DB781}" destId="{85CD4C06-5925-4214-A06B-20A25DC86617}" srcOrd="0" destOrd="0" presId="urn:microsoft.com/office/officeart/2008/layout/LinedList"/>
    <dgm:cxn modelId="{6294932B-9CC0-4B88-9EF2-BACCA609EC96}" type="presParOf" srcId="{317FB1B8-3FC6-43CB-972E-7F9A9D6DB781}" destId="{35A836DE-5E41-4ECC-929A-07AAC7495BCB}" srcOrd="1" destOrd="0" presId="urn:microsoft.com/office/officeart/2008/layout/LinedList"/>
    <dgm:cxn modelId="{6D100254-5E4C-46F0-9D55-B9F35FF80CB5}" type="presParOf" srcId="{4A59A9BB-6DE0-478F-A0D9-2A87D84223AA}" destId="{F9510408-72BF-4DEB-A104-F9C278D46541}" srcOrd="2" destOrd="0" presId="urn:microsoft.com/office/officeart/2008/layout/LinedList"/>
    <dgm:cxn modelId="{C3784E05-D36B-41A7-9C16-C185855BB6A6}" type="presParOf" srcId="{4A59A9BB-6DE0-478F-A0D9-2A87D84223AA}" destId="{C5E2955D-E836-4646-B3E1-3DE68F378A9F}" srcOrd="3" destOrd="0" presId="urn:microsoft.com/office/officeart/2008/layout/LinedList"/>
    <dgm:cxn modelId="{3E360E4F-9E44-4257-B318-F61E5064C9C9}" type="presParOf" srcId="{C5E2955D-E836-4646-B3E1-3DE68F378A9F}" destId="{27892AE3-B232-4260-8A28-74955539FD30}" srcOrd="0" destOrd="0" presId="urn:microsoft.com/office/officeart/2008/layout/LinedList"/>
    <dgm:cxn modelId="{3C6CD6AD-7F37-4658-AB1D-E603AD0E1536}" type="presParOf" srcId="{C5E2955D-E836-4646-B3E1-3DE68F378A9F}" destId="{EA62E0FF-CB5A-428D-AB7A-B0D51E4C7475}" srcOrd="1" destOrd="0" presId="urn:microsoft.com/office/officeart/2008/layout/LinedList"/>
    <dgm:cxn modelId="{C47653CA-0CFB-47BF-B2FA-FBB0B516A3A1}" type="presParOf" srcId="{4A59A9BB-6DE0-478F-A0D9-2A87D84223AA}" destId="{0BEE4D0D-C0B5-4BF7-B621-AAE4117890A5}" srcOrd="4" destOrd="0" presId="urn:microsoft.com/office/officeart/2008/layout/LinedList"/>
    <dgm:cxn modelId="{21D951E5-CDCF-4375-BA54-453F14A563F9}" type="presParOf" srcId="{4A59A9BB-6DE0-478F-A0D9-2A87D84223AA}" destId="{5C754962-8B9D-4715-B7BC-0DD41006E689}" srcOrd="5" destOrd="0" presId="urn:microsoft.com/office/officeart/2008/layout/LinedList"/>
    <dgm:cxn modelId="{9DDE300C-79F2-4623-988F-AF8B6868F4F8}" type="presParOf" srcId="{5C754962-8B9D-4715-B7BC-0DD41006E689}" destId="{7AE2D649-044E-4A31-A5DE-F2F26901ECD7}" srcOrd="0" destOrd="0" presId="urn:microsoft.com/office/officeart/2008/layout/LinedList"/>
    <dgm:cxn modelId="{363E733F-6391-48AB-92FD-251EA4D9C2A3}" type="presParOf" srcId="{5C754962-8B9D-4715-B7BC-0DD41006E689}" destId="{8BAADE1F-A9F2-40CA-9002-BCE342D4F488}" srcOrd="1" destOrd="0" presId="urn:microsoft.com/office/officeart/2008/layout/LinedList"/>
    <dgm:cxn modelId="{5B90B6D5-F16A-45FC-B8CC-1A67C3DAC6AF}" type="presParOf" srcId="{4A59A9BB-6DE0-478F-A0D9-2A87D84223AA}" destId="{3DAC7D38-4DEE-4F94-BEAD-53CC9BE57ABE}" srcOrd="6" destOrd="0" presId="urn:microsoft.com/office/officeart/2008/layout/LinedList"/>
    <dgm:cxn modelId="{D0573BF7-A765-492A-8201-803280FBADE0}" type="presParOf" srcId="{4A59A9BB-6DE0-478F-A0D9-2A87D84223AA}" destId="{B448DACE-B099-4877-9BE8-EF95F5C001B2}" srcOrd="7" destOrd="0" presId="urn:microsoft.com/office/officeart/2008/layout/LinedList"/>
    <dgm:cxn modelId="{8DD65EB5-AD27-459C-B39E-7A096CF1CC7A}" type="presParOf" srcId="{B448DACE-B099-4877-9BE8-EF95F5C001B2}" destId="{09EED888-0F36-4976-846C-B7223A481E69}" srcOrd="0" destOrd="0" presId="urn:microsoft.com/office/officeart/2008/layout/LinedList"/>
    <dgm:cxn modelId="{6880421C-ED4F-4E86-B8EC-6B9250F2B3AE}" type="presParOf" srcId="{B448DACE-B099-4877-9BE8-EF95F5C001B2}" destId="{B0AF75AE-8CD8-4F70-AD06-C21ED6D72C3E}" srcOrd="1" destOrd="0" presId="urn:microsoft.com/office/officeart/2008/layout/LinedList"/>
    <dgm:cxn modelId="{CE4A6691-AF05-4ED2-953B-3CCDD281D3AF}" type="presParOf" srcId="{4A59A9BB-6DE0-478F-A0D9-2A87D84223AA}" destId="{FD788913-C202-493D-9671-9643A3B16C13}" srcOrd="8" destOrd="0" presId="urn:microsoft.com/office/officeart/2008/layout/LinedList"/>
    <dgm:cxn modelId="{222DCA80-8956-4291-8C27-870882EC2CD4}" type="presParOf" srcId="{4A59A9BB-6DE0-478F-A0D9-2A87D84223AA}" destId="{BCD8663B-D096-4107-843E-19538C134F2F}" srcOrd="9" destOrd="0" presId="urn:microsoft.com/office/officeart/2008/layout/LinedList"/>
    <dgm:cxn modelId="{7AA06320-9039-47C8-9551-016B52230F99}" type="presParOf" srcId="{BCD8663B-D096-4107-843E-19538C134F2F}" destId="{3699869D-D1B6-4E9A-BEC1-8C9553488082}" srcOrd="0" destOrd="0" presId="urn:microsoft.com/office/officeart/2008/layout/LinedList"/>
    <dgm:cxn modelId="{B8C88C88-243B-4E17-8B59-A7188C14DDEA}" type="presParOf" srcId="{BCD8663B-D096-4107-843E-19538C134F2F}" destId="{D345C852-7AB0-4572-A652-265054605797}" srcOrd="1" destOrd="0" presId="urn:microsoft.com/office/officeart/2008/layout/LinedList"/>
    <dgm:cxn modelId="{0379E02B-8A06-4D7B-AFDD-156813B4F5CF}" type="presParOf" srcId="{4A59A9BB-6DE0-478F-A0D9-2A87D84223AA}" destId="{C4E4C1E3-907A-4780-9C43-8C3C1AA69A50}" srcOrd="10" destOrd="0" presId="urn:microsoft.com/office/officeart/2008/layout/LinedList"/>
    <dgm:cxn modelId="{1D4398DC-6F14-4823-AD10-3764A016A1E2}" type="presParOf" srcId="{4A59A9BB-6DE0-478F-A0D9-2A87D84223AA}" destId="{91B61EF3-77F1-4031-93CF-1D60C752CB72}" srcOrd="11" destOrd="0" presId="urn:microsoft.com/office/officeart/2008/layout/LinedList"/>
    <dgm:cxn modelId="{3CF477E4-18DA-4581-9315-104D52ECE1E8}" type="presParOf" srcId="{91B61EF3-77F1-4031-93CF-1D60C752CB72}" destId="{E31545F2-AE07-44BC-8DC5-18C418690EAF}" srcOrd="0" destOrd="0" presId="urn:microsoft.com/office/officeart/2008/layout/LinedList"/>
    <dgm:cxn modelId="{6567E229-6CA6-4E58-9692-DF0513D2B5AB}" type="presParOf" srcId="{91B61EF3-77F1-4031-93CF-1D60C752CB72}" destId="{BD3860DB-4C6C-4353-AF59-B66D3B092724}" srcOrd="1" destOrd="0" presId="urn:microsoft.com/office/officeart/2008/layout/LinedList"/>
    <dgm:cxn modelId="{94C41385-8F6F-442A-B4F8-2F3A3716E6EB}" type="presParOf" srcId="{4A59A9BB-6DE0-478F-A0D9-2A87D84223AA}" destId="{FF312061-0176-419A-9C1B-F78D2C9E2606}" srcOrd="12" destOrd="0" presId="urn:microsoft.com/office/officeart/2008/layout/LinedList"/>
    <dgm:cxn modelId="{E0484074-F3A0-48D7-9833-DF8F8224FBA1}" type="presParOf" srcId="{4A59A9BB-6DE0-478F-A0D9-2A87D84223AA}" destId="{BC8EF27D-A0A2-41A0-8C01-BF108079A80D}" srcOrd="13" destOrd="0" presId="urn:microsoft.com/office/officeart/2008/layout/LinedList"/>
    <dgm:cxn modelId="{EB3925B2-860C-4A6C-B13E-C82794BD8E9E}" type="presParOf" srcId="{BC8EF27D-A0A2-41A0-8C01-BF108079A80D}" destId="{CBDFDBC9-2738-4649-BF7D-838FBFE900C6}" srcOrd="0" destOrd="0" presId="urn:microsoft.com/office/officeart/2008/layout/LinedList"/>
    <dgm:cxn modelId="{EC0CC62D-F034-433D-9A7D-555E0C6CDC47}" type="presParOf" srcId="{BC8EF27D-A0A2-41A0-8C01-BF108079A80D}" destId="{DD32FBA5-582D-4084-A8F9-8D8F7B7C1A38}" srcOrd="1" destOrd="0" presId="urn:microsoft.com/office/officeart/2008/layout/LinedList"/>
    <dgm:cxn modelId="{ED549E4D-F0AA-4450-AA68-E815E929718B}" type="presParOf" srcId="{4A59A9BB-6DE0-478F-A0D9-2A87D84223AA}" destId="{4EBB61C2-90DC-4F45-924F-75BD702D50EF}" srcOrd="14" destOrd="0" presId="urn:microsoft.com/office/officeart/2008/layout/LinedList"/>
    <dgm:cxn modelId="{AFDBE75B-0E37-4A4A-A71D-CE0ADDB54427}" type="presParOf" srcId="{4A59A9BB-6DE0-478F-A0D9-2A87D84223AA}" destId="{70C27465-C17D-4CBA-9D76-A2003B1A31F2}" srcOrd="15" destOrd="0" presId="urn:microsoft.com/office/officeart/2008/layout/LinedList"/>
    <dgm:cxn modelId="{E51E14EC-BB39-4D86-9C2B-7AE9DAAC1307}" type="presParOf" srcId="{70C27465-C17D-4CBA-9D76-A2003B1A31F2}" destId="{FE3C6787-E0AA-4EC5-A53A-EBCC5E24703A}" srcOrd="0" destOrd="0" presId="urn:microsoft.com/office/officeart/2008/layout/LinedList"/>
    <dgm:cxn modelId="{7A6595F7-9114-4E22-9C42-B66125C6546B}" type="presParOf" srcId="{70C27465-C17D-4CBA-9D76-A2003B1A31F2}" destId="{F6DE977E-0CC4-4B55-82E1-1FE32835E63E}" srcOrd="1" destOrd="0" presId="urn:microsoft.com/office/officeart/2008/layout/LinedList"/>
    <dgm:cxn modelId="{FC70AEAD-33EF-48ED-AFED-58F4772B81BB}" type="presParOf" srcId="{4A59A9BB-6DE0-478F-A0D9-2A87D84223AA}" destId="{A2BE46C6-0945-4773-B344-4CEC8DF08FE4}" srcOrd="16" destOrd="0" presId="urn:microsoft.com/office/officeart/2008/layout/LinedList"/>
    <dgm:cxn modelId="{EC0CE02C-15E4-47B0-B1A9-73017D0E2A91}" type="presParOf" srcId="{4A59A9BB-6DE0-478F-A0D9-2A87D84223AA}" destId="{30959A7D-52A1-4551-BAC4-274B1AD889F4}" srcOrd="17" destOrd="0" presId="urn:microsoft.com/office/officeart/2008/layout/LinedList"/>
    <dgm:cxn modelId="{2C809561-67A6-4294-BC12-AB58E9BA87B7}" type="presParOf" srcId="{30959A7D-52A1-4551-BAC4-274B1AD889F4}" destId="{C80E652A-EF86-4EC9-9665-CF217E6D72D2}" srcOrd="0" destOrd="0" presId="urn:microsoft.com/office/officeart/2008/layout/LinedList"/>
    <dgm:cxn modelId="{2ADF900C-9142-4499-B727-CC16B1948712}" type="presParOf" srcId="{30959A7D-52A1-4551-BAC4-274B1AD889F4}" destId="{6B6D37E4-6ED2-4FB6-AA70-2B5CABE2B6C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CE40E2-7E43-FB40-8608-EF28CEEA7FD5}" type="doc">
      <dgm:prSet loTypeId="urn:microsoft.com/office/officeart/2008/layout/PictureStrips" loCatId="list" qsTypeId="urn:microsoft.com/office/officeart/2005/8/quickstyle/simple1" qsCatId="simple" csTypeId="urn:microsoft.com/office/officeart/2005/8/colors/colorful1" csCatId="colorful" phldr="1"/>
      <dgm:spPr/>
      <dgm:t>
        <a:bodyPr/>
        <a:lstStyle/>
        <a:p>
          <a:endParaRPr lang="en-US"/>
        </a:p>
      </dgm:t>
    </dgm:pt>
    <dgm:pt modelId="{FCF1AFAE-D1FE-674B-A9F4-5B61536B739E}">
      <dgm:prSet custT="1"/>
      <dgm:spPr>
        <a:ln>
          <a:noFill/>
        </a:ln>
      </dgm:spPr>
      <dgm:t>
        <a:bodyPr/>
        <a:lstStyle/>
        <a:p>
          <a:pPr>
            <a:lnSpc>
              <a:spcPct val="100000"/>
            </a:lnSpc>
          </a:pPr>
          <a:r>
            <a:rPr lang="en-US" sz="1400" dirty="0">
              <a:latin typeface="Verdana" panose="020B0604030504040204" pitchFamily="34" charset="0"/>
              <a:ea typeface="Verdana" panose="020B0604030504040204" pitchFamily="34" charset="0"/>
              <a:cs typeface="Verdana" panose="020B0604030504040204" pitchFamily="34" charset="0"/>
            </a:rPr>
            <a:t>The Universal Roster is accepted by ALL HealthChoice MCOs. </a:t>
          </a:r>
        </a:p>
      </dgm:t>
    </dgm:pt>
    <dgm:pt modelId="{E6BB153C-8B7D-3F49-AFF8-14FD5E2D353B}" type="parTrans" cxnId="{C26FEC49-B1CD-3644-B278-0C873C0819A4}">
      <dgm:prSet/>
      <dgm:spPr/>
      <dgm:t>
        <a:bodyPr/>
        <a:lstStyle/>
        <a:p>
          <a:endParaRPr lang="en-US"/>
        </a:p>
      </dgm:t>
    </dgm:pt>
    <dgm:pt modelId="{8A615559-2373-E343-BEFA-C52F8C42AE77}" type="sibTrans" cxnId="{C26FEC49-B1CD-3644-B278-0C873C0819A4}">
      <dgm:prSet/>
      <dgm:spPr/>
      <dgm:t>
        <a:bodyPr/>
        <a:lstStyle/>
        <a:p>
          <a:endParaRPr lang="en-US"/>
        </a:p>
      </dgm:t>
    </dgm:pt>
    <dgm:pt modelId="{13C59113-3061-6740-B89B-42C1656B77A5}">
      <dgm:prSet custT="1"/>
      <dgm:spPr>
        <a:ln>
          <a:noFill/>
        </a:ln>
      </dgm:spPr>
      <dgm:t>
        <a:bodyPr/>
        <a:lstStyle/>
        <a:p>
          <a:pPr marL="231775" indent="0">
            <a:lnSpc>
              <a:spcPct val="100000"/>
            </a:lnSpc>
            <a:tabLst/>
          </a:pPr>
          <a:r>
            <a:rPr lang="en-US" sz="1200" dirty="0">
              <a:latin typeface="Verdana" panose="020B0604030504040204" pitchFamily="34" charset="0"/>
              <a:ea typeface="Verdana" panose="020B0604030504040204" pitchFamily="34" charset="0"/>
              <a:cs typeface="Verdana" panose="020B0604030504040204" pitchFamily="34" charset="0"/>
            </a:rPr>
            <a:t>The Universal Roster collects three categories of information required for </a:t>
          </a:r>
          <a:r>
            <a:rPr lang="en-US" sz="1200" b="1" dirty="0">
              <a:latin typeface="Verdana" panose="020B0604030504040204" pitchFamily="34" charset="0"/>
              <a:ea typeface="Verdana" panose="020B0604030504040204" pitchFamily="34" charset="0"/>
              <a:cs typeface="Verdana" panose="020B0604030504040204" pitchFamily="34" charset="0"/>
            </a:rPr>
            <a:t>contracting and provider directories</a:t>
          </a:r>
          <a:r>
            <a:rPr lang="en-US" sz="1200" dirty="0">
              <a:latin typeface="Verdana" panose="020B0604030504040204" pitchFamily="34" charset="0"/>
              <a:ea typeface="Verdana" panose="020B0604030504040204" pitchFamily="34" charset="0"/>
              <a:cs typeface="Verdana" panose="020B0604030504040204" pitchFamily="34" charset="0"/>
            </a:rPr>
            <a:t>:</a:t>
          </a:r>
        </a:p>
      </dgm:t>
    </dgm:pt>
    <dgm:pt modelId="{CF44C277-C5A6-D94E-A064-37FA101C2EE9}" type="parTrans" cxnId="{5D285A56-1A81-D44A-A390-FF5D6DC675D3}">
      <dgm:prSet/>
      <dgm:spPr/>
      <dgm:t>
        <a:bodyPr/>
        <a:lstStyle/>
        <a:p>
          <a:endParaRPr lang="en-US"/>
        </a:p>
      </dgm:t>
    </dgm:pt>
    <dgm:pt modelId="{D2EB1873-B146-E14A-BB03-AC2BE02BA1DE}" type="sibTrans" cxnId="{5D285A56-1A81-D44A-A390-FF5D6DC675D3}">
      <dgm:prSet/>
      <dgm:spPr/>
      <dgm:t>
        <a:bodyPr/>
        <a:lstStyle/>
        <a:p>
          <a:endParaRPr lang="en-US"/>
        </a:p>
      </dgm:t>
    </dgm:pt>
    <dgm:pt modelId="{C6A7CA11-F20C-F444-BE27-058A528C520A}">
      <dgm:prSet custT="1"/>
      <dgm:spPr>
        <a:ln>
          <a:noFill/>
        </a:ln>
      </dgm:spPr>
      <dgm:t>
        <a:bodyPr/>
        <a:lstStyle/>
        <a:p>
          <a:pPr marL="231775" indent="0">
            <a:lnSpc>
              <a:spcPct val="100000"/>
            </a:lnSpc>
            <a:tabLst/>
          </a:pPr>
          <a:r>
            <a:rPr lang="en-US" sz="1050" dirty="0">
              <a:latin typeface="Verdana" panose="020B0604030504040204" pitchFamily="34" charset="0"/>
              <a:ea typeface="Verdana" panose="020B0604030504040204" pitchFamily="34" charset="0"/>
              <a:cs typeface="Verdana" panose="020B0604030504040204" pitchFamily="34" charset="0"/>
            </a:rPr>
            <a:t>Information that is required</a:t>
          </a:r>
        </a:p>
      </dgm:t>
    </dgm:pt>
    <dgm:pt modelId="{E5DF94F3-109B-EE42-8CD9-9AE541CF4537}" type="parTrans" cxnId="{3847D9D0-35DA-B243-8B85-47E491BF9118}">
      <dgm:prSet/>
      <dgm:spPr/>
      <dgm:t>
        <a:bodyPr/>
        <a:lstStyle/>
        <a:p>
          <a:endParaRPr lang="en-US"/>
        </a:p>
      </dgm:t>
    </dgm:pt>
    <dgm:pt modelId="{3D167914-7FC2-804C-8162-750882B5536E}" type="sibTrans" cxnId="{3847D9D0-35DA-B243-8B85-47E491BF9118}">
      <dgm:prSet/>
      <dgm:spPr/>
      <dgm:t>
        <a:bodyPr/>
        <a:lstStyle/>
        <a:p>
          <a:endParaRPr lang="en-US"/>
        </a:p>
      </dgm:t>
    </dgm:pt>
    <dgm:pt modelId="{8493F467-3802-E84C-ACE9-56C3DCC5D60B}">
      <dgm:prSet custT="1"/>
      <dgm:spPr>
        <a:ln>
          <a:noFill/>
        </a:ln>
      </dgm:spPr>
      <dgm:t>
        <a:bodyPr/>
        <a:lstStyle/>
        <a:p>
          <a:pPr marL="231775" indent="0">
            <a:lnSpc>
              <a:spcPct val="100000"/>
            </a:lnSpc>
            <a:tabLst/>
          </a:pPr>
          <a:r>
            <a:rPr lang="en-US" sz="1050" dirty="0">
              <a:latin typeface="Verdana" panose="020B0604030504040204" pitchFamily="34" charset="0"/>
              <a:ea typeface="Verdana" panose="020B0604030504040204" pitchFamily="34" charset="0"/>
              <a:cs typeface="Verdana" panose="020B0604030504040204" pitchFamily="34" charset="0"/>
            </a:rPr>
            <a:t>Information that is required only if applicable to your organization</a:t>
          </a:r>
        </a:p>
      </dgm:t>
    </dgm:pt>
    <dgm:pt modelId="{346AFFA5-8AD9-2548-A51E-92C1074B8AA4}" type="parTrans" cxnId="{2499D2D8-9D06-924A-98EA-CFA45B464453}">
      <dgm:prSet/>
      <dgm:spPr/>
      <dgm:t>
        <a:bodyPr/>
        <a:lstStyle/>
        <a:p>
          <a:endParaRPr lang="en-US"/>
        </a:p>
      </dgm:t>
    </dgm:pt>
    <dgm:pt modelId="{5CD7E6B5-B62A-3347-8B2B-C43F12DAFFD2}" type="sibTrans" cxnId="{2499D2D8-9D06-924A-98EA-CFA45B464453}">
      <dgm:prSet/>
      <dgm:spPr/>
      <dgm:t>
        <a:bodyPr/>
        <a:lstStyle/>
        <a:p>
          <a:endParaRPr lang="en-US"/>
        </a:p>
      </dgm:t>
    </dgm:pt>
    <dgm:pt modelId="{4C7C0B76-D738-6047-9FC7-EC07C183A335}">
      <dgm:prSet custT="1"/>
      <dgm:spPr>
        <a:ln>
          <a:noFill/>
        </a:ln>
      </dgm:spPr>
      <dgm:t>
        <a:bodyPr/>
        <a:lstStyle/>
        <a:p>
          <a:pPr marL="231775" indent="0">
            <a:lnSpc>
              <a:spcPct val="100000"/>
            </a:lnSpc>
            <a:tabLst/>
          </a:pPr>
          <a:r>
            <a:rPr lang="en-US" sz="1050" dirty="0">
              <a:latin typeface="Verdana" panose="020B0604030504040204" pitchFamily="34" charset="0"/>
              <a:ea typeface="Verdana" panose="020B0604030504040204" pitchFamily="34" charset="0"/>
              <a:cs typeface="Verdana" panose="020B0604030504040204" pitchFamily="34" charset="0"/>
            </a:rPr>
            <a:t>Information that is preferred, but not required</a:t>
          </a:r>
        </a:p>
      </dgm:t>
    </dgm:pt>
    <dgm:pt modelId="{9F9E8186-7555-E74E-BFE8-EF167C51194C}" type="parTrans" cxnId="{BD57EF2C-78AF-0745-A820-A0E6BAC70B7B}">
      <dgm:prSet/>
      <dgm:spPr/>
      <dgm:t>
        <a:bodyPr/>
        <a:lstStyle/>
        <a:p>
          <a:endParaRPr lang="en-US"/>
        </a:p>
      </dgm:t>
    </dgm:pt>
    <dgm:pt modelId="{3EC68020-C22A-2049-9B83-20C9F08E9E14}" type="sibTrans" cxnId="{BD57EF2C-78AF-0745-A820-A0E6BAC70B7B}">
      <dgm:prSet/>
      <dgm:spPr/>
      <dgm:t>
        <a:bodyPr/>
        <a:lstStyle/>
        <a:p>
          <a:endParaRPr lang="en-US"/>
        </a:p>
      </dgm:t>
    </dgm:pt>
    <dgm:pt modelId="{168E347E-138F-B544-A248-0569A5C0917C}" type="pres">
      <dgm:prSet presAssocID="{7CCE40E2-7E43-FB40-8608-EF28CEEA7FD5}" presName="Name0" presStyleCnt="0">
        <dgm:presLayoutVars>
          <dgm:dir/>
          <dgm:resizeHandles val="exact"/>
        </dgm:presLayoutVars>
      </dgm:prSet>
      <dgm:spPr/>
    </dgm:pt>
    <dgm:pt modelId="{761DA1BD-10AC-C247-BAE0-0DB49E918DDA}" type="pres">
      <dgm:prSet presAssocID="{FCF1AFAE-D1FE-674B-A9F4-5B61536B739E}" presName="composite" presStyleCnt="0"/>
      <dgm:spPr/>
    </dgm:pt>
    <dgm:pt modelId="{D5F7637A-FB27-044F-91CB-E89099ACF535}" type="pres">
      <dgm:prSet presAssocID="{FCF1AFAE-D1FE-674B-A9F4-5B61536B739E}" presName="rect1" presStyleLbl="trAlignAcc1" presStyleIdx="0" presStyleCnt="2" custScaleX="105523" custLinFactNeighborX="-50640" custLinFactNeighborY="-842">
        <dgm:presLayoutVars>
          <dgm:bulletEnabled val="1"/>
        </dgm:presLayoutVars>
      </dgm:prSet>
      <dgm:spPr/>
    </dgm:pt>
    <dgm:pt modelId="{BD59935C-61B3-6740-805A-EC017142DDCE}" type="pres">
      <dgm:prSet presAssocID="{FCF1AFAE-D1FE-674B-A9F4-5B61536B739E}" presName="rect2" presStyleLbl="fgImgPlace1" presStyleIdx="0" presStyleCnt="2" custScaleX="67548" custScaleY="62807" custLinFactNeighborX="-44754" custLinFactNeighborY="8431"/>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l="-25000" r="-25000"/>
          </a:stretch>
        </a:blipFill>
      </dgm:spPr>
      <dgm:extLst>
        <a:ext uri="{E40237B7-FDA0-4F09-8148-C483321AD2D9}">
          <dgm14:cNvPr xmlns:dgm14="http://schemas.microsoft.com/office/drawing/2010/diagram" id="0" name="" descr="Team:Vanderbilt/Project - 2014.igem.org"/>
        </a:ext>
      </dgm:extLst>
    </dgm:pt>
    <dgm:pt modelId="{76E01F62-EE4C-ED43-968B-C47D08292BE7}" type="pres">
      <dgm:prSet presAssocID="{8A615559-2373-E343-BEFA-C52F8C42AE77}" presName="sibTrans" presStyleCnt="0"/>
      <dgm:spPr/>
    </dgm:pt>
    <dgm:pt modelId="{0FBF7664-5844-5E43-96E7-25C6792D3085}" type="pres">
      <dgm:prSet presAssocID="{13C59113-3061-6740-B89B-42C1656B77A5}" presName="composite" presStyleCnt="0"/>
      <dgm:spPr/>
    </dgm:pt>
    <dgm:pt modelId="{B5D869D7-2BF2-5D47-81EC-6A3DA433C263}" type="pres">
      <dgm:prSet presAssocID="{13C59113-3061-6740-B89B-42C1656B77A5}" presName="rect1" presStyleLbl="trAlignAcc1" presStyleIdx="1" presStyleCnt="2" custScaleX="210465" custLinFactNeighborX="-5386" custLinFactNeighborY="-1389">
        <dgm:presLayoutVars>
          <dgm:bulletEnabled val="1"/>
        </dgm:presLayoutVars>
      </dgm:prSet>
      <dgm:spPr/>
    </dgm:pt>
    <dgm:pt modelId="{4F7AE4B1-1384-A64C-B895-F9464C067DF7}" type="pres">
      <dgm:prSet presAssocID="{13C59113-3061-6740-B89B-42C1656B77A5}" presName="rect2" presStyleLbl="fgImgPlace1" presStyleIdx="1" presStyleCnt="2" custAng="0" custScaleX="78690" custScaleY="53503" custLinFactX="-100000" custLinFactNeighborX="-148793" custLinFactNeighborY="17658"/>
      <dgm:spPr>
        <a:ln w="3175">
          <a:solidFill>
            <a:schemeClr val="bg2">
              <a:lumMod val="25000"/>
            </a:schemeClr>
          </a:solidFill>
        </a:ln>
      </dgm:spPr>
    </dgm:pt>
  </dgm:ptLst>
  <dgm:cxnLst>
    <dgm:cxn modelId="{8B6B4402-EACA-A745-87F9-FE203E48ADCB}" type="presOf" srcId="{7CCE40E2-7E43-FB40-8608-EF28CEEA7FD5}" destId="{168E347E-138F-B544-A248-0569A5C0917C}" srcOrd="0" destOrd="0" presId="urn:microsoft.com/office/officeart/2008/layout/PictureStrips"/>
    <dgm:cxn modelId="{815AE214-FB60-9E4C-8C9E-22F1BB298419}" type="presOf" srcId="{4C7C0B76-D738-6047-9FC7-EC07C183A335}" destId="{B5D869D7-2BF2-5D47-81EC-6A3DA433C263}" srcOrd="0" destOrd="3" presId="urn:microsoft.com/office/officeart/2008/layout/PictureStrips"/>
    <dgm:cxn modelId="{BD57EF2C-78AF-0745-A820-A0E6BAC70B7B}" srcId="{13C59113-3061-6740-B89B-42C1656B77A5}" destId="{4C7C0B76-D738-6047-9FC7-EC07C183A335}" srcOrd="2" destOrd="0" parTransId="{9F9E8186-7555-E74E-BFE8-EF167C51194C}" sibTransId="{3EC68020-C22A-2049-9B83-20C9F08E9E14}"/>
    <dgm:cxn modelId="{C26FEC49-B1CD-3644-B278-0C873C0819A4}" srcId="{7CCE40E2-7E43-FB40-8608-EF28CEEA7FD5}" destId="{FCF1AFAE-D1FE-674B-A9F4-5B61536B739E}" srcOrd="0" destOrd="0" parTransId="{E6BB153C-8B7D-3F49-AFF8-14FD5E2D353B}" sibTransId="{8A615559-2373-E343-BEFA-C52F8C42AE77}"/>
    <dgm:cxn modelId="{5D285A56-1A81-D44A-A390-FF5D6DC675D3}" srcId="{7CCE40E2-7E43-FB40-8608-EF28CEEA7FD5}" destId="{13C59113-3061-6740-B89B-42C1656B77A5}" srcOrd="1" destOrd="0" parTransId="{CF44C277-C5A6-D94E-A064-37FA101C2EE9}" sibTransId="{D2EB1873-B146-E14A-BB03-AC2BE02BA1DE}"/>
    <dgm:cxn modelId="{481A305C-B669-494E-9C80-50F3B760528A}" type="presOf" srcId="{8493F467-3802-E84C-ACE9-56C3DCC5D60B}" destId="{B5D869D7-2BF2-5D47-81EC-6A3DA433C263}" srcOrd="0" destOrd="2" presId="urn:microsoft.com/office/officeart/2008/layout/PictureStrips"/>
    <dgm:cxn modelId="{3EAA9F84-CDC2-FF47-87DB-5A4EFAE53392}" type="presOf" srcId="{C6A7CA11-F20C-F444-BE27-058A528C520A}" destId="{B5D869D7-2BF2-5D47-81EC-6A3DA433C263}" srcOrd="0" destOrd="1" presId="urn:microsoft.com/office/officeart/2008/layout/PictureStrips"/>
    <dgm:cxn modelId="{C4F0689F-48C3-6A49-B79D-74E34D07AE4E}" type="presOf" srcId="{FCF1AFAE-D1FE-674B-A9F4-5B61536B739E}" destId="{D5F7637A-FB27-044F-91CB-E89099ACF535}" srcOrd="0" destOrd="0" presId="urn:microsoft.com/office/officeart/2008/layout/PictureStrips"/>
    <dgm:cxn modelId="{3847D9D0-35DA-B243-8B85-47E491BF9118}" srcId="{13C59113-3061-6740-B89B-42C1656B77A5}" destId="{C6A7CA11-F20C-F444-BE27-058A528C520A}" srcOrd="0" destOrd="0" parTransId="{E5DF94F3-109B-EE42-8CD9-9AE541CF4537}" sibTransId="{3D167914-7FC2-804C-8162-750882B5536E}"/>
    <dgm:cxn modelId="{2499D2D8-9D06-924A-98EA-CFA45B464453}" srcId="{13C59113-3061-6740-B89B-42C1656B77A5}" destId="{8493F467-3802-E84C-ACE9-56C3DCC5D60B}" srcOrd="1" destOrd="0" parTransId="{346AFFA5-8AD9-2548-A51E-92C1074B8AA4}" sibTransId="{5CD7E6B5-B62A-3347-8B2B-C43F12DAFFD2}"/>
    <dgm:cxn modelId="{5F7F68FC-1018-9844-86C0-092AAC08ED05}" type="presOf" srcId="{13C59113-3061-6740-B89B-42C1656B77A5}" destId="{B5D869D7-2BF2-5D47-81EC-6A3DA433C263}" srcOrd="0" destOrd="0" presId="urn:microsoft.com/office/officeart/2008/layout/PictureStrips"/>
    <dgm:cxn modelId="{853D90B7-12BA-2C49-B0AF-D4339A4E00EC}" type="presParOf" srcId="{168E347E-138F-B544-A248-0569A5C0917C}" destId="{761DA1BD-10AC-C247-BAE0-0DB49E918DDA}" srcOrd="0" destOrd="0" presId="urn:microsoft.com/office/officeart/2008/layout/PictureStrips"/>
    <dgm:cxn modelId="{5FF9930C-ED5E-2D49-984D-660CAB596B59}" type="presParOf" srcId="{761DA1BD-10AC-C247-BAE0-0DB49E918DDA}" destId="{D5F7637A-FB27-044F-91CB-E89099ACF535}" srcOrd="0" destOrd="0" presId="urn:microsoft.com/office/officeart/2008/layout/PictureStrips"/>
    <dgm:cxn modelId="{0D425A52-1CE1-BB4D-A1E5-EDDDEDDC4F76}" type="presParOf" srcId="{761DA1BD-10AC-C247-BAE0-0DB49E918DDA}" destId="{BD59935C-61B3-6740-805A-EC017142DDCE}" srcOrd="1" destOrd="0" presId="urn:microsoft.com/office/officeart/2008/layout/PictureStrips"/>
    <dgm:cxn modelId="{325BE48F-59A1-1943-B8C4-6405D49C5DDE}" type="presParOf" srcId="{168E347E-138F-B544-A248-0569A5C0917C}" destId="{76E01F62-EE4C-ED43-968B-C47D08292BE7}" srcOrd="1" destOrd="0" presId="urn:microsoft.com/office/officeart/2008/layout/PictureStrips"/>
    <dgm:cxn modelId="{B88107FB-E0A3-5D49-95C1-278D5D5C3B05}" type="presParOf" srcId="{168E347E-138F-B544-A248-0569A5C0917C}" destId="{0FBF7664-5844-5E43-96E7-25C6792D3085}" srcOrd="2" destOrd="0" presId="urn:microsoft.com/office/officeart/2008/layout/PictureStrips"/>
    <dgm:cxn modelId="{106946BB-AE4F-764A-9D7F-5C0FFAC94811}" type="presParOf" srcId="{0FBF7664-5844-5E43-96E7-25C6792D3085}" destId="{B5D869D7-2BF2-5D47-81EC-6A3DA433C263}" srcOrd="0" destOrd="0" presId="urn:microsoft.com/office/officeart/2008/layout/PictureStrips"/>
    <dgm:cxn modelId="{44566183-1740-674C-B6B9-7D48D0CD9374}" type="presParOf" srcId="{0FBF7664-5844-5E43-96E7-25C6792D3085}" destId="{4F7AE4B1-1384-A64C-B895-F9464C067DF7}"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3A3495-2114-614C-B521-2898EC7360BB}" type="doc">
      <dgm:prSet loTypeId="urn:microsoft.com/office/officeart/2005/8/layout/vList2" loCatId="list" qsTypeId="urn:microsoft.com/office/officeart/2005/8/quickstyle/simple1" qsCatId="simple" csTypeId="urn:microsoft.com/office/officeart/2005/8/colors/accent2_3" csCatId="accent2" phldr="1"/>
      <dgm:spPr/>
      <dgm:t>
        <a:bodyPr/>
        <a:lstStyle/>
        <a:p>
          <a:endParaRPr lang="en-US"/>
        </a:p>
      </dgm:t>
    </dgm:pt>
    <dgm:pt modelId="{82C8DD7C-C1F7-4649-BE56-67BD3216C4A9}">
      <dgm:prSet custT="1"/>
      <dgm:spPr/>
      <dgm:t>
        <a:bodyPr/>
        <a:lstStyle/>
        <a:p>
          <a:r>
            <a:rPr lang="en-US" sz="1800" b="1" dirty="0"/>
            <a:t>3 Options:</a:t>
          </a:r>
          <a:endParaRPr lang="en-US" sz="1800" dirty="0"/>
        </a:p>
      </dgm:t>
    </dgm:pt>
    <dgm:pt modelId="{9708002B-438B-304A-A5C9-A6898F872D94}" type="parTrans" cxnId="{BB9C239E-9530-2D48-ACB6-1242DBEE2D18}">
      <dgm:prSet/>
      <dgm:spPr/>
      <dgm:t>
        <a:bodyPr/>
        <a:lstStyle/>
        <a:p>
          <a:endParaRPr lang="en-US"/>
        </a:p>
      </dgm:t>
    </dgm:pt>
    <dgm:pt modelId="{E1B10C52-9DA0-C543-94EA-470CC30D8506}" type="sibTrans" cxnId="{BB9C239E-9530-2D48-ACB6-1242DBEE2D18}">
      <dgm:prSet/>
      <dgm:spPr/>
      <dgm:t>
        <a:bodyPr/>
        <a:lstStyle/>
        <a:p>
          <a:endParaRPr lang="en-US"/>
        </a:p>
      </dgm:t>
    </dgm:pt>
    <dgm:pt modelId="{EE8AA8A5-089B-634D-B83C-2DA922D776D7}">
      <dgm:prSet custT="1"/>
      <dgm:spPr/>
      <dgm:t>
        <a:bodyPr/>
        <a:lstStyle/>
        <a:p>
          <a:pPr>
            <a:lnSpc>
              <a:spcPct val="150000"/>
            </a:lnSpc>
          </a:pPr>
          <a:r>
            <a:rPr lang="en-US" sz="1600" dirty="0"/>
            <a:t>Paper (CMS-1500)</a:t>
          </a:r>
        </a:p>
      </dgm:t>
    </dgm:pt>
    <dgm:pt modelId="{EC18A61B-4310-9841-8BA4-26FF2DCAD356}" type="parTrans" cxnId="{C22736FA-1FD4-1D4D-98E9-887CB6746B33}">
      <dgm:prSet/>
      <dgm:spPr/>
      <dgm:t>
        <a:bodyPr/>
        <a:lstStyle/>
        <a:p>
          <a:endParaRPr lang="en-US"/>
        </a:p>
      </dgm:t>
    </dgm:pt>
    <dgm:pt modelId="{0BB3D5E3-FEE4-AD43-9719-EFACE3FC58D2}" type="sibTrans" cxnId="{C22736FA-1FD4-1D4D-98E9-887CB6746B33}">
      <dgm:prSet/>
      <dgm:spPr/>
      <dgm:t>
        <a:bodyPr/>
        <a:lstStyle/>
        <a:p>
          <a:endParaRPr lang="en-US"/>
        </a:p>
      </dgm:t>
    </dgm:pt>
    <dgm:pt modelId="{204F7189-6F57-0440-A479-0B871A4383DF}">
      <dgm:prSet custT="1"/>
      <dgm:spPr/>
      <dgm:t>
        <a:bodyPr/>
        <a:lstStyle/>
        <a:p>
          <a:pPr>
            <a:lnSpc>
              <a:spcPct val="150000"/>
            </a:lnSpc>
          </a:pPr>
          <a:r>
            <a:rPr lang="en-US" sz="1600" dirty="0"/>
            <a:t>Electronic Submission through a clearinghouse (837P format)</a:t>
          </a:r>
        </a:p>
      </dgm:t>
    </dgm:pt>
    <dgm:pt modelId="{43FF65A7-474D-7740-9B3C-1F9444823F63}" type="parTrans" cxnId="{47C1BDDE-ADC1-4349-95CC-DC43554B50DC}">
      <dgm:prSet/>
      <dgm:spPr/>
      <dgm:t>
        <a:bodyPr/>
        <a:lstStyle/>
        <a:p>
          <a:endParaRPr lang="en-US"/>
        </a:p>
      </dgm:t>
    </dgm:pt>
    <dgm:pt modelId="{CE5D2687-9BE1-D442-9F9A-F15075599418}" type="sibTrans" cxnId="{47C1BDDE-ADC1-4349-95CC-DC43554B50DC}">
      <dgm:prSet/>
      <dgm:spPr/>
      <dgm:t>
        <a:bodyPr/>
        <a:lstStyle/>
        <a:p>
          <a:endParaRPr lang="en-US"/>
        </a:p>
      </dgm:t>
    </dgm:pt>
    <dgm:pt modelId="{AA5363EC-B5E9-BE4F-A421-C1479BE09DC2}">
      <dgm:prSet custT="1"/>
      <dgm:spPr/>
      <dgm:t>
        <a:bodyPr/>
        <a:lstStyle/>
        <a:p>
          <a:pPr>
            <a:lnSpc>
              <a:spcPct val="150000"/>
            </a:lnSpc>
          </a:pPr>
          <a:r>
            <a:rPr lang="en-US" sz="1600" dirty="0"/>
            <a:t>Submission through MCO Portal (functionality and process will vary by  MCO)</a:t>
          </a:r>
          <a:br>
            <a:rPr lang="en-US" sz="1600" dirty="0"/>
          </a:br>
          <a:endParaRPr lang="en-US" sz="1600" dirty="0"/>
        </a:p>
      </dgm:t>
    </dgm:pt>
    <dgm:pt modelId="{6939C1A2-CAB1-4545-AF8D-3216442CE503}" type="parTrans" cxnId="{B96C8B63-4559-974B-8E1A-CF546EDBED55}">
      <dgm:prSet/>
      <dgm:spPr/>
      <dgm:t>
        <a:bodyPr/>
        <a:lstStyle/>
        <a:p>
          <a:endParaRPr lang="en-US"/>
        </a:p>
      </dgm:t>
    </dgm:pt>
    <dgm:pt modelId="{CFAED95C-8609-C741-8E4E-EA62CEB88FE5}" type="sibTrans" cxnId="{B96C8B63-4559-974B-8E1A-CF546EDBED55}">
      <dgm:prSet/>
      <dgm:spPr/>
      <dgm:t>
        <a:bodyPr/>
        <a:lstStyle/>
        <a:p>
          <a:endParaRPr lang="en-US"/>
        </a:p>
      </dgm:t>
    </dgm:pt>
    <dgm:pt modelId="{DDF13BD8-E867-B94C-8FE9-3B014089CF54}">
      <dgm:prSet custT="1"/>
      <dgm:spPr/>
      <dgm:t>
        <a:bodyPr/>
        <a:lstStyle/>
        <a:p>
          <a:r>
            <a:rPr lang="en-US" sz="1800" b="1" dirty="0"/>
            <a:t>Decision on which method to use will vary by organization:</a:t>
          </a:r>
          <a:endParaRPr lang="en-US" sz="1800" dirty="0"/>
        </a:p>
      </dgm:t>
    </dgm:pt>
    <dgm:pt modelId="{6277E8E1-7648-EF49-A6D9-4DA00C365F95}" type="parTrans" cxnId="{DE459F66-DCCB-ED4D-A8A8-B83F84230A4C}">
      <dgm:prSet/>
      <dgm:spPr/>
      <dgm:t>
        <a:bodyPr/>
        <a:lstStyle/>
        <a:p>
          <a:endParaRPr lang="en-US"/>
        </a:p>
      </dgm:t>
    </dgm:pt>
    <dgm:pt modelId="{D8622C91-1A37-314E-9AA2-F0829FD1FFD2}" type="sibTrans" cxnId="{DE459F66-DCCB-ED4D-A8A8-B83F84230A4C}">
      <dgm:prSet/>
      <dgm:spPr/>
      <dgm:t>
        <a:bodyPr/>
        <a:lstStyle/>
        <a:p>
          <a:endParaRPr lang="en-US"/>
        </a:p>
      </dgm:t>
    </dgm:pt>
    <dgm:pt modelId="{D4C64D74-59EE-A445-872D-F2E9E1F2FB7D}">
      <dgm:prSet custT="1"/>
      <dgm:spPr/>
      <dgm:t>
        <a:bodyPr/>
        <a:lstStyle/>
        <a:p>
          <a:pPr>
            <a:lnSpc>
              <a:spcPct val="150000"/>
            </a:lnSpc>
          </a:pPr>
          <a:r>
            <a:rPr lang="en-US" sz="1600" dirty="0"/>
            <a:t>Volume of claims</a:t>
          </a:r>
        </a:p>
      </dgm:t>
    </dgm:pt>
    <dgm:pt modelId="{BDEC05AB-D34B-444F-8FC5-455AB449F664}" type="parTrans" cxnId="{319722C1-0466-2F4C-AEEE-6973DD0016BC}">
      <dgm:prSet/>
      <dgm:spPr/>
      <dgm:t>
        <a:bodyPr/>
        <a:lstStyle/>
        <a:p>
          <a:endParaRPr lang="en-US"/>
        </a:p>
      </dgm:t>
    </dgm:pt>
    <dgm:pt modelId="{A432B168-A590-A345-A7B0-54E0A5FE6A1E}" type="sibTrans" cxnId="{319722C1-0466-2F4C-AEEE-6973DD0016BC}">
      <dgm:prSet/>
      <dgm:spPr/>
      <dgm:t>
        <a:bodyPr/>
        <a:lstStyle/>
        <a:p>
          <a:endParaRPr lang="en-US"/>
        </a:p>
      </dgm:t>
    </dgm:pt>
    <dgm:pt modelId="{46ED1255-1220-6D42-B531-189FF09515FA}">
      <dgm:prSet custT="1"/>
      <dgm:spPr/>
      <dgm:t>
        <a:bodyPr/>
        <a:lstStyle/>
        <a:p>
          <a:pPr>
            <a:lnSpc>
              <a:spcPct val="150000"/>
            </a:lnSpc>
          </a:pPr>
          <a:r>
            <a:rPr lang="en-US" sz="1600" dirty="0"/>
            <a:t>Revenue cycle systems capabilities</a:t>
          </a:r>
        </a:p>
      </dgm:t>
    </dgm:pt>
    <dgm:pt modelId="{BB1FFE2B-6F4B-1B4F-97CB-EF3E3DD21A93}" type="parTrans" cxnId="{442D7E45-4B0E-1342-B6F6-3621E236CA9E}">
      <dgm:prSet/>
      <dgm:spPr/>
      <dgm:t>
        <a:bodyPr/>
        <a:lstStyle/>
        <a:p>
          <a:endParaRPr lang="en-US"/>
        </a:p>
      </dgm:t>
    </dgm:pt>
    <dgm:pt modelId="{DB25BCB8-CA02-5044-934E-C3A1A04586B9}" type="sibTrans" cxnId="{442D7E45-4B0E-1342-B6F6-3621E236CA9E}">
      <dgm:prSet/>
      <dgm:spPr/>
      <dgm:t>
        <a:bodyPr/>
        <a:lstStyle/>
        <a:p>
          <a:endParaRPr lang="en-US"/>
        </a:p>
      </dgm:t>
    </dgm:pt>
    <dgm:pt modelId="{3601C677-8B2E-FF4D-BC57-EEBB50326E89}">
      <dgm:prSet custT="1"/>
      <dgm:spPr/>
      <dgm:t>
        <a:bodyPr/>
        <a:lstStyle/>
        <a:p>
          <a:pPr>
            <a:lnSpc>
              <a:spcPct val="150000"/>
            </a:lnSpc>
          </a:pPr>
          <a:r>
            <a:rPr lang="en-US" sz="1600" dirty="0"/>
            <a:t>Contract language</a:t>
          </a:r>
        </a:p>
      </dgm:t>
    </dgm:pt>
    <dgm:pt modelId="{6677C054-9631-E34C-B9FE-741DC9AF7CCD}" type="parTrans" cxnId="{87F46D83-08DC-5A4E-B986-428D37516A85}">
      <dgm:prSet/>
      <dgm:spPr/>
      <dgm:t>
        <a:bodyPr/>
        <a:lstStyle/>
        <a:p>
          <a:endParaRPr lang="en-US"/>
        </a:p>
      </dgm:t>
    </dgm:pt>
    <dgm:pt modelId="{D81966CC-3DD8-BD42-BC69-A6946A874765}" type="sibTrans" cxnId="{87F46D83-08DC-5A4E-B986-428D37516A85}">
      <dgm:prSet/>
      <dgm:spPr/>
      <dgm:t>
        <a:bodyPr/>
        <a:lstStyle/>
        <a:p>
          <a:endParaRPr lang="en-US"/>
        </a:p>
      </dgm:t>
    </dgm:pt>
    <dgm:pt modelId="{50F3C68B-AB9D-A447-8E5F-D1A6D7C43369}">
      <dgm:prSet custT="1"/>
      <dgm:spPr/>
      <dgm:t>
        <a:bodyPr/>
        <a:lstStyle/>
        <a:p>
          <a:pPr>
            <a:lnSpc>
              <a:spcPct val="150000"/>
            </a:lnSpc>
          </a:pPr>
          <a:r>
            <a:rPr lang="en-US" sz="1600" dirty="0"/>
            <a:t>Other payor relationships</a:t>
          </a:r>
        </a:p>
      </dgm:t>
    </dgm:pt>
    <dgm:pt modelId="{968328CC-97DD-9440-9E3B-47EB9ED46E18}" type="parTrans" cxnId="{D24AF5CC-EBB8-4140-8582-B096753B39FC}">
      <dgm:prSet/>
      <dgm:spPr/>
      <dgm:t>
        <a:bodyPr/>
        <a:lstStyle/>
        <a:p>
          <a:endParaRPr lang="en-US"/>
        </a:p>
      </dgm:t>
    </dgm:pt>
    <dgm:pt modelId="{AA73FE74-D1F4-8749-B686-06ECACC6C7CB}" type="sibTrans" cxnId="{D24AF5CC-EBB8-4140-8582-B096753B39FC}">
      <dgm:prSet/>
      <dgm:spPr/>
      <dgm:t>
        <a:bodyPr/>
        <a:lstStyle/>
        <a:p>
          <a:endParaRPr lang="en-US"/>
        </a:p>
      </dgm:t>
    </dgm:pt>
    <dgm:pt modelId="{225BD083-EEE2-C44A-949B-795B49121B4B}" type="pres">
      <dgm:prSet presAssocID="{4C3A3495-2114-614C-B521-2898EC7360BB}" presName="linear" presStyleCnt="0">
        <dgm:presLayoutVars>
          <dgm:animLvl val="lvl"/>
          <dgm:resizeHandles val="exact"/>
        </dgm:presLayoutVars>
      </dgm:prSet>
      <dgm:spPr/>
    </dgm:pt>
    <dgm:pt modelId="{37F7A8F3-B789-C745-B09E-1D533071967E}" type="pres">
      <dgm:prSet presAssocID="{82C8DD7C-C1F7-4649-BE56-67BD3216C4A9}" presName="parentText" presStyleLbl="node1" presStyleIdx="0" presStyleCnt="2" custLinFactNeighborX="-1923" custLinFactNeighborY="2723">
        <dgm:presLayoutVars>
          <dgm:chMax val="0"/>
          <dgm:bulletEnabled val="1"/>
        </dgm:presLayoutVars>
      </dgm:prSet>
      <dgm:spPr/>
    </dgm:pt>
    <dgm:pt modelId="{E699D390-AEEE-FB40-8B8B-C51700056A63}" type="pres">
      <dgm:prSet presAssocID="{82C8DD7C-C1F7-4649-BE56-67BD3216C4A9}" presName="childText" presStyleLbl="revTx" presStyleIdx="0" presStyleCnt="2">
        <dgm:presLayoutVars>
          <dgm:bulletEnabled val="1"/>
        </dgm:presLayoutVars>
      </dgm:prSet>
      <dgm:spPr/>
    </dgm:pt>
    <dgm:pt modelId="{0A709A22-E529-1A40-9590-BA09C1D1DFDE}" type="pres">
      <dgm:prSet presAssocID="{DDF13BD8-E867-B94C-8FE9-3B014089CF54}" presName="parentText" presStyleLbl="node1" presStyleIdx="1" presStyleCnt="2">
        <dgm:presLayoutVars>
          <dgm:chMax val="0"/>
          <dgm:bulletEnabled val="1"/>
        </dgm:presLayoutVars>
      </dgm:prSet>
      <dgm:spPr/>
    </dgm:pt>
    <dgm:pt modelId="{E673000B-9599-8345-BED2-D50EE7E93ECA}" type="pres">
      <dgm:prSet presAssocID="{DDF13BD8-E867-B94C-8FE9-3B014089CF54}" presName="childText" presStyleLbl="revTx" presStyleIdx="1" presStyleCnt="2">
        <dgm:presLayoutVars>
          <dgm:bulletEnabled val="1"/>
        </dgm:presLayoutVars>
      </dgm:prSet>
      <dgm:spPr/>
    </dgm:pt>
  </dgm:ptLst>
  <dgm:cxnLst>
    <dgm:cxn modelId="{10443A02-A23A-9543-8D01-80CD54BB07C0}" type="presOf" srcId="{EE8AA8A5-089B-634D-B83C-2DA922D776D7}" destId="{E699D390-AEEE-FB40-8B8B-C51700056A63}" srcOrd="0" destOrd="0" presId="urn:microsoft.com/office/officeart/2005/8/layout/vList2"/>
    <dgm:cxn modelId="{0F4EB203-599E-8140-BB23-06C27D008A76}" type="presOf" srcId="{46ED1255-1220-6D42-B531-189FF09515FA}" destId="{E673000B-9599-8345-BED2-D50EE7E93ECA}" srcOrd="0" destOrd="1" presId="urn:microsoft.com/office/officeart/2005/8/layout/vList2"/>
    <dgm:cxn modelId="{442D7E45-4B0E-1342-B6F6-3621E236CA9E}" srcId="{DDF13BD8-E867-B94C-8FE9-3B014089CF54}" destId="{46ED1255-1220-6D42-B531-189FF09515FA}" srcOrd="1" destOrd="0" parTransId="{BB1FFE2B-6F4B-1B4F-97CB-EF3E3DD21A93}" sibTransId="{DB25BCB8-CA02-5044-934E-C3A1A04586B9}"/>
    <dgm:cxn modelId="{8AE3225C-B901-8448-A879-CC429B85C484}" type="presOf" srcId="{50F3C68B-AB9D-A447-8E5F-D1A6D7C43369}" destId="{E673000B-9599-8345-BED2-D50EE7E93ECA}" srcOrd="0" destOrd="3" presId="urn:microsoft.com/office/officeart/2005/8/layout/vList2"/>
    <dgm:cxn modelId="{255A2E62-C161-1F4E-A2E9-13329C758E2C}" type="presOf" srcId="{204F7189-6F57-0440-A479-0B871A4383DF}" destId="{E699D390-AEEE-FB40-8B8B-C51700056A63}" srcOrd="0" destOrd="1" presId="urn:microsoft.com/office/officeart/2005/8/layout/vList2"/>
    <dgm:cxn modelId="{B96C8B63-4559-974B-8E1A-CF546EDBED55}" srcId="{82C8DD7C-C1F7-4649-BE56-67BD3216C4A9}" destId="{AA5363EC-B5E9-BE4F-A421-C1479BE09DC2}" srcOrd="2" destOrd="0" parTransId="{6939C1A2-CAB1-4545-AF8D-3216442CE503}" sibTransId="{CFAED95C-8609-C741-8E4E-EA62CEB88FE5}"/>
    <dgm:cxn modelId="{D77CBA65-1C1E-734A-9A65-93C193963746}" type="presOf" srcId="{D4C64D74-59EE-A445-872D-F2E9E1F2FB7D}" destId="{E673000B-9599-8345-BED2-D50EE7E93ECA}" srcOrd="0" destOrd="0" presId="urn:microsoft.com/office/officeart/2005/8/layout/vList2"/>
    <dgm:cxn modelId="{DE459F66-DCCB-ED4D-A8A8-B83F84230A4C}" srcId="{4C3A3495-2114-614C-B521-2898EC7360BB}" destId="{DDF13BD8-E867-B94C-8FE9-3B014089CF54}" srcOrd="1" destOrd="0" parTransId="{6277E8E1-7648-EF49-A6D9-4DA00C365F95}" sibTransId="{D8622C91-1A37-314E-9AA2-F0829FD1FFD2}"/>
    <dgm:cxn modelId="{CA71FD6D-B31B-714C-997F-1E2BCA835CD7}" type="presOf" srcId="{4C3A3495-2114-614C-B521-2898EC7360BB}" destId="{225BD083-EEE2-C44A-949B-795B49121B4B}" srcOrd="0" destOrd="0" presId="urn:microsoft.com/office/officeart/2005/8/layout/vList2"/>
    <dgm:cxn modelId="{FD46B670-E8CB-E84A-A3DD-A9F631E1F7DF}" type="presOf" srcId="{AA5363EC-B5E9-BE4F-A421-C1479BE09DC2}" destId="{E699D390-AEEE-FB40-8B8B-C51700056A63}" srcOrd="0" destOrd="2" presId="urn:microsoft.com/office/officeart/2005/8/layout/vList2"/>
    <dgm:cxn modelId="{87F46D83-08DC-5A4E-B986-428D37516A85}" srcId="{DDF13BD8-E867-B94C-8FE9-3B014089CF54}" destId="{3601C677-8B2E-FF4D-BC57-EEBB50326E89}" srcOrd="2" destOrd="0" parTransId="{6677C054-9631-E34C-B9FE-741DC9AF7CCD}" sibTransId="{D81966CC-3DD8-BD42-BC69-A6946A874765}"/>
    <dgm:cxn modelId="{BB9C239E-9530-2D48-ACB6-1242DBEE2D18}" srcId="{4C3A3495-2114-614C-B521-2898EC7360BB}" destId="{82C8DD7C-C1F7-4649-BE56-67BD3216C4A9}" srcOrd="0" destOrd="0" parTransId="{9708002B-438B-304A-A5C9-A6898F872D94}" sibTransId="{E1B10C52-9DA0-C543-94EA-470CC30D8506}"/>
    <dgm:cxn modelId="{B3652BB9-D04B-D74B-8E58-E4531E9B923C}" type="presOf" srcId="{DDF13BD8-E867-B94C-8FE9-3B014089CF54}" destId="{0A709A22-E529-1A40-9590-BA09C1D1DFDE}" srcOrd="0" destOrd="0" presId="urn:microsoft.com/office/officeart/2005/8/layout/vList2"/>
    <dgm:cxn modelId="{319722C1-0466-2F4C-AEEE-6973DD0016BC}" srcId="{DDF13BD8-E867-B94C-8FE9-3B014089CF54}" destId="{D4C64D74-59EE-A445-872D-F2E9E1F2FB7D}" srcOrd="0" destOrd="0" parTransId="{BDEC05AB-D34B-444F-8FC5-455AB449F664}" sibTransId="{A432B168-A590-A345-A7B0-54E0A5FE6A1E}"/>
    <dgm:cxn modelId="{57A28DC4-9595-7046-A8A1-6138BD77F18C}" type="presOf" srcId="{82C8DD7C-C1F7-4649-BE56-67BD3216C4A9}" destId="{37F7A8F3-B789-C745-B09E-1D533071967E}" srcOrd="0" destOrd="0" presId="urn:microsoft.com/office/officeart/2005/8/layout/vList2"/>
    <dgm:cxn modelId="{51224AC8-09FD-A340-81AB-F60E51C7B11D}" type="presOf" srcId="{3601C677-8B2E-FF4D-BC57-EEBB50326E89}" destId="{E673000B-9599-8345-BED2-D50EE7E93ECA}" srcOrd="0" destOrd="2" presId="urn:microsoft.com/office/officeart/2005/8/layout/vList2"/>
    <dgm:cxn modelId="{D24AF5CC-EBB8-4140-8582-B096753B39FC}" srcId="{DDF13BD8-E867-B94C-8FE9-3B014089CF54}" destId="{50F3C68B-AB9D-A447-8E5F-D1A6D7C43369}" srcOrd="3" destOrd="0" parTransId="{968328CC-97DD-9440-9E3B-47EB9ED46E18}" sibTransId="{AA73FE74-D1F4-8749-B686-06ECACC6C7CB}"/>
    <dgm:cxn modelId="{47C1BDDE-ADC1-4349-95CC-DC43554B50DC}" srcId="{82C8DD7C-C1F7-4649-BE56-67BD3216C4A9}" destId="{204F7189-6F57-0440-A479-0B871A4383DF}" srcOrd="1" destOrd="0" parTransId="{43FF65A7-474D-7740-9B3C-1F9444823F63}" sibTransId="{CE5D2687-9BE1-D442-9F9A-F15075599418}"/>
    <dgm:cxn modelId="{C22736FA-1FD4-1D4D-98E9-887CB6746B33}" srcId="{82C8DD7C-C1F7-4649-BE56-67BD3216C4A9}" destId="{EE8AA8A5-089B-634D-B83C-2DA922D776D7}" srcOrd="0" destOrd="0" parTransId="{EC18A61B-4310-9841-8BA4-26FF2DCAD356}" sibTransId="{0BB3D5E3-FEE4-AD43-9719-EFACE3FC58D2}"/>
    <dgm:cxn modelId="{C3E83238-919C-2442-B5C8-C44FF4F32A56}" type="presParOf" srcId="{225BD083-EEE2-C44A-949B-795B49121B4B}" destId="{37F7A8F3-B789-C745-B09E-1D533071967E}" srcOrd="0" destOrd="0" presId="urn:microsoft.com/office/officeart/2005/8/layout/vList2"/>
    <dgm:cxn modelId="{8E87222F-70EA-4440-9F57-82C87E14B47E}" type="presParOf" srcId="{225BD083-EEE2-C44A-949B-795B49121B4B}" destId="{E699D390-AEEE-FB40-8B8B-C51700056A63}" srcOrd="1" destOrd="0" presId="urn:microsoft.com/office/officeart/2005/8/layout/vList2"/>
    <dgm:cxn modelId="{9CBD5452-26AB-0241-A1CD-C7638FC6433A}" type="presParOf" srcId="{225BD083-EEE2-C44A-949B-795B49121B4B}" destId="{0A709A22-E529-1A40-9590-BA09C1D1DFDE}" srcOrd="2" destOrd="0" presId="urn:microsoft.com/office/officeart/2005/8/layout/vList2"/>
    <dgm:cxn modelId="{037E1E02-382F-8C4F-8E13-2E5E6250E631}" type="presParOf" srcId="{225BD083-EEE2-C44A-949B-795B49121B4B}" destId="{E673000B-9599-8345-BED2-D50EE7E93ECA}"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453903-D58E-4D8D-A75E-E7676687F24C}" type="doc">
      <dgm:prSet loTypeId="urn:microsoft.com/office/officeart/2005/8/layout/list1" loCatId="list" qsTypeId="urn:microsoft.com/office/officeart/2005/8/quickstyle/simple2" qsCatId="simple" csTypeId="urn:microsoft.com/office/officeart/2005/8/colors/accent1_2" csCatId="accent1" phldr="1"/>
      <dgm:spPr/>
      <dgm:t>
        <a:bodyPr/>
        <a:lstStyle/>
        <a:p>
          <a:endParaRPr lang="en-US"/>
        </a:p>
      </dgm:t>
    </dgm:pt>
    <dgm:pt modelId="{746A01E0-21D4-4D92-8299-88639F796E10}">
      <dgm:prSet/>
      <dgm:spPr/>
      <dgm:t>
        <a:bodyPr/>
        <a:lstStyle/>
        <a:p>
          <a:r>
            <a:rPr lang="en-US" dirty="0"/>
            <a:t>General billing guides for:</a:t>
          </a:r>
        </a:p>
      </dgm:t>
    </dgm:pt>
    <dgm:pt modelId="{F8EC3399-E17D-425A-9C4F-052C93A057C3}" type="parTrans" cxnId="{0C320B40-561A-46AE-845E-D2C220103524}">
      <dgm:prSet/>
      <dgm:spPr/>
      <dgm:t>
        <a:bodyPr/>
        <a:lstStyle/>
        <a:p>
          <a:endParaRPr lang="en-US"/>
        </a:p>
      </dgm:t>
    </dgm:pt>
    <dgm:pt modelId="{65204B20-64BD-421C-904A-330F5842F29D}" type="sibTrans" cxnId="{0C320B40-561A-46AE-845E-D2C220103524}">
      <dgm:prSet/>
      <dgm:spPr/>
      <dgm:t>
        <a:bodyPr/>
        <a:lstStyle/>
        <a:p>
          <a:endParaRPr lang="en-US"/>
        </a:p>
      </dgm:t>
    </dgm:pt>
    <dgm:pt modelId="{BD29316A-26DD-4AD4-BCC4-DF758BE17EE7}">
      <dgm:prSet/>
      <dgm:spPr/>
      <dgm:t>
        <a:bodyPr/>
        <a:lstStyle/>
        <a:p>
          <a:pPr marL="123825" lvl="1" indent="-112713" defTabSz="933450">
            <a:lnSpc>
              <a:spcPct val="90000"/>
            </a:lnSpc>
            <a:spcBef>
              <a:spcPct val="0"/>
            </a:spcBef>
            <a:spcAft>
              <a:spcPct val="15000"/>
            </a:spcAft>
            <a:buFont typeface="Arial" panose="020B0604020202020204" pitchFamily="34" charset="0"/>
            <a:buChar char="•"/>
            <a:tabLst/>
          </a:pPr>
          <a:r>
            <a:rPr lang="en-US" dirty="0"/>
            <a:t>General claim submission information</a:t>
          </a:r>
        </a:p>
      </dgm:t>
    </dgm:pt>
    <dgm:pt modelId="{DFC8DAA2-282D-4C15-BDBE-293F2616EC0F}" type="parTrans" cxnId="{6BA49439-2ADE-4DF2-B920-76845724E317}">
      <dgm:prSet/>
      <dgm:spPr/>
      <dgm:t>
        <a:bodyPr/>
        <a:lstStyle/>
        <a:p>
          <a:endParaRPr lang="en-US"/>
        </a:p>
      </dgm:t>
    </dgm:pt>
    <dgm:pt modelId="{3C0059B1-7D66-4415-A341-EA78E8B2AF98}" type="sibTrans" cxnId="{6BA49439-2ADE-4DF2-B920-76845724E317}">
      <dgm:prSet/>
      <dgm:spPr/>
      <dgm:t>
        <a:bodyPr/>
        <a:lstStyle/>
        <a:p>
          <a:endParaRPr lang="en-US"/>
        </a:p>
      </dgm:t>
    </dgm:pt>
    <dgm:pt modelId="{85D5DFBA-2B2E-4280-AB1E-609E5F948043}">
      <dgm:prSet/>
      <dgm:spPr/>
      <dgm:t>
        <a:bodyPr/>
        <a:lstStyle/>
        <a:p>
          <a:pPr marL="123825" lvl="1" indent="-112713" defTabSz="933450">
            <a:lnSpc>
              <a:spcPct val="90000"/>
            </a:lnSpc>
            <a:spcBef>
              <a:spcPct val="0"/>
            </a:spcBef>
            <a:spcAft>
              <a:spcPct val="15000"/>
            </a:spcAft>
            <a:buFont typeface="Arial" panose="020B0604020202020204" pitchFamily="34" charset="0"/>
            <a:buChar char="•"/>
            <a:tabLst/>
          </a:pPr>
          <a:r>
            <a:rPr lang="en-US" dirty="0"/>
            <a:t>Claim disposition </a:t>
          </a:r>
        </a:p>
      </dgm:t>
    </dgm:pt>
    <dgm:pt modelId="{F809DD0D-0CAB-4C65-8C07-0B0004A7090D}" type="parTrans" cxnId="{F0EE1934-D9C7-4553-A907-58EC12C8ACAE}">
      <dgm:prSet/>
      <dgm:spPr/>
      <dgm:t>
        <a:bodyPr/>
        <a:lstStyle/>
        <a:p>
          <a:endParaRPr lang="en-US"/>
        </a:p>
      </dgm:t>
    </dgm:pt>
    <dgm:pt modelId="{7CFB56C7-47BB-49D1-8559-26BB63B87E77}" type="sibTrans" cxnId="{F0EE1934-D9C7-4553-A907-58EC12C8ACAE}">
      <dgm:prSet/>
      <dgm:spPr/>
      <dgm:t>
        <a:bodyPr/>
        <a:lstStyle/>
        <a:p>
          <a:endParaRPr lang="en-US"/>
        </a:p>
      </dgm:t>
    </dgm:pt>
    <dgm:pt modelId="{97373DAD-96C2-4D9C-AFC9-EA5D1F73BEF8}">
      <dgm:prSet/>
      <dgm:spPr/>
      <dgm:t>
        <a:bodyPr/>
        <a:lstStyle/>
        <a:p>
          <a:pPr marL="123825" lvl="1" indent="-112713" defTabSz="933450">
            <a:lnSpc>
              <a:spcPct val="90000"/>
            </a:lnSpc>
            <a:spcBef>
              <a:spcPct val="0"/>
            </a:spcBef>
            <a:spcAft>
              <a:spcPct val="15000"/>
            </a:spcAft>
            <a:buFont typeface="Arial" panose="020B0604020202020204" pitchFamily="34" charset="0"/>
            <a:buChar char="•"/>
            <a:tabLst/>
          </a:pPr>
          <a:r>
            <a:rPr lang="en-US" dirty="0"/>
            <a:t>Hospital Outpatient / Inpatient </a:t>
          </a:r>
        </a:p>
      </dgm:t>
    </dgm:pt>
    <dgm:pt modelId="{4FEB1C66-31BD-4832-8DFB-E1799C01296D}" type="parTrans" cxnId="{EC506131-A363-40BB-B27F-BB181F6D0662}">
      <dgm:prSet/>
      <dgm:spPr/>
      <dgm:t>
        <a:bodyPr/>
        <a:lstStyle/>
        <a:p>
          <a:endParaRPr lang="en-US"/>
        </a:p>
      </dgm:t>
    </dgm:pt>
    <dgm:pt modelId="{4B3DCAF1-42B7-498C-9101-895F0839CBE5}" type="sibTrans" cxnId="{EC506131-A363-40BB-B27F-BB181F6D0662}">
      <dgm:prSet/>
      <dgm:spPr/>
      <dgm:t>
        <a:bodyPr/>
        <a:lstStyle/>
        <a:p>
          <a:endParaRPr lang="en-US"/>
        </a:p>
      </dgm:t>
    </dgm:pt>
    <dgm:pt modelId="{F7D23FC2-1EE3-4AA1-9387-CF6BA46CC7A1}">
      <dgm:prSet/>
      <dgm:spPr/>
      <dgm:t>
        <a:bodyPr/>
        <a:lstStyle/>
        <a:p>
          <a:pPr marL="123825" lvl="1" indent="-112713" defTabSz="933450">
            <a:lnSpc>
              <a:spcPct val="90000"/>
            </a:lnSpc>
            <a:spcBef>
              <a:spcPct val="0"/>
            </a:spcBef>
            <a:spcAft>
              <a:spcPct val="15000"/>
            </a:spcAft>
            <a:buFont typeface="Arial" panose="020B0604020202020204" pitchFamily="34" charset="0"/>
            <a:buChar char="•"/>
            <a:tabLst/>
          </a:pPr>
          <a:r>
            <a:rPr lang="en-US" dirty="0"/>
            <a:t>Supportive living facility (SLF) </a:t>
          </a:r>
        </a:p>
      </dgm:t>
    </dgm:pt>
    <dgm:pt modelId="{925936C3-CBB3-4E7B-8239-2EF2AE21B7D4}" type="parTrans" cxnId="{3A1A30CA-8452-491C-91FE-7ED17B5A749A}">
      <dgm:prSet/>
      <dgm:spPr/>
      <dgm:t>
        <a:bodyPr/>
        <a:lstStyle/>
        <a:p>
          <a:endParaRPr lang="en-US"/>
        </a:p>
      </dgm:t>
    </dgm:pt>
    <dgm:pt modelId="{4F0C8D38-700C-49C0-9CB0-B6D6FB35D7BD}" type="sibTrans" cxnId="{3A1A30CA-8452-491C-91FE-7ED17B5A749A}">
      <dgm:prSet/>
      <dgm:spPr/>
      <dgm:t>
        <a:bodyPr/>
        <a:lstStyle/>
        <a:p>
          <a:endParaRPr lang="en-US"/>
        </a:p>
      </dgm:t>
    </dgm:pt>
    <dgm:pt modelId="{8B57E8D9-46E2-44B4-8382-A998DEB7C40A}">
      <dgm:prSet/>
      <dgm:spPr/>
      <dgm:t>
        <a:bodyPr/>
        <a:lstStyle/>
        <a:p>
          <a:pPr marL="123825" lvl="1" indent="-112713" defTabSz="933450">
            <a:lnSpc>
              <a:spcPct val="90000"/>
            </a:lnSpc>
            <a:spcBef>
              <a:spcPct val="0"/>
            </a:spcBef>
            <a:spcAft>
              <a:spcPct val="15000"/>
            </a:spcAft>
            <a:buFont typeface="Arial" panose="020B0604020202020204" pitchFamily="34" charset="0"/>
            <a:buChar char="•"/>
            <a:tabLst/>
          </a:pPr>
          <a:r>
            <a:rPr lang="en-US" dirty="0"/>
            <a:t>Long-term care/skilled nursing</a:t>
          </a:r>
        </a:p>
      </dgm:t>
    </dgm:pt>
    <dgm:pt modelId="{BA890AF4-85F3-4903-951D-582364F9BE05}" type="parTrans" cxnId="{4942201C-5F4B-4A5C-B3F2-B566A0A058B9}">
      <dgm:prSet/>
      <dgm:spPr/>
      <dgm:t>
        <a:bodyPr/>
        <a:lstStyle/>
        <a:p>
          <a:endParaRPr lang="en-US"/>
        </a:p>
      </dgm:t>
    </dgm:pt>
    <dgm:pt modelId="{B5E49E7E-403A-4AFF-AAAC-853F8865A0FC}" type="sibTrans" cxnId="{4942201C-5F4B-4A5C-B3F2-B566A0A058B9}">
      <dgm:prSet/>
      <dgm:spPr/>
      <dgm:t>
        <a:bodyPr/>
        <a:lstStyle/>
        <a:p>
          <a:endParaRPr lang="en-US"/>
        </a:p>
      </dgm:t>
    </dgm:pt>
    <dgm:pt modelId="{B1EAFB22-A8BB-4796-98B4-7006740DA803}">
      <dgm:prSet/>
      <dgm:spPr/>
      <dgm:t>
        <a:bodyPr/>
        <a:lstStyle/>
        <a:p>
          <a:r>
            <a:rPr lang="en-US" dirty="0"/>
            <a:t>Find online at </a:t>
          </a:r>
          <a:r>
            <a:rPr lang="en-US" dirty="0">
              <a:hlinkClick xmlns:r="http://schemas.openxmlformats.org/officeDocument/2006/relationships" r:id="rId1">
                <a:extLst>
                  <a:ext uri="{A12FA001-AC4F-418D-AE19-62706E023703}">
                    <ahyp:hlinkClr xmlns:ahyp="http://schemas.microsoft.com/office/drawing/2018/hyperlinkcolor" val="tx"/>
                  </a:ext>
                </a:extLst>
              </a:hlinkClick>
            </a:rPr>
            <a:t>iamhp.org/providers</a:t>
          </a:r>
          <a:endParaRPr lang="en-US" dirty="0"/>
        </a:p>
      </dgm:t>
    </dgm:pt>
    <dgm:pt modelId="{8DF51E75-1D42-4EA9-8A91-A5653FB8977C}" type="parTrans" cxnId="{738CD1CC-2D1B-4A59-AD6E-48688F490EC1}">
      <dgm:prSet/>
      <dgm:spPr/>
      <dgm:t>
        <a:bodyPr/>
        <a:lstStyle/>
        <a:p>
          <a:endParaRPr lang="en-US"/>
        </a:p>
      </dgm:t>
    </dgm:pt>
    <dgm:pt modelId="{EDACB551-C54F-4C65-AC72-44DD580347C4}" type="sibTrans" cxnId="{738CD1CC-2D1B-4A59-AD6E-48688F490EC1}">
      <dgm:prSet/>
      <dgm:spPr/>
      <dgm:t>
        <a:bodyPr/>
        <a:lstStyle/>
        <a:p>
          <a:endParaRPr lang="en-US"/>
        </a:p>
      </dgm:t>
    </dgm:pt>
    <dgm:pt modelId="{CCDF632C-F5C7-7A4D-B3ED-0B4C685DF11D}">
      <dgm:prSet/>
      <dgm:spPr/>
      <dgm:t>
        <a:bodyPr/>
        <a:lstStyle/>
        <a:p>
          <a:pPr marL="123825" lvl="1" indent="-112713" defTabSz="933450">
            <a:lnSpc>
              <a:spcPct val="90000"/>
            </a:lnSpc>
            <a:spcBef>
              <a:spcPct val="0"/>
            </a:spcBef>
            <a:spcAft>
              <a:spcPct val="15000"/>
            </a:spcAft>
            <a:buFont typeface="Arial" panose="020B0604020202020204" pitchFamily="34" charset="0"/>
            <a:buChar char="•"/>
            <a:tabLst/>
          </a:pPr>
          <a:r>
            <a:rPr lang="en-US" dirty="0"/>
            <a:t>CMHC and SUPR </a:t>
          </a:r>
        </a:p>
      </dgm:t>
    </dgm:pt>
    <dgm:pt modelId="{DE3B6324-DBB1-824C-B84E-E1BC6FC8E1A3}" type="parTrans" cxnId="{BAAC46C0-8C03-4E48-80EA-E23ABB6FAB0D}">
      <dgm:prSet/>
      <dgm:spPr/>
      <dgm:t>
        <a:bodyPr/>
        <a:lstStyle/>
        <a:p>
          <a:endParaRPr lang="en-US"/>
        </a:p>
      </dgm:t>
    </dgm:pt>
    <dgm:pt modelId="{DA889D77-4F1E-D34F-8EE7-7C3A103B930E}" type="sibTrans" cxnId="{BAAC46C0-8C03-4E48-80EA-E23ABB6FAB0D}">
      <dgm:prSet/>
      <dgm:spPr/>
      <dgm:t>
        <a:bodyPr/>
        <a:lstStyle/>
        <a:p>
          <a:endParaRPr lang="en-US"/>
        </a:p>
      </dgm:t>
    </dgm:pt>
    <dgm:pt modelId="{755F9478-8B1B-4C4B-A15C-E5D10C779849}">
      <dgm:prSet/>
      <dgm:spPr/>
      <dgm:t>
        <a:bodyPr/>
        <a:lstStyle/>
        <a:p>
          <a:pPr marL="123825" marR="0" lvl="0" indent="-112713"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FQHC/ERCs and Pediatrics</a:t>
          </a:r>
        </a:p>
      </dgm:t>
    </dgm:pt>
    <dgm:pt modelId="{B938B33E-4E4F-4597-B099-6CAF8B6BF26A}" type="sibTrans" cxnId="{8C33CEBE-BA2C-4079-8BB0-9F0DDFAD96C5}">
      <dgm:prSet/>
      <dgm:spPr/>
      <dgm:t>
        <a:bodyPr/>
        <a:lstStyle/>
        <a:p>
          <a:endParaRPr lang="en-US"/>
        </a:p>
      </dgm:t>
    </dgm:pt>
    <dgm:pt modelId="{9D703BC2-9CBB-40B2-B9DA-FEC6C069D536}" type="parTrans" cxnId="{8C33CEBE-BA2C-4079-8BB0-9F0DDFAD96C5}">
      <dgm:prSet/>
      <dgm:spPr/>
      <dgm:t>
        <a:bodyPr/>
        <a:lstStyle/>
        <a:p>
          <a:endParaRPr lang="en-US"/>
        </a:p>
      </dgm:t>
    </dgm:pt>
    <dgm:pt modelId="{8AD0641E-1A2A-CC40-BD7D-9E1166F2F03D}">
      <dgm:prSet/>
      <dgm:spPr/>
      <dgm:t>
        <a:bodyPr/>
        <a:lstStyle/>
        <a:p>
          <a:pPr marL="123825" lvl="1" indent="-112713" defTabSz="933450">
            <a:lnSpc>
              <a:spcPct val="90000"/>
            </a:lnSpc>
            <a:spcBef>
              <a:spcPct val="0"/>
            </a:spcBef>
            <a:spcAft>
              <a:spcPct val="15000"/>
            </a:spcAft>
            <a:buFont typeface="Arial" panose="020B0604020202020204" pitchFamily="34" charset="0"/>
            <a:buChar char="•"/>
            <a:tabLst/>
          </a:pPr>
          <a:r>
            <a:rPr lang="en-US" dirty="0"/>
            <a:t>HCBS Waivers </a:t>
          </a:r>
        </a:p>
      </dgm:t>
    </dgm:pt>
    <dgm:pt modelId="{B7FA50C4-EC7F-E24D-B1F2-656BCB18898E}" type="parTrans" cxnId="{B8C068AD-0434-3C4F-8D1F-1F9B4D7D8F78}">
      <dgm:prSet/>
      <dgm:spPr/>
      <dgm:t>
        <a:bodyPr/>
        <a:lstStyle/>
        <a:p>
          <a:endParaRPr lang="en-US"/>
        </a:p>
      </dgm:t>
    </dgm:pt>
    <dgm:pt modelId="{F9BC6BD1-1033-CD4D-8984-90F6768CBCA4}" type="sibTrans" cxnId="{B8C068AD-0434-3C4F-8D1F-1F9B4D7D8F78}">
      <dgm:prSet/>
      <dgm:spPr/>
      <dgm:t>
        <a:bodyPr/>
        <a:lstStyle/>
        <a:p>
          <a:endParaRPr lang="en-US"/>
        </a:p>
      </dgm:t>
    </dgm:pt>
    <dgm:pt modelId="{65CDC284-97AC-B747-A0DA-0EB6E9A0EBEF}">
      <dgm:prSet/>
      <dgm:spPr/>
      <dgm:t>
        <a:bodyPr/>
        <a:lstStyle/>
        <a:p>
          <a:pPr marL="11113" lvl="1" indent="0" defTabSz="933450">
            <a:lnSpc>
              <a:spcPct val="90000"/>
            </a:lnSpc>
            <a:spcBef>
              <a:spcPct val="0"/>
            </a:spcBef>
            <a:spcAft>
              <a:spcPct val="15000"/>
            </a:spcAft>
            <a:buNone/>
            <a:tabLst/>
          </a:pPr>
          <a:r>
            <a:rPr lang="en-US" dirty="0"/>
            <a:t>And Many MORE!</a:t>
          </a:r>
        </a:p>
      </dgm:t>
    </dgm:pt>
    <dgm:pt modelId="{3821256E-9CA2-E345-BFA4-B1DEBDECE9EA}" type="parTrans" cxnId="{44BDD44C-A8A5-A745-AC8E-1FF2C8357A18}">
      <dgm:prSet/>
      <dgm:spPr/>
      <dgm:t>
        <a:bodyPr/>
        <a:lstStyle/>
        <a:p>
          <a:endParaRPr lang="en-US"/>
        </a:p>
      </dgm:t>
    </dgm:pt>
    <dgm:pt modelId="{11FCD7B4-C9C5-2C49-8F4A-D8523464615D}" type="sibTrans" cxnId="{44BDD44C-A8A5-A745-AC8E-1FF2C8357A18}">
      <dgm:prSet/>
      <dgm:spPr/>
      <dgm:t>
        <a:bodyPr/>
        <a:lstStyle/>
        <a:p>
          <a:endParaRPr lang="en-US"/>
        </a:p>
      </dgm:t>
    </dgm:pt>
    <dgm:pt modelId="{EEAE6314-03C9-C642-AE62-712EDF376ACE}">
      <dgm:prSet/>
      <dgm:spPr/>
      <dgm:t>
        <a:bodyPr/>
        <a:lstStyle/>
        <a:p>
          <a:pPr marL="123825" lvl="1" indent="-112713" defTabSz="933450">
            <a:lnSpc>
              <a:spcPct val="90000"/>
            </a:lnSpc>
            <a:spcBef>
              <a:spcPct val="0"/>
            </a:spcBef>
            <a:spcAft>
              <a:spcPct val="15000"/>
            </a:spcAft>
            <a:buFont typeface="Arial" panose="020B0604020202020204" pitchFamily="34" charset="0"/>
            <a:buChar char="•"/>
            <a:tabLst/>
          </a:pPr>
          <a:r>
            <a:rPr lang="en-US" dirty="0"/>
            <a:t>Dental</a:t>
          </a:r>
        </a:p>
      </dgm:t>
    </dgm:pt>
    <dgm:pt modelId="{653D0901-A4BF-E049-82B8-7FC87E05620B}" type="parTrans" cxnId="{A82E4788-77A6-DA47-8E21-F24AF28A42E3}">
      <dgm:prSet/>
      <dgm:spPr/>
      <dgm:t>
        <a:bodyPr/>
        <a:lstStyle/>
        <a:p>
          <a:endParaRPr lang="en-US"/>
        </a:p>
      </dgm:t>
    </dgm:pt>
    <dgm:pt modelId="{2F6DBE1B-A416-1B43-8E92-9F86040D5DFA}" type="sibTrans" cxnId="{A82E4788-77A6-DA47-8E21-F24AF28A42E3}">
      <dgm:prSet/>
      <dgm:spPr/>
      <dgm:t>
        <a:bodyPr/>
        <a:lstStyle/>
        <a:p>
          <a:endParaRPr lang="en-US"/>
        </a:p>
      </dgm:t>
    </dgm:pt>
    <dgm:pt modelId="{601C35F6-40DA-4945-A74D-8FF75C9DB140}">
      <dgm:prSet/>
      <dgm:spPr/>
      <dgm:t>
        <a:bodyPr/>
        <a:lstStyle/>
        <a:p>
          <a:pPr marL="123825" marR="0" lvl="0" indent="-112713"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Pharmacy</a:t>
          </a:r>
        </a:p>
      </dgm:t>
    </dgm:pt>
    <dgm:pt modelId="{319EED9E-82E5-244F-9BD9-026125209C88}" type="parTrans" cxnId="{242AD086-64CB-9A4B-9346-3450CB444252}">
      <dgm:prSet/>
      <dgm:spPr/>
      <dgm:t>
        <a:bodyPr/>
        <a:lstStyle/>
        <a:p>
          <a:endParaRPr lang="en-US"/>
        </a:p>
      </dgm:t>
    </dgm:pt>
    <dgm:pt modelId="{4EE138EF-54EE-3D40-BFD1-60878AA100DB}" type="sibTrans" cxnId="{242AD086-64CB-9A4B-9346-3450CB444252}">
      <dgm:prSet/>
      <dgm:spPr/>
      <dgm:t>
        <a:bodyPr/>
        <a:lstStyle/>
        <a:p>
          <a:endParaRPr lang="en-US"/>
        </a:p>
      </dgm:t>
    </dgm:pt>
    <dgm:pt modelId="{282D76C4-9881-E74E-85FC-6461BD8380CE}">
      <dgm:prSet/>
      <dgm:spPr/>
      <dgm:t>
        <a:bodyPr/>
        <a:lstStyle/>
        <a:p>
          <a:pPr marL="123825" marR="0" lvl="0" indent="-112713"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Transportation</a:t>
          </a:r>
        </a:p>
      </dgm:t>
    </dgm:pt>
    <dgm:pt modelId="{822E2BFD-7ED7-684E-8138-F82E172060F9}" type="parTrans" cxnId="{9ABD979E-419A-B946-9C1E-0B445FF49851}">
      <dgm:prSet/>
      <dgm:spPr/>
      <dgm:t>
        <a:bodyPr/>
        <a:lstStyle/>
        <a:p>
          <a:endParaRPr lang="en-US"/>
        </a:p>
      </dgm:t>
    </dgm:pt>
    <dgm:pt modelId="{35E38DCB-AA76-434E-924E-F232082DBE0C}" type="sibTrans" cxnId="{9ABD979E-419A-B946-9C1E-0B445FF49851}">
      <dgm:prSet/>
      <dgm:spPr/>
      <dgm:t>
        <a:bodyPr/>
        <a:lstStyle/>
        <a:p>
          <a:endParaRPr lang="en-US"/>
        </a:p>
      </dgm:t>
    </dgm:pt>
    <dgm:pt modelId="{7560DA03-B425-C644-9BD8-1EB93145AAA9}" type="pres">
      <dgm:prSet presAssocID="{0D453903-D58E-4D8D-A75E-E7676687F24C}" presName="linear" presStyleCnt="0">
        <dgm:presLayoutVars>
          <dgm:dir/>
          <dgm:animLvl val="lvl"/>
          <dgm:resizeHandles val="exact"/>
        </dgm:presLayoutVars>
      </dgm:prSet>
      <dgm:spPr/>
    </dgm:pt>
    <dgm:pt modelId="{76D4576A-C903-8E42-A94C-6F5C0F0870EE}" type="pres">
      <dgm:prSet presAssocID="{746A01E0-21D4-4D92-8299-88639F796E10}" presName="parentLin" presStyleCnt="0"/>
      <dgm:spPr/>
    </dgm:pt>
    <dgm:pt modelId="{6DDB3958-4B61-0A43-B5A6-AE4FE2D96EA4}" type="pres">
      <dgm:prSet presAssocID="{746A01E0-21D4-4D92-8299-88639F796E10}" presName="parentLeftMargin" presStyleLbl="node1" presStyleIdx="0" presStyleCnt="2"/>
      <dgm:spPr/>
    </dgm:pt>
    <dgm:pt modelId="{42E61639-529F-AA41-A994-2B9B5A0471AF}" type="pres">
      <dgm:prSet presAssocID="{746A01E0-21D4-4D92-8299-88639F796E10}" presName="parentText" presStyleLbl="node1" presStyleIdx="0" presStyleCnt="2">
        <dgm:presLayoutVars>
          <dgm:chMax val="0"/>
          <dgm:bulletEnabled val="1"/>
        </dgm:presLayoutVars>
      </dgm:prSet>
      <dgm:spPr/>
    </dgm:pt>
    <dgm:pt modelId="{ABBAE308-C617-484F-A598-1F777A39CE32}" type="pres">
      <dgm:prSet presAssocID="{746A01E0-21D4-4D92-8299-88639F796E10}" presName="negativeSpace" presStyleCnt="0"/>
      <dgm:spPr/>
    </dgm:pt>
    <dgm:pt modelId="{CD8BE4F8-66E7-5C49-BED6-44B8A9DAEDC5}" type="pres">
      <dgm:prSet presAssocID="{746A01E0-21D4-4D92-8299-88639F796E10}" presName="childText" presStyleLbl="conFgAcc1" presStyleIdx="0" presStyleCnt="2">
        <dgm:presLayoutVars>
          <dgm:bulletEnabled val="1"/>
        </dgm:presLayoutVars>
      </dgm:prSet>
      <dgm:spPr/>
    </dgm:pt>
    <dgm:pt modelId="{AA293462-75E4-2A44-BD7D-471795468B70}" type="pres">
      <dgm:prSet presAssocID="{65204B20-64BD-421C-904A-330F5842F29D}" presName="spaceBetweenRectangles" presStyleCnt="0"/>
      <dgm:spPr/>
    </dgm:pt>
    <dgm:pt modelId="{18656F90-FF17-8340-9292-030BEF3F49C6}" type="pres">
      <dgm:prSet presAssocID="{B1EAFB22-A8BB-4796-98B4-7006740DA803}" presName="parentLin" presStyleCnt="0"/>
      <dgm:spPr/>
    </dgm:pt>
    <dgm:pt modelId="{15E78782-9138-C440-9123-05BE2BC80794}" type="pres">
      <dgm:prSet presAssocID="{B1EAFB22-A8BB-4796-98B4-7006740DA803}" presName="parentLeftMargin" presStyleLbl="node1" presStyleIdx="0" presStyleCnt="2"/>
      <dgm:spPr/>
    </dgm:pt>
    <dgm:pt modelId="{9D2BAA2E-F33A-F947-86D1-4C794BBF04C3}" type="pres">
      <dgm:prSet presAssocID="{B1EAFB22-A8BB-4796-98B4-7006740DA803}" presName="parentText" presStyleLbl="node1" presStyleIdx="1" presStyleCnt="2">
        <dgm:presLayoutVars>
          <dgm:chMax val="0"/>
          <dgm:bulletEnabled val="1"/>
        </dgm:presLayoutVars>
      </dgm:prSet>
      <dgm:spPr/>
    </dgm:pt>
    <dgm:pt modelId="{BD39E94A-51D4-114A-8A70-609330328AD3}" type="pres">
      <dgm:prSet presAssocID="{B1EAFB22-A8BB-4796-98B4-7006740DA803}" presName="negativeSpace" presStyleCnt="0"/>
      <dgm:spPr/>
    </dgm:pt>
    <dgm:pt modelId="{501F4CA8-3939-F248-85E3-20ABF70D5E50}" type="pres">
      <dgm:prSet presAssocID="{B1EAFB22-A8BB-4796-98B4-7006740DA803}" presName="childText" presStyleLbl="conFgAcc1" presStyleIdx="1" presStyleCnt="2">
        <dgm:presLayoutVars>
          <dgm:bulletEnabled val="1"/>
        </dgm:presLayoutVars>
      </dgm:prSet>
      <dgm:spPr/>
    </dgm:pt>
  </dgm:ptLst>
  <dgm:cxnLst>
    <dgm:cxn modelId="{E5A82F08-6E32-A147-9E7A-5F403B505475}" type="presOf" srcId="{CCDF632C-F5C7-7A4D-B3ED-0B4C685DF11D}" destId="{CD8BE4F8-66E7-5C49-BED6-44B8A9DAEDC5}" srcOrd="0" destOrd="5" presId="urn:microsoft.com/office/officeart/2005/8/layout/list1"/>
    <dgm:cxn modelId="{D1E6DB0C-3DE2-9D40-8C27-39094A32CA0B}" type="presOf" srcId="{BD29316A-26DD-4AD4-BCC4-DF758BE17EE7}" destId="{CD8BE4F8-66E7-5C49-BED6-44B8A9DAEDC5}" srcOrd="0" destOrd="0" presId="urn:microsoft.com/office/officeart/2005/8/layout/list1"/>
    <dgm:cxn modelId="{4942201C-5F4B-4A5C-B3F2-B566A0A058B9}" srcId="{746A01E0-21D4-4D92-8299-88639F796E10}" destId="{8B57E8D9-46E2-44B4-8382-A998DEB7C40A}" srcOrd="4" destOrd="0" parTransId="{BA890AF4-85F3-4903-951D-582364F9BE05}" sibTransId="{B5E49E7E-403A-4AFF-AAAC-853F8865A0FC}"/>
    <dgm:cxn modelId="{EC506131-A363-40BB-B27F-BB181F6D0662}" srcId="{746A01E0-21D4-4D92-8299-88639F796E10}" destId="{97373DAD-96C2-4D9C-AFC9-EA5D1F73BEF8}" srcOrd="2" destOrd="0" parTransId="{4FEB1C66-31BD-4832-8DFB-E1799C01296D}" sibTransId="{4B3DCAF1-42B7-498C-9101-895F0839CBE5}"/>
    <dgm:cxn modelId="{F0EE1934-D9C7-4553-A907-58EC12C8ACAE}" srcId="{746A01E0-21D4-4D92-8299-88639F796E10}" destId="{85D5DFBA-2B2E-4280-AB1E-609E5F948043}" srcOrd="1" destOrd="0" parTransId="{F809DD0D-0CAB-4C65-8C07-0B0004A7090D}" sibTransId="{7CFB56C7-47BB-49D1-8559-26BB63B87E77}"/>
    <dgm:cxn modelId="{96794E36-7E27-0247-B96F-80A515317B81}" type="presOf" srcId="{B1EAFB22-A8BB-4796-98B4-7006740DA803}" destId="{15E78782-9138-C440-9123-05BE2BC80794}" srcOrd="0" destOrd="0" presId="urn:microsoft.com/office/officeart/2005/8/layout/list1"/>
    <dgm:cxn modelId="{6BA49439-2ADE-4DF2-B920-76845724E317}" srcId="{746A01E0-21D4-4D92-8299-88639F796E10}" destId="{BD29316A-26DD-4AD4-BCC4-DF758BE17EE7}" srcOrd="0" destOrd="0" parTransId="{DFC8DAA2-282D-4C15-BDBE-293F2616EC0F}" sibTransId="{3C0059B1-7D66-4415-A341-EA78E8B2AF98}"/>
    <dgm:cxn modelId="{0C320B40-561A-46AE-845E-D2C220103524}" srcId="{0D453903-D58E-4D8D-A75E-E7676687F24C}" destId="{746A01E0-21D4-4D92-8299-88639F796E10}" srcOrd="0" destOrd="0" parTransId="{F8EC3399-E17D-425A-9C4F-052C93A057C3}" sibTransId="{65204B20-64BD-421C-904A-330F5842F29D}"/>
    <dgm:cxn modelId="{96CB1347-C070-2C46-801D-47F036C3D615}" type="presOf" srcId="{8AD0641E-1A2A-CC40-BD7D-9E1166F2F03D}" destId="{CD8BE4F8-66E7-5C49-BED6-44B8A9DAEDC5}" srcOrd="0" destOrd="10" presId="urn:microsoft.com/office/officeart/2005/8/layout/list1"/>
    <dgm:cxn modelId="{44BDD44C-A8A5-A745-AC8E-1FF2C8357A18}" srcId="{746A01E0-21D4-4D92-8299-88639F796E10}" destId="{65CDC284-97AC-B747-A0DA-0EB6E9A0EBEF}" srcOrd="11" destOrd="0" parTransId="{3821256E-9CA2-E345-BFA4-B1DEBDECE9EA}" sibTransId="{11FCD7B4-C9C5-2C49-8F4A-D8523464615D}"/>
    <dgm:cxn modelId="{979C1850-FD85-4646-A907-6909856D1D37}" type="presOf" srcId="{746A01E0-21D4-4D92-8299-88639F796E10}" destId="{42E61639-529F-AA41-A994-2B9B5A0471AF}" srcOrd="1" destOrd="0" presId="urn:microsoft.com/office/officeart/2005/8/layout/list1"/>
    <dgm:cxn modelId="{099A9F51-0119-B944-96CB-55D1E247C3C1}" type="presOf" srcId="{601C35F6-40DA-4945-A74D-8FF75C9DB140}" destId="{CD8BE4F8-66E7-5C49-BED6-44B8A9DAEDC5}" srcOrd="0" destOrd="7" presId="urn:microsoft.com/office/officeart/2005/8/layout/list1"/>
    <dgm:cxn modelId="{6D2CD45A-5604-D14D-BA86-6008B2BE9463}" type="presOf" srcId="{746A01E0-21D4-4D92-8299-88639F796E10}" destId="{6DDB3958-4B61-0A43-B5A6-AE4FE2D96EA4}" srcOrd="0" destOrd="0" presId="urn:microsoft.com/office/officeart/2005/8/layout/list1"/>
    <dgm:cxn modelId="{2244F37B-6ACB-DA47-979A-1E67557D8443}" type="presOf" srcId="{85D5DFBA-2B2E-4280-AB1E-609E5F948043}" destId="{CD8BE4F8-66E7-5C49-BED6-44B8A9DAEDC5}" srcOrd="0" destOrd="1" presId="urn:microsoft.com/office/officeart/2005/8/layout/list1"/>
    <dgm:cxn modelId="{B707CB7C-6B76-244A-A123-25EBEA6E4A93}" type="presOf" srcId="{B1EAFB22-A8BB-4796-98B4-7006740DA803}" destId="{9D2BAA2E-F33A-F947-86D1-4C794BBF04C3}" srcOrd="1" destOrd="0" presId="urn:microsoft.com/office/officeart/2005/8/layout/list1"/>
    <dgm:cxn modelId="{4D1F7781-652A-B74B-A38E-079173826411}" type="presOf" srcId="{97373DAD-96C2-4D9C-AFC9-EA5D1F73BEF8}" destId="{CD8BE4F8-66E7-5C49-BED6-44B8A9DAEDC5}" srcOrd="0" destOrd="2" presId="urn:microsoft.com/office/officeart/2005/8/layout/list1"/>
    <dgm:cxn modelId="{242AD086-64CB-9A4B-9346-3450CB444252}" srcId="{746A01E0-21D4-4D92-8299-88639F796E10}" destId="{601C35F6-40DA-4945-A74D-8FF75C9DB140}" srcOrd="7" destOrd="0" parTransId="{319EED9E-82E5-244F-9BD9-026125209C88}" sibTransId="{4EE138EF-54EE-3D40-BFD1-60878AA100DB}"/>
    <dgm:cxn modelId="{A82E4788-77A6-DA47-8E21-F24AF28A42E3}" srcId="{746A01E0-21D4-4D92-8299-88639F796E10}" destId="{EEAE6314-03C9-C642-AE62-712EDF376ACE}" srcOrd="9" destOrd="0" parTransId="{653D0901-A4BF-E049-82B8-7FC87E05620B}" sibTransId="{2F6DBE1B-A416-1B43-8E92-9F86040D5DFA}"/>
    <dgm:cxn modelId="{C3B18688-F158-CE4D-BCAB-49B7F0105D0F}" type="presOf" srcId="{65CDC284-97AC-B747-A0DA-0EB6E9A0EBEF}" destId="{CD8BE4F8-66E7-5C49-BED6-44B8A9DAEDC5}" srcOrd="0" destOrd="11" presId="urn:microsoft.com/office/officeart/2005/8/layout/list1"/>
    <dgm:cxn modelId="{598A638A-DD62-B44E-A6A0-D01D31E60354}" type="presOf" srcId="{F7D23FC2-1EE3-4AA1-9387-CF6BA46CC7A1}" destId="{CD8BE4F8-66E7-5C49-BED6-44B8A9DAEDC5}" srcOrd="0" destOrd="3" presId="urn:microsoft.com/office/officeart/2005/8/layout/list1"/>
    <dgm:cxn modelId="{7C9CA899-EF3D-D943-8E5D-0CB930A2CA0D}" type="presOf" srcId="{8B57E8D9-46E2-44B4-8382-A998DEB7C40A}" destId="{CD8BE4F8-66E7-5C49-BED6-44B8A9DAEDC5}" srcOrd="0" destOrd="4" presId="urn:microsoft.com/office/officeart/2005/8/layout/list1"/>
    <dgm:cxn modelId="{9ABD979E-419A-B946-9C1E-0B445FF49851}" srcId="{746A01E0-21D4-4D92-8299-88639F796E10}" destId="{282D76C4-9881-E74E-85FC-6461BD8380CE}" srcOrd="8" destOrd="0" parTransId="{822E2BFD-7ED7-684E-8138-F82E172060F9}" sibTransId="{35E38DCB-AA76-434E-924E-F232082DBE0C}"/>
    <dgm:cxn modelId="{B8C068AD-0434-3C4F-8D1F-1F9B4D7D8F78}" srcId="{746A01E0-21D4-4D92-8299-88639F796E10}" destId="{8AD0641E-1A2A-CC40-BD7D-9E1166F2F03D}" srcOrd="10" destOrd="0" parTransId="{B7FA50C4-EC7F-E24D-B1F2-656BCB18898E}" sibTransId="{F9BC6BD1-1033-CD4D-8984-90F6768CBCA4}"/>
    <dgm:cxn modelId="{F81B9BAD-3E03-1B43-BF4B-FB566131F8F6}" type="presOf" srcId="{EEAE6314-03C9-C642-AE62-712EDF376ACE}" destId="{CD8BE4F8-66E7-5C49-BED6-44B8A9DAEDC5}" srcOrd="0" destOrd="9" presId="urn:microsoft.com/office/officeart/2005/8/layout/list1"/>
    <dgm:cxn modelId="{9FA63AAE-D873-624A-A09A-0D0D4C91C367}" type="presOf" srcId="{282D76C4-9881-E74E-85FC-6461BD8380CE}" destId="{CD8BE4F8-66E7-5C49-BED6-44B8A9DAEDC5}" srcOrd="0" destOrd="8" presId="urn:microsoft.com/office/officeart/2005/8/layout/list1"/>
    <dgm:cxn modelId="{51D24FB9-3429-8745-B4E8-79FE50A57551}" type="presOf" srcId="{0D453903-D58E-4D8D-A75E-E7676687F24C}" destId="{7560DA03-B425-C644-9BD8-1EB93145AAA9}" srcOrd="0" destOrd="0" presId="urn:microsoft.com/office/officeart/2005/8/layout/list1"/>
    <dgm:cxn modelId="{8C33CEBE-BA2C-4079-8BB0-9F0DDFAD96C5}" srcId="{746A01E0-21D4-4D92-8299-88639F796E10}" destId="{755F9478-8B1B-4C4B-A15C-E5D10C779849}" srcOrd="6" destOrd="0" parTransId="{9D703BC2-9CBB-40B2-B9DA-FEC6C069D536}" sibTransId="{B938B33E-4E4F-4597-B099-6CAF8B6BF26A}"/>
    <dgm:cxn modelId="{BAAC46C0-8C03-4E48-80EA-E23ABB6FAB0D}" srcId="{746A01E0-21D4-4D92-8299-88639F796E10}" destId="{CCDF632C-F5C7-7A4D-B3ED-0B4C685DF11D}" srcOrd="5" destOrd="0" parTransId="{DE3B6324-DBB1-824C-B84E-E1BC6FC8E1A3}" sibTransId="{DA889D77-4F1E-D34F-8EE7-7C3A103B930E}"/>
    <dgm:cxn modelId="{0011D8C8-853F-1C4F-A073-7A01ED54636E}" type="presOf" srcId="{755F9478-8B1B-4C4B-A15C-E5D10C779849}" destId="{CD8BE4F8-66E7-5C49-BED6-44B8A9DAEDC5}" srcOrd="0" destOrd="6" presId="urn:microsoft.com/office/officeart/2005/8/layout/list1"/>
    <dgm:cxn modelId="{3A1A30CA-8452-491C-91FE-7ED17B5A749A}" srcId="{746A01E0-21D4-4D92-8299-88639F796E10}" destId="{F7D23FC2-1EE3-4AA1-9387-CF6BA46CC7A1}" srcOrd="3" destOrd="0" parTransId="{925936C3-CBB3-4E7B-8239-2EF2AE21B7D4}" sibTransId="{4F0C8D38-700C-49C0-9CB0-B6D6FB35D7BD}"/>
    <dgm:cxn modelId="{738CD1CC-2D1B-4A59-AD6E-48688F490EC1}" srcId="{0D453903-D58E-4D8D-A75E-E7676687F24C}" destId="{B1EAFB22-A8BB-4796-98B4-7006740DA803}" srcOrd="1" destOrd="0" parTransId="{8DF51E75-1D42-4EA9-8A91-A5653FB8977C}" sibTransId="{EDACB551-C54F-4C65-AC72-44DD580347C4}"/>
    <dgm:cxn modelId="{32DF04C9-7B09-7B49-ABE4-2945C83615FB}" type="presParOf" srcId="{7560DA03-B425-C644-9BD8-1EB93145AAA9}" destId="{76D4576A-C903-8E42-A94C-6F5C0F0870EE}" srcOrd="0" destOrd="0" presId="urn:microsoft.com/office/officeart/2005/8/layout/list1"/>
    <dgm:cxn modelId="{A92A6C5C-CA23-6345-92EA-93F67DBFEA3B}" type="presParOf" srcId="{76D4576A-C903-8E42-A94C-6F5C0F0870EE}" destId="{6DDB3958-4B61-0A43-B5A6-AE4FE2D96EA4}" srcOrd="0" destOrd="0" presId="urn:microsoft.com/office/officeart/2005/8/layout/list1"/>
    <dgm:cxn modelId="{1A14E8AD-57C7-EA4F-ACA8-6634CD42799C}" type="presParOf" srcId="{76D4576A-C903-8E42-A94C-6F5C0F0870EE}" destId="{42E61639-529F-AA41-A994-2B9B5A0471AF}" srcOrd="1" destOrd="0" presId="urn:microsoft.com/office/officeart/2005/8/layout/list1"/>
    <dgm:cxn modelId="{4C55CB4F-A658-D040-9D2C-DD5AAD006324}" type="presParOf" srcId="{7560DA03-B425-C644-9BD8-1EB93145AAA9}" destId="{ABBAE308-C617-484F-A598-1F777A39CE32}" srcOrd="1" destOrd="0" presId="urn:microsoft.com/office/officeart/2005/8/layout/list1"/>
    <dgm:cxn modelId="{0D7CCFBB-6302-1941-9D35-E7AB30A81167}" type="presParOf" srcId="{7560DA03-B425-C644-9BD8-1EB93145AAA9}" destId="{CD8BE4F8-66E7-5C49-BED6-44B8A9DAEDC5}" srcOrd="2" destOrd="0" presId="urn:microsoft.com/office/officeart/2005/8/layout/list1"/>
    <dgm:cxn modelId="{F8B4191A-3869-3847-A5EC-AB1610AA0229}" type="presParOf" srcId="{7560DA03-B425-C644-9BD8-1EB93145AAA9}" destId="{AA293462-75E4-2A44-BD7D-471795468B70}" srcOrd="3" destOrd="0" presId="urn:microsoft.com/office/officeart/2005/8/layout/list1"/>
    <dgm:cxn modelId="{726CE66A-88EB-B943-8DE5-636A24FA4879}" type="presParOf" srcId="{7560DA03-B425-C644-9BD8-1EB93145AAA9}" destId="{18656F90-FF17-8340-9292-030BEF3F49C6}" srcOrd="4" destOrd="0" presId="urn:microsoft.com/office/officeart/2005/8/layout/list1"/>
    <dgm:cxn modelId="{5929C632-4F5C-E746-94A6-55771F5DBC71}" type="presParOf" srcId="{18656F90-FF17-8340-9292-030BEF3F49C6}" destId="{15E78782-9138-C440-9123-05BE2BC80794}" srcOrd="0" destOrd="0" presId="urn:microsoft.com/office/officeart/2005/8/layout/list1"/>
    <dgm:cxn modelId="{7C29E1B6-7C29-4547-93F8-0796B5F9E372}" type="presParOf" srcId="{18656F90-FF17-8340-9292-030BEF3F49C6}" destId="{9D2BAA2E-F33A-F947-86D1-4C794BBF04C3}" srcOrd="1" destOrd="0" presId="urn:microsoft.com/office/officeart/2005/8/layout/list1"/>
    <dgm:cxn modelId="{4720AA37-6FFE-D84A-BEB1-F43A368AD05C}" type="presParOf" srcId="{7560DA03-B425-C644-9BD8-1EB93145AAA9}" destId="{BD39E94A-51D4-114A-8A70-609330328AD3}" srcOrd="5" destOrd="0" presId="urn:microsoft.com/office/officeart/2005/8/layout/list1"/>
    <dgm:cxn modelId="{FDDC4F2B-A3B7-7F45-B12D-F83462B58D21}" type="presParOf" srcId="{7560DA03-B425-C644-9BD8-1EB93145AAA9}" destId="{501F4CA8-3939-F248-85E3-20ABF70D5E50}"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3662FE-BFEE-4585-85BE-962894407D55}">
      <dsp:nvSpPr>
        <dsp:cNvPr id="0" name=""/>
        <dsp:cNvSpPr/>
      </dsp:nvSpPr>
      <dsp:spPr>
        <a:xfrm>
          <a:off x="0" y="651"/>
          <a:ext cx="7467600"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CD4C06-5925-4214-A06B-20A25DC86617}">
      <dsp:nvSpPr>
        <dsp:cNvPr id="0" name=""/>
        <dsp:cNvSpPr/>
      </dsp:nvSpPr>
      <dsp:spPr>
        <a:xfrm>
          <a:off x="0" y="651"/>
          <a:ext cx="7467600" cy="592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Glossary of Terms 				3 </a:t>
          </a:r>
        </a:p>
      </dsp:txBody>
      <dsp:txXfrm>
        <a:off x="0" y="651"/>
        <a:ext cx="7467600" cy="592521"/>
      </dsp:txXfrm>
    </dsp:sp>
    <dsp:sp modelId="{F9510408-72BF-4DEB-A104-F9C278D46541}">
      <dsp:nvSpPr>
        <dsp:cNvPr id="0" name=""/>
        <dsp:cNvSpPr/>
      </dsp:nvSpPr>
      <dsp:spPr>
        <a:xfrm>
          <a:off x="0" y="593173"/>
          <a:ext cx="7467600"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892AE3-B232-4260-8A28-74955539FD30}">
      <dsp:nvSpPr>
        <dsp:cNvPr id="0" name=""/>
        <dsp:cNvSpPr/>
      </dsp:nvSpPr>
      <dsp:spPr>
        <a:xfrm>
          <a:off x="0" y="593173"/>
          <a:ext cx="7467600" cy="592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Introduction to </a:t>
          </a:r>
          <a:r>
            <a:rPr lang="en-US" sz="2500" kern="1200" dirty="0" err="1"/>
            <a:t>ILogin</a:t>
          </a:r>
          <a:r>
            <a:rPr lang="en-US" sz="2500" kern="1200" dirty="0"/>
            <a:t> 				4</a:t>
          </a:r>
        </a:p>
      </dsp:txBody>
      <dsp:txXfrm>
        <a:off x="0" y="593173"/>
        <a:ext cx="7467600" cy="592521"/>
      </dsp:txXfrm>
    </dsp:sp>
    <dsp:sp modelId="{0BEE4D0D-C0B5-4BF7-B621-AAE4117890A5}">
      <dsp:nvSpPr>
        <dsp:cNvPr id="0" name=""/>
        <dsp:cNvSpPr/>
      </dsp:nvSpPr>
      <dsp:spPr>
        <a:xfrm>
          <a:off x="0" y="1185695"/>
          <a:ext cx="7467600"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E2D649-044E-4A31-A5DE-F2F26901ECD7}">
      <dsp:nvSpPr>
        <dsp:cNvPr id="0" name=""/>
        <dsp:cNvSpPr/>
      </dsp:nvSpPr>
      <dsp:spPr>
        <a:xfrm>
          <a:off x="0" y="1185695"/>
          <a:ext cx="7467600" cy="592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Creating a New Account in </a:t>
          </a:r>
          <a:r>
            <a:rPr lang="en-US" sz="2500" kern="1200" dirty="0" err="1"/>
            <a:t>ILogin</a:t>
          </a:r>
          <a:r>
            <a:rPr lang="en-US" sz="2500" kern="1200" dirty="0"/>
            <a:t> 		5</a:t>
          </a:r>
        </a:p>
      </dsp:txBody>
      <dsp:txXfrm>
        <a:off x="0" y="1185695"/>
        <a:ext cx="7467600" cy="592521"/>
      </dsp:txXfrm>
    </dsp:sp>
    <dsp:sp modelId="{3DAC7D38-4DEE-4F94-BEAD-53CC9BE57ABE}">
      <dsp:nvSpPr>
        <dsp:cNvPr id="0" name=""/>
        <dsp:cNvSpPr/>
      </dsp:nvSpPr>
      <dsp:spPr>
        <a:xfrm>
          <a:off x="0" y="1778217"/>
          <a:ext cx="7467600"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EED888-0F36-4976-846C-B7223A481E69}">
      <dsp:nvSpPr>
        <dsp:cNvPr id="0" name=""/>
        <dsp:cNvSpPr/>
      </dsp:nvSpPr>
      <dsp:spPr>
        <a:xfrm>
          <a:off x="0" y="1778217"/>
          <a:ext cx="7467600" cy="592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Activating the ILogin Account 			8</a:t>
          </a:r>
        </a:p>
      </dsp:txBody>
      <dsp:txXfrm>
        <a:off x="0" y="1778217"/>
        <a:ext cx="7467600" cy="592521"/>
      </dsp:txXfrm>
    </dsp:sp>
    <dsp:sp modelId="{FD788913-C202-493D-9671-9643A3B16C13}">
      <dsp:nvSpPr>
        <dsp:cNvPr id="0" name=""/>
        <dsp:cNvSpPr/>
      </dsp:nvSpPr>
      <dsp:spPr>
        <a:xfrm>
          <a:off x="0" y="2370739"/>
          <a:ext cx="7467600"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99869D-D1B6-4E9A-BEC1-8C9553488082}">
      <dsp:nvSpPr>
        <dsp:cNvPr id="0" name=""/>
        <dsp:cNvSpPr/>
      </dsp:nvSpPr>
      <dsp:spPr>
        <a:xfrm>
          <a:off x="0" y="2370739"/>
          <a:ext cx="7467600" cy="592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Applying Multifactor Authentication Methods 	11</a:t>
          </a:r>
        </a:p>
      </dsp:txBody>
      <dsp:txXfrm>
        <a:off x="0" y="2370739"/>
        <a:ext cx="7467600" cy="592521"/>
      </dsp:txXfrm>
    </dsp:sp>
    <dsp:sp modelId="{C4E4C1E3-907A-4780-9C43-8C3C1AA69A50}">
      <dsp:nvSpPr>
        <dsp:cNvPr id="0" name=""/>
        <dsp:cNvSpPr/>
      </dsp:nvSpPr>
      <dsp:spPr>
        <a:xfrm>
          <a:off x="0" y="2963260"/>
          <a:ext cx="7467600"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1545F2-AE07-44BC-8DC5-18C418690EAF}">
      <dsp:nvSpPr>
        <dsp:cNvPr id="0" name=""/>
        <dsp:cNvSpPr/>
      </dsp:nvSpPr>
      <dsp:spPr>
        <a:xfrm>
          <a:off x="0" y="2963260"/>
          <a:ext cx="7467600" cy="592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IMPACT Identity Proofing 			12</a:t>
          </a:r>
        </a:p>
      </dsp:txBody>
      <dsp:txXfrm>
        <a:off x="0" y="2963260"/>
        <a:ext cx="7467600" cy="592521"/>
      </dsp:txXfrm>
    </dsp:sp>
    <dsp:sp modelId="{FF312061-0176-419A-9C1B-F78D2C9E2606}">
      <dsp:nvSpPr>
        <dsp:cNvPr id="0" name=""/>
        <dsp:cNvSpPr/>
      </dsp:nvSpPr>
      <dsp:spPr>
        <a:xfrm>
          <a:off x="0" y="3555782"/>
          <a:ext cx="7467600"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DFDBC9-2738-4649-BF7D-838FBFE900C6}">
      <dsp:nvSpPr>
        <dsp:cNvPr id="0" name=""/>
        <dsp:cNvSpPr/>
      </dsp:nvSpPr>
      <dsp:spPr>
        <a:xfrm>
          <a:off x="0" y="3555782"/>
          <a:ext cx="7467600" cy="592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Accessing IMPACT Application 			15</a:t>
          </a:r>
        </a:p>
      </dsp:txBody>
      <dsp:txXfrm>
        <a:off x="0" y="3555782"/>
        <a:ext cx="7467600" cy="592521"/>
      </dsp:txXfrm>
    </dsp:sp>
    <dsp:sp modelId="{4EBB61C2-90DC-4F45-924F-75BD702D50EF}">
      <dsp:nvSpPr>
        <dsp:cNvPr id="0" name=""/>
        <dsp:cNvSpPr/>
      </dsp:nvSpPr>
      <dsp:spPr>
        <a:xfrm>
          <a:off x="0" y="4148304"/>
          <a:ext cx="7467600"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3C6787-E0AA-4EC5-A53A-EBCC5E24703A}">
      <dsp:nvSpPr>
        <dsp:cNvPr id="0" name=""/>
        <dsp:cNvSpPr/>
      </dsp:nvSpPr>
      <dsp:spPr>
        <a:xfrm>
          <a:off x="0" y="4148304"/>
          <a:ext cx="7467600" cy="592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Starting IMPACT Enrollment 			16</a:t>
          </a:r>
        </a:p>
      </dsp:txBody>
      <dsp:txXfrm>
        <a:off x="0" y="4148304"/>
        <a:ext cx="7467600" cy="592521"/>
      </dsp:txXfrm>
    </dsp:sp>
    <dsp:sp modelId="{A2BE46C6-0945-4773-B344-4CEC8DF08FE4}">
      <dsp:nvSpPr>
        <dsp:cNvPr id="0" name=""/>
        <dsp:cNvSpPr/>
      </dsp:nvSpPr>
      <dsp:spPr>
        <a:xfrm>
          <a:off x="0" y="4740826"/>
          <a:ext cx="7467600"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0E652A-EF86-4EC9-9665-CF217E6D72D2}">
      <dsp:nvSpPr>
        <dsp:cNvPr id="0" name=""/>
        <dsp:cNvSpPr/>
      </dsp:nvSpPr>
      <dsp:spPr>
        <a:xfrm>
          <a:off x="0" y="4740826"/>
          <a:ext cx="7467600" cy="592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Contact Information 				17</a:t>
          </a:r>
        </a:p>
      </dsp:txBody>
      <dsp:txXfrm>
        <a:off x="0" y="4740826"/>
        <a:ext cx="7467600" cy="5925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F7637A-FB27-044F-91CB-E89099ACF535}">
      <dsp:nvSpPr>
        <dsp:cNvPr id="0" name=""/>
        <dsp:cNvSpPr/>
      </dsp:nvSpPr>
      <dsp:spPr>
        <a:xfrm>
          <a:off x="0" y="397537"/>
          <a:ext cx="2971049" cy="879858"/>
        </a:xfrm>
        <a:prstGeom prst="rect">
          <a:avLst/>
        </a:prstGeom>
        <a:solidFill>
          <a:schemeClr val="lt1">
            <a:alpha val="40000"/>
            <a:hueOff val="0"/>
            <a:satOff val="0"/>
            <a:lumOff val="0"/>
            <a:alphaOff val="0"/>
          </a:schemeClr>
        </a:solidFill>
        <a:ln w="12700" cap="rnd"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95958" tIns="53340" rIns="53340" bIns="53340"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Verdana" panose="020B0604030504040204" pitchFamily="34" charset="0"/>
              <a:ea typeface="Verdana" panose="020B0604030504040204" pitchFamily="34" charset="0"/>
              <a:cs typeface="Verdana" panose="020B0604030504040204" pitchFamily="34" charset="0"/>
            </a:rPr>
            <a:t>The Universal Roster is accepted by ALL HealthChoice MCOs. </a:t>
          </a:r>
        </a:p>
      </dsp:txBody>
      <dsp:txXfrm>
        <a:off x="0" y="397537"/>
        <a:ext cx="2971049" cy="879858"/>
      </dsp:txXfrm>
    </dsp:sp>
    <dsp:sp modelId="{BD59935C-61B3-6740-805A-EC017142DDCE}">
      <dsp:nvSpPr>
        <dsp:cNvPr id="0" name=""/>
        <dsp:cNvSpPr/>
      </dsp:nvSpPr>
      <dsp:spPr>
        <a:xfrm>
          <a:off x="0" y="527549"/>
          <a:ext cx="416028" cy="580243"/>
        </a:xfrm>
        <a:prstGeom prst="rect">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l="-25000" r="-2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D869D7-2BF2-5D47-81EC-6A3DA433C263}">
      <dsp:nvSpPr>
        <dsp:cNvPr id="0" name=""/>
        <dsp:cNvSpPr/>
      </dsp:nvSpPr>
      <dsp:spPr>
        <a:xfrm>
          <a:off x="3032440" y="393010"/>
          <a:ext cx="5921999" cy="879302"/>
        </a:xfrm>
        <a:prstGeom prst="rect">
          <a:avLst/>
        </a:prstGeom>
        <a:solidFill>
          <a:schemeClr val="lt1">
            <a:alpha val="40000"/>
            <a:hueOff val="0"/>
            <a:satOff val="0"/>
            <a:lumOff val="0"/>
            <a:alphaOff val="0"/>
          </a:schemeClr>
        </a:solidFill>
        <a:ln w="12700" cap="rnd"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95581" tIns="45720" rIns="45720" bIns="45720" numCol="1" spcCol="1270" anchor="t" anchorCtr="0">
          <a:noAutofit/>
        </a:bodyPr>
        <a:lstStyle/>
        <a:p>
          <a:pPr marL="231775" lvl="0" indent="0" algn="l" defTabSz="533400">
            <a:lnSpc>
              <a:spcPct val="100000"/>
            </a:lnSpc>
            <a:spcBef>
              <a:spcPct val="0"/>
            </a:spcBef>
            <a:spcAft>
              <a:spcPct val="35000"/>
            </a:spcAft>
            <a:buNone/>
            <a:tabLst/>
          </a:pPr>
          <a:r>
            <a:rPr lang="en-US" sz="1200" kern="1200" dirty="0">
              <a:latin typeface="Verdana" panose="020B0604030504040204" pitchFamily="34" charset="0"/>
              <a:ea typeface="Verdana" panose="020B0604030504040204" pitchFamily="34" charset="0"/>
              <a:cs typeface="Verdana" panose="020B0604030504040204" pitchFamily="34" charset="0"/>
            </a:rPr>
            <a:t>The Universal Roster collects three categories of information required for </a:t>
          </a:r>
          <a:r>
            <a:rPr lang="en-US" sz="1200" b="1" kern="1200" dirty="0">
              <a:latin typeface="Verdana" panose="020B0604030504040204" pitchFamily="34" charset="0"/>
              <a:ea typeface="Verdana" panose="020B0604030504040204" pitchFamily="34" charset="0"/>
              <a:cs typeface="Verdana" panose="020B0604030504040204" pitchFamily="34" charset="0"/>
            </a:rPr>
            <a:t>contracting and provider directories</a:t>
          </a:r>
          <a:r>
            <a:rPr lang="en-US" sz="1200" kern="1200" dirty="0">
              <a:latin typeface="Verdana" panose="020B0604030504040204" pitchFamily="34" charset="0"/>
              <a:ea typeface="Verdana" panose="020B0604030504040204" pitchFamily="34" charset="0"/>
              <a:cs typeface="Verdana" panose="020B0604030504040204" pitchFamily="34" charset="0"/>
            </a:rPr>
            <a:t>:</a:t>
          </a:r>
        </a:p>
        <a:p>
          <a:pPr marL="231775" lvl="1" indent="0" algn="l" defTabSz="466725">
            <a:lnSpc>
              <a:spcPct val="100000"/>
            </a:lnSpc>
            <a:spcBef>
              <a:spcPct val="0"/>
            </a:spcBef>
            <a:spcAft>
              <a:spcPct val="15000"/>
            </a:spcAft>
            <a:buChar char="•"/>
            <a:tabLst/>
          </a:pPr>
          <a:r>
            <a:rPr lang="en-US" sz="1050" kern="1200" dirty="0">
              <a:latin typeface="Verdana" panose="020B0604030504040204" pitchFamily="34" charset="0"/>
              <a:ea typeface="Verdana" panose="020B0604030504040204" pitchFamily="34" charset="0"/>
              <a:cs typeface="Verdana" panose="020B0604030504040204" pitchFamily="34" charset="0"/>
            </a:rPr>
            <a:t>Information that is required</a:t>
          </a:r>
        </a:p>
        <a:p>
          <a:pPr marL="231775" lvl="1" indent="0" algn="l" defTabSz="466725">
            <a:lnSpc>
              <a:spcPct val="100000"/>
            </a:lnSpc>
            <a:spcBef>
              <a:spcPct val="0"/>
            </a:spcBef>
            <a:spcAft>
              <a:spcPct val="15000"/>
            </a:spcAft>
            <a:buChar char="•"/>
            <a:tabLst/>
          </a:pPr>
          <a:r>
            <a:rPr lang="en-US" sz="1050" kern="1200" dirty="0">
              <a:latin typeface="Verdana" panose="020B0604030504040204" pitchFamily="34" charset="0"/>
              <a:ea typeface="Verdana" panose="020B0604030504040204" pitchFamily="34" charset="0"/>
              <a:cs typeface="Verdana" panose="020B0604030504040204" pitchFamily="34" charset="0"/>
            </a:rPr>
            <a:t>Information that is required only if applicable to your organization</a:t>
          </a:r>
        </a:p>
        <a:p>
          <a:pPr marL="231775" lvl="1" indent="0" algn="l" defTabSz="466725">
            <a:lnSpc>
              <a:spcPct val="100000"/>
            </a:lnSpc>
            <a:spcBef>
              <a:spcPct val="0"/>
            </a:spcBef>
            <a:spcAft>
              <a:spcPct val="15000"/>
            </a:spcAft>
            <a:buChar char="•"/>
            <a:tabLst/>
          </a:pPr>
          <a:r>
            <a:rPr lang="en-US" sz="1050" kern="1200" dirty="0">
              <a:latin typeface="Verdana" panose="020B0604030504040204" pitchFamily="34" charset="0"/>
              <a:ea typeface="Verdana" panose="020B0604030504040204" pitchFamily="34" charset="0"/>
              <a:cs typeface="Verdana" panose="020B0604030504040204" pitchFamily="34" charset="0"/>
            </a:rPr>
            <a:t>Information that is preferred, but not required</a:t>
          </a:r>
        </a:p>
      </dsp:txBody>
      <dsp:txXfrm>
        <a:off x="3032440" y="393010"/>
        <a:ext cx="5921999" cy="879302"/>
      </dsp:txXfrm>
    </dsp:sp>
    <dsp:sp modelId="{4F7AE4B1-1384-A64C-B895-F9464C067DF7}">
      <dsp:nvSpPr>
        <dsp:cNvPr id="0" name=""/>
        <dsp:cNvSpPr/>
      </dsp:nvSpPr>
      <dsp:spPr>
        <a:xfrm>
          <a:off x="3155096" y="655889"/>
          <a:ext cx="484346" cy="493976"/>
        </a:xfrm>
        <a:prstGeom prst="rect">
          <a:avLst/>
        </a:prstGeom>
        <a:solidFill>
          <a:schemeClr val="accent3">
            <a:tint val="50000"/>
            <a:hueOff val="0"/>
            <a:satOff val="0"/>
            <a:lumOff val="0"/>
            <a:alphaOff val="0"/>
          </a:schemeClr>
        </a:solidFill>
        <a:ln w="3175" cap="rnd" cmpd="sng" algn="ctr">
          <a:solidFill>
            <a:schemeClr val="bg2">
              <a:lumMod val="25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7A8F3-B789-C745-B09E-1D533071967E}">
      <dsp:nvSpPr>
        <dsp:cNvPr id="0" name=""/>
        <dsp:cNvSpPr/>
      </dsp:nvSpPr>
      <dsp:spPr>
        <a:xfrm>
          <a:off x="0" y="45816"/>
          <a:ext cx="8596668" cy="599040"/>
        </a:xfrm>
        <a:prstGeom prst="roundRect">
          <a:avLst/>
        </a:prstGeom>
        <a:solidFill>
          <a:schemeClr val="accent2">
            <a:shade val="8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t>3 Options:</a:t>
          </a:r>
          <a:endParaRPr lang="en-US" sz="1800" kern="1200" dirty="0"/>
        </a:p>
      </dsp:txBody>
      <dsp:txXfrm>
        <a:off x="29243" y="75059"/>
        <a:ext cx="8538182" cy="540554"/>
      </dsp:txXfrm>
    </dsp:sp>
    <dsp:sp modelId="{E699D390-AEEE-FB40-8B8B-C51700056A63}">
      <dsp:nvSpPr>
        <dsp:cNvPr id="0" name=""/>
        <dsp:cNvSpPr/>
      </dsp:nvSpPr>
      <dsp:spPr>
        <a:xfrm>
          <a:off x="0" y="603370"/>
          <a:ext cx="8596668" cy="1523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2944" tIns="20320" rIns="113792" bIns="20320" numCol="1" spcCol="1270" anchor="t" anchorCtr="0">
          <a:noAutofit/>
        </a:bodyPr>
        <a:lstStyle/>
        <a:p>
          <a:pPr marL="171450" lvl="1" indent="-171450" algn="l" defTabSz="711200">
            <a:lnSpc>
              <a:spcPct val="150000"/>
            </a:lnSpc>
            <a:spcBef>
              <a:spcPct val="0"/>
            </a:spcBef>
            <a:spcAft>
              <a:spcPct val="20000"/>
            </a:spcAft>
            <a:buChar char="•"/>
          </a:pPr>
          <a:r>
            <a:rPr lang="en-US" sz="1600" kern="1200" dirty="0"/>
            <a:t>Paper (CMS-1500)</a:t>
          </a:r>
        </a:p>
        <a:p>
          <a:pPr marL="171450" lvl="1" indent="-171450" algn="l" defTabSz="711200">
            <a:lnSpc>
              <a:spcPct val="150000"/>
            </a:lnSpc>
            <a:spcBef>
              <a:spcPct val="0"/>
            </a:spcBef>
            <a:spcAft>
              <a:spcPct val="20000"/>
            </a:spcAft>
            <a:buChar char="•"/>
          </a:pPr>
          <a:r>
            <a:rPr lang="en-US" sz="1600" kern="1200" dirty="0"/>
            <a:t>Electronic Submission through a clearinghouse (837P format)</a:t>
          </a:r>
        </a:p>
        <a:p>
          <a:pPr marL="171450" lvl="1" indent="-171450" algn="l" defTabSz="711200">
            <a:lnSpc>
              <a:spcPct val="150000"/>
            </a:lnSpc>
            <a:spcBef>
              <a:spcPct val="0"/>
            </a:spcBef>
            <a:spcAft>
              <a:spcPct val="20000"/>
            </a:spcAft>
            <a:buChar char="•"/>
          </a:pPr>
          <a:r>
            <a:rPr lang="en-US" sz="1600" kern="1200" dirty="0"/>
            <a:t>Submission through MCO Portal (functionality and process will vary by  MCO)</a:t>
          </a:r>
          <a:br>
            <a:rPr lang="en-US" sz="1600" kern="1200" dirty="0"/>
          </a:br>
          <a:endParaRPr lang="en-US" sz="1600" kern="1200" dirty="0"/>
        </a:p>
      </dsp:txBody>
      <dsp:txXfrm>
        <a:off x="0" y="603370"/>
        <a:ext cx="8596668" cy="1523520"/>
      </dsp:txXfrm>
    </dsp:sp>
    <dsp:sp modelId="{0A709A22-E529-1A40-9590-BA09C1D1DFDE}">
      <dsp:nvSpPr>
        <dsp:cNvPr id="0" name=""/>
        <dsp:cNvSpPr/>
      </dsp:nvSpPr>
      <dsp:spPr>
        <a:xfrm>
          <a:off x="0" y="2126891"/>
          <a:ext cx="8596668" cy="599040"/>
        </a:xfrm>
        <a:prstGeom prst="roundRect">
          <a:avLst/>
        </a:prstGeom>
        <a:solidFill>
          <a:schemeClr val="accent2">
            <a:shade val="80000"/>
            <a:hueOff val="473478"/>
            <a:satOff val="-18570"/>
            <a:lumOff val="2967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t>Decision on which method to use will vary by organization:</a:t>
          </a:r>
          <a:endParaRPr lang="en-US" sz="1800" kern="1200" dirty="0"/>
        </a:p>
      </dsp:txBody>
      <dsp:txXfrm>
        <a:off x="29243" y="2156134"/>
        <a:ext cx="8538182" cy="540554"/>
      </dsp:txXfrm>
    </dsp:sp>
    <dsp:sp modelId="{E673000B-9599-8345-BED2-D50EE7E93ECA}">
      <dsp:nvSpPr>
        <dsp:cNvPr id="0" name=""/>
        <dsp:cNvSpPr/>
      </dsp:nvSpPr>
      <dsp:spPr>
        <a:xfrm>
          <a:off x="0" y="2725931"/>
          <a:ext cx="8596668" cy="1556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2944" tIns="20320" rIns="113792" bIns="20320" numCol="1" spcCol="1270" anchor="t" anchorCtr="0">
          <a:noAutofit/>
        </a:bodyPr>
        <a:lstStyle/>
        <a:p>
          <a:pPr marL="171450" lvl="1" indent="-171450" algn="l" defTabSz="711200">
            <a:lnSpc>
              <a:spcPct val="150000"/>
            </a:lnSpc>
            <a:spcBef>
              <a:spcPct val="0"/>
            </a:spcBef>
            <a:spcAft>
              <a:spcPct val="20000"/>
            </a:spcAft>
            <a:buChar char="•"/>
          </a:pPr>
          <a:r>
            <a:rPr lang="en-US" sz="1600" kern="1200" dirty="0"/>
            <a:t>Volume of claims</a:t>
          </a:r>
        </a:p>
        <a:p>
          <a:pPr marL="171450" lvl="1" indent="-171450" algn="l" defTabSz="711200">
            <a:lnSpc>
              <a:spcPct val="150000"/>
            </a:lnSpc>
            <a:spcBef>
              <a:spcPct val="0"/>
            </a:spcBef>
            <a:spcAft>
              <a:spcPct val="20000"/>
            </a:spcAft>
            <a:buChar char="•"/>
          </a:pPr>
          <a:r>
            <a:rPr lang="en-US" sz="1600" kern="1200" dirty="0"/>
            <a:t>Revenue cycle systems capabilities</a:t>
          </a:r>
        </a:p>
        <a:p>
          <a:pPr marL="171450" lvl="1" indent="-171450" algn="l" defTabSz="711200">
            <a:lnSpc>
              <a:spcPct val="150000"/>
            </a:lnSpc>
            <a:spcBef>
              <a:spcPct val="0"/>
            </a:spcBef>
            <a:spcAft>
              <a:spcPct val="20000"/>
            </a:spcAft>
            <a:buChar char="•"/>
          </a:pPr>
          <a:r>
            <a:rPr lang="en-US" sz="1600" kern="1200" dirty="0"/>
            <a:t>Contract language</a:t>
          </a:r>
        </a:p>
        <a:p>
          <a:pPr marL="171450" lvl="1" indent="-171450" algn="l" defTabSz="711200">
            <a:lnSpc>
              <a:spcPct val="150000"/>
            </a:lnSpc>
            <a:spcBef>
              <a:spcPct val="0"/>
            </a:spcBef>
            <a:spcAft>
              <a:spcPct val="20000"/>
            </a:spcAft>
            <a:buChar char="•"/>
          </a:pPr>
          <a:r>
            <a:rPr lang="en-US" sz="1600" kern="1200" dirty="0"/>
            <a:t>Other payor relationships</a:t>
          </a:r>
        </a:p>
      </dsp:txBody>
      <dsp:txXfrm>
        <a:off x="0" y="2725931"/>
        <a:ext cx="8596668" cy="15566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8BE4F8-66E7-5C49-BED6-44B8A9DAEDC5}">
      <dsp:nvSpPr>
        <dsp:cNvPr id="0" name=""/>
        <dsp:cNvSpPr/>
      </dsp:nvSpPr>
      <dsp:spPr>
        <a:xfrm>
          <a:off x="0" y="415817"/>
          <a:ext cx="4603020" cy="36414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7245" tIns="354076" rIns="357245" bIns="120904" numCol="1" spcCol="1270" anchor="t" anchorCtr="0">
          <a:noAutofit/>
        </a:bodyPr>
        <a:lstStyle/>
        <a:p>
          <a:pPr marL="123825" lvl="1" indent="-112713" algn="l" defTabSz="933450">
            <a:lnSpc>
              <a:spcPct val="90000"/>
            </a:lnSpc>
            <a:spcBef>
              <a:spcPct val="0"/>
            </a:spcBef>
            <a:spcAft>
              <a:spcPct val="15000"/>
            </a:spcAft>
            <a:buFont typeface="Arial" panose="020B0604020202020204" pitchFamily="34" charset="0"/>
            <a:buChar char="•"/>
            <a:tabLst/>
          </a:pPr>
          <a:r>
            <a:rPr lang="en-US" sz="1700" kern="1200" dirty="0"/>
            <a:t>General claim submission information</a:t>
          </a:r>
        </a:p>
        <a:p>
          <a:pPr marL="123825" lvl="1" indent="-112713" algn="l" defTabSz="933450">
            <a:lnSpc>
              <a:spcPct val="90000"/>
            </a:lnSpc>
            <a:spcBef>
              <a:spcPct val="0"/>
            </a:spcBef>
            <a:spcAft>
              <a:spcPct val="15000"/>
            </a:spcAft>
            <a:buFont typeface="Arial" panose="020B0604020202020204" pitchFamily="34" charset="0"/>
            <a:buChar char="•"/>
            <a:tabLst/>
          </a:pPr>
          <a:r>
            <a:rPr lang="en-US" sz="1700" kern="1200" dirty="0"/>
            <a:t>Claim disposition </a:t>
          </a:r>
        </a:p>
        <a:p>
          <a:pPr marL="123825" lvl="1" indent="-112713" algn="l" defTabSz="933450">
            <a:lnSpc>
              <a:spcPct val="90000"/>
            </a:lnSpc>
            <a:spcBef>
              <a:spcPct val="0"/>
            </a:spcBef>
            <a:spcAft>
              <a:spcPct val="15000"/>
            </a:spcAft>
            <a:buFont typeface="Arial" panose="020B0604020202020204" pitchFamily="34" charset="0"/>
            <a:buChar char="•"/>
            <a:tabLst/>
          </a:pPr>
          <a:r>
            <a:rPr lang="en-US" sz="1700" kern="1200" dirty="0"/>
            <a:t>Hospital Outpatient / Inpatient </a:t>
          </a:r>
        </a:p>
        <a:p>
          <a:pPr marL="123825" lvl="1" indent="-112713" algn="l" defTabSz="933450">
            <a:lnSpc>
              <a:spcPct val="90000"/>
            </a:lnSpc>
            <a:spcBef>
              <a:spcPct val="0"/>
            </a:spcBef>
            <a:spcAft>
              <a:spcPct val="15000"/>
            </a:spcAft>
            <a:buFont typeface="Arial" panose="020B0604020202020204" pitchFamily="34" charset="0"/>
            <a:buChar char="•"/>
            <a:tabLst/>
          </a:pPr>
          <a:r>
            <a:rPr lang="en-US" sz="1700" kern="1200" dirty="0"/>
            <a:t>Supportive living facility (SLF) </a:t>
          </a:r>
        </a:p>
        <a:p>
          <a:pPr marL="123825" lvl="1" indent="-112713" algn="l" defTabSz="933450">
            <a:lnSpc>
              <a:spcPct val="90000"/>
            </a:lnSpc>
            <a:spcBef>
              <a:spcPct val="0"/>
            </a:spcBef>
            <a:spcAft>
              <a:spcPct val="15000"/>
            </a:spcAft>
            <a:buFont typeface="Arial" panose="020B0604020202020204" pitchFamily="34" charset="0"/>
            <a:buChar char="•"/>
            <a:tabLst/>
          </a:pPr>
          <a:r>
            <a:rPr lang="en-US" sz="1700" kern="1200" dirty="0"/>
            <a:t>Long-term care/skilled nursing</a:t>
          </a:r>
        </a:p>
        <a:p>
          <a:pPr marL="123825" lvl="1" indent="-112713" algn="l" defTabSz="933450">
            <a:lnSpc>
              <a:spcPct val="90000"/>
            </a:lnSpc>
            <a:spcBef>
              <a:spcPct val="0"/>
            </a:spcBef>
            <a:spcAft>
              <a:spcPct val="15000"/>
            </a:spcAft>
            <a:buFont typeface="Arial" panose="020B0604020202020204" pitchFamily="34" charset="0"/>
            <a:buChar char="•"/>
            <a:tabLst/>
          </a:pPr>
          <a:r>
            <a:rPr lang="en-US" sz="1700" kern="1200" dirty="0"/>
            <a:t>CMHC and SUPR </a:t>
          </a:r>
        </a:p>
        <a:p>
          <a:pPr marL="123825" marR="0" lvl="0" indent="-112713"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kern="1200" dirty="0"/>
            <a:t>FQHC/ERCs and Pediatrics</a:t>
          </a:r>
        </a:p>
        <a:p>
          <a:pPr marL="123825" marR="0" lvl="0" indent="-112713"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kern="1200" dirty="0"/>
            <a:t>Pharmacy</a:t>
          </a:r>
        </a:p>
        <a:p>
          <a:pPr marL="123825" marR="0" lvl="0" indent="-112713"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kern="1200" dirty="0"/>
            <a:t>Transportation</a:t>
          </a:r>
        </a:p>
        <a:p>
          <a:pPr marL="123825" lvl="1" indent="-112713" algn="l" defTabSz="933450">
            <a:lnSpc>
              <a:spcPct val="90000"/>
            </a:lnSpc>
            <a:spcBef>
              <a:spcPct val="0"/>
            </a:spcBef>
            <a:spcAft>
              <a:spcPct val="15000"/>
            </a:spcAft>
            <a:buFont typeface="Arial" panose="020B0604020202020204" pitchFamily="34" charset="0"/>
            <a:buChar char="•"/>
            <a:tabLst/>
          </a:pPr>
          <a:r>
            <a:rPr lang="en-US" sz="1700" kern="1200" dirty="0"/>
            <a:t>Dental</a:t>
          </a:r>
        </a:p>
        <a:p>
          <a:pPr marL="123825" lvl="1" indent="-112713" algn="l" defTabSz="933450">
            <a:lnSpc>
              <a:spcPct val="90000"/>
            </a:lnSpc>
            <a:spcBef>
              <a:spcPct val="0"/>
            </a:spcBef>
            <a:spcAft>
              <a:spcPct val="15000"/>
            </a:spcAft>
            <a:buFont typeface="Arial" panose="020B0604020202020204" pitchFamily="34" charset="0"/>
            <a:buChar char="•"/>
            <a:tabLst/>
          </a:pPr>
          <a:r>
            <a:rPr lang="en-US" sz="1700" kern="1200" dirty="0"/>
            <a:t>HCBS Waivers </a:t>
          </a:r>
        </a:p>
        <a:p>
          <a:pPr marL="11113" lvl="1" indent="0" algn="l" defTabSz="933450">
            <a:lnSpc>
              <a:spcPct val="90000"/>
            </a:lnSpc>
            <a:spcBef>
              <a:spcPct val="0"/>
            </a:spcBef>
            <a:spcAft>
              <a:spcPct val="15000"/>
            </a:spcAft>
            <a:buNone/>
            <a:tabLst/>
          </a:pPr>
          <a:r>
            <a:rPr lang="en-US" sz="1700" kern="1200" dirty="0"/>
            <a:t>And Many MORE!</a:t>
          </a:r>
        </a:p>
      </dsp:txBody>
      <dsp:txXfrm>
        <a:off x="0" y="415817"/>
        <a:ext cx="4603020" cy="3641400"/>
      </dsp:txXfrm>
    </dsp:sp>
    <dsp:sp modelId="{42E61639-529F-AA41-A994-2B9B5A0471AF}">
      <dsp:nvSpPr>
        <dsp:cNvPr id="0" name=""/>
        <dsp:cNvSpPr/>
      </dsp:nvSpPr>
      <dsp:spPr>
        <a:xfrm>
          <a:off x="230151" y="164897"/>
          <a:ext cx="3222113" cy="501840"/>
        </a:xfrm>
        <a:prstGeom prst="round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788" tIns="0" rIns="121788" bIns="0" numCol="1" spcCol="1270" anchor="ctr" anchorCtr="0">
          <a:noAutofit/>
        </a:bodyPr>
        <a:lstStyle/>
        <a:p>
          <a:pPr marL="0" lvl="0" indent="0" algn="l" defTabSz="755650">
            <a:lnSpc>
              <a:spcPct val="90000"/>
            </a:lnSpc>
            <a:spcBef>
              <a:spcPct val="0"/>
            </a:spcBef>
            <a:spcAft>
              <a:spcPct val="35000"/>
            </a:spcAft>
            <a:buNone/>
          </a:pPr>
          <a:r>
            <a:rPr lang="en-US" sz="1700" kern="1200" dirty="0"/>
            <a:t>General billing guides for:</a:t>
          </a:r>
        </a:p>
      </dsp:txBody>
      <dsp:txXfrm>
        <a:off x="254649" y="189395"/>
        <a:ext cx="3173117" cy="452844"/>
      </dsp:txXfrm>
    </dsp:sp>
    <dsp:sp modelId="{501F4CA8-3939-F248-85E3-20ABF70D5E50}">
      <dsp:nvSpPr>
        <dsp:cNvPr id="0" name=""/>
        <dsp:cNvSpPr/>
      </dsp:nvSpPr>
      <dsp:spPr>
        <a:xfrm>
          <a:off x="0" y="4399937"/>
          <a:ext cx="4603020" cy="428399"/>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2BAA2E-F33A-F947-86D1-4C794BBF04C3}">
      <dsp:nvSpPr>
        <dsp:cNvPr id="0" name=""/>
        <dsp:cNvSpPr/>
      </dsp:nvSpPr>
      <dsp:spPr>
        <a:xfrm>
          <a:off x="230151" y="4149017"/>
          <a:ext cx="3222113" cy="501840"/>
        </a:xfrm>
        <a:prstGeom prst="round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788" tIns="0" rIns="121788" bIns="0" numCol="1" spcCol="1270" anchor="ctr" anchorCtr="0">
          <a:noAutofit/>
        </a:bodyPr>
        <a:lstStyle/>
        <a:p>
          <a:pPr marL="0" lvl="0" indent="0" algn="l" defTabSz="755650">
            <a:lnSpc>
              <a:spcPct val="90000"/>
            </a:lnSpc>
            <a:spcBef>
              <a:spcPct val="0"/>
            </a:spcBef>
            <a:spcAft>
              <a:spcPct val="35000"/>
            </a:spcAft>
            <a:buNone/>
          </a:pPr>
          <a:r>
            <a:rPr lang="en-US" sz="1700" kern="1200" dirty="0"/>
            <a:t>Find online at </a:t>
          </a:r>
          <a:r>
            <a:rPr lang="en-US" sz="1700" kern="1200" dirty="0">
              <a:hlinkClick xmlns:r="http://schemas.openxmlformats.org/officeDocument/2006/relationships" r:id="rId1">
                <a:extLst>
                  <a:ext uri="{A12FA001-AC4F-418D-AE19-62706E023703}">
                    <ahyp:hlinkClr xmlns:ahyp="http://schemas.microsoft.com/office/drawing/2018/hyperlinkcolor" val="tx"/>
                  </a:ext>
                </a:extLst>
              </a:hlinkClick>
            </a:rPr>
            <a:t>iamhp.org/providers</a:t>
          </a:r>
          <a:endParaRPr lang="en-US" sz="1700" kern="1200" dirty="0"/>
        </a:p>
      </dsp:txBody>
      <dsp:txXfrm>
        <a:off x="254649" y="4173515"/>
        <a:ext cx="3173117" cy="45284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E3F9F9-89E6-4748-9AC7-128AB49E55FF}" type="datetimeFigureOut">
              <a:rPr lang="en-US" smtClean="0"/>
              <a:t>2/27/25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D0D0A0-3111-5D4D-B622-18FC69C1C5CF}" type="slidenum">
              <a:rPr lang="en-US" smtClean="0"/>
              <a:t>‹#›</a:t>
            </a:fld>
            <a:endParaRPr lang="en-US"/>
          </a:p>
        </p:txBody>
      </p:sp>
    </p:spTree>
    <p:extLst>
      <p:ext uri="{BB962C8B-B14F-4D97-AF65-F5344CB8AC3E}">
        <p14:creationId xmlns:p14="http://schemas.microsoft.com/office/powerpoint/2010/main" val="2327553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36C1DD-7D00-3540-AA3A-46B4FE27AD48}" type="slidenum">
              <a:rPr lang="en-US" smtClean="0"/>
              <a:t>3</a:t>
            </a:fld>
            <a:endParaRPr lang="en-US"/>
          </a:p>
        </p:txBody>
      </p:sp>
    </p:spTree>
    <p:extLst>
      <p:ext uri="{BB962C8B-B14F-4D97-AF65-F5344CB8AC3E}">
        <p14:creationId xmlns:p14="http://schemas.microsoft.com/office/powerpoint/2010/main" val="2301139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t>
            </a:r>
          </a:p>
        </p:txBody>
      </p:sp>
      <p:sp>
        <p:nvSpPr>
          <p:cNvPr id="4" name="Slide Number Placeholder 3"/>
          <p:cNvSpPr>
            <a:spLocks noGrp="1"/>
          </p:cNvSpPr>
          <p:nvPr>
            <p:ph type="sldNum" sz="quarter" idx="10"/>
          </p:nvPr>
        </p:nvSpPr>
        <p:spPr/>
        <p:txBody>
          <a:bodyPr/>
          <a:lstStyle/>
          <a:p>
            <a:fld id="{75270AC1-218C-4AD4-B8C9-D48322276291}" type="slidenum">
              <a:rPr lang="en-US" smtClean="0"/>
              <a:pPr/>
              <a:t>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66A7518-FEA2-4798-B2A7-7978D278FC3C}" type="slidenum">
              <a:rPr lang="en-US" smtClean="0"/>
              <a:pPr/>
              <a:t>17</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Same time = expedites the process</a:t>
            </a:r>
          </a:p>
          <a:p>
            <a:endParaRPr lang="en-US" dirty="0"/>
          </a:p>
        </p:txBody>
      </p:sp>
      <p:sp>
        <p:nvSpPr>
          <p:cNvPr id="4" name="Slide Number Placeholder 3"/>
          <p:cNvSpPr>
            <a:spLocks noGrp="1"/>
          </p:cNvSpPr>
          <p:nvPr>
            <p:ph type="sldNum" sz="quarter" idx="5"/>
          </p:nvPr>
        </p:nvSpPr>
        <p:spPr/>
        <p:txBody>
          <a:bodyPr/>
          <a:lstStyle/>
          <a:p>
            <a:fld id="{DBE0BC25-D127-8642-9DBC-EC95DC59E656}" type="slidenum">
              <a:rPr lang="en-US" smtClean="0"/>
              <a:t>67</a:t>
            </a:fld>
            <a:endParaRPr lang="en-US"/>
          </a:p>
        </p:txBody>
      </p:sp>
    </p:spTree>
    <p:extLst>
      <p:ext uri="{BB962C8B-B14F-4D97-AF65-F5344CB8AC3E}">
        <p14:creationId xmlns:p14="http://schemas.microsoft.com/office/powerpoint/2010/main" val="3468207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D0D0A0-3111-5D4D-B622-18FC69C1C5CF}" type="slidenum">
              <a:rPr lang="en-US" smtClean="0"/>
              <a:t>75</a:t>
            </a:fld>
            <a:endParaRPr lang="en-US"/>
          </a:p>
        </p:txBody>
      </p:sp>
    </p:spTree>
    <p:extLst>
      <p:ext uri="{BB962C8B-B14F-4D97-AF65-F5344CB8AC3E}">
        <p14:creationId xmlns:p14="http://schemas.microsoft.com/office/powerpoint/2010/main" val="4001006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E0BC25-D127-8642-9DBC-EC95DC59E656}" type="slidenum">
              <a:rPr lang="en-US" smtClean="0"/>
              <a:t>78</a:t>
            </a:fld>
            <a:endParaRPr lang="en-US"/>
          </a:p>
        </p:txBody>
      </p:sp>
    </p:spTree>
    <p:extLst>
      <p:ext uri="{BB962C8B-B14F-4D97-AF65-F5344CB8AC3E}">
        <p14:creationId xmlns:p14="http://schemas.microsoft.com/office/powerpoint/2010/main" val="1411220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5AC7AA-B5CA-3144-9A12-49F3E9E44E3C}" type="slidenum">
              <a:rPr lang="en-US" smtClean="0"/>
              <a:pPr/>
              <a:t>81</a:t>
            </a:fld>
            <a:endParaRPr lang="en-US" dirty="0"/>
          </a:p>
        </p:txBody>
      </p:sp>
    </p:spTree>
    <p:extLst>
      <p:ext uri="{BB962C8B-B14F-4D97-AF65-F5344CB8AC3E}">
        <p14:creationId xmlns:p14="http://schemas.microsoft.com/office/powerpoint/2010/main" val="704957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US" sz="1200" dirty="0">
                <a:solidFill>
                  <a:schemeClr val="tx2"/>
                </a:solidFill>
                <a:latin typeface="Helvetica" panose="020B0604020202020204" pitchFamily="34" charset="0"/>
              </a:rPr>
              <a:t>https://ican4all.org/start-quiz-2/</a:t>
            </a:r>
          </a:p>
          <a:p>
            <a:r>
              <a:rPr lang="en-US" dirty="0"/>
              <a:t>Created with input from community advisory board and providers who regularly  care for patients with low resources. </a:t>
            </a:r>
          </a:p>
          <a:p>
            <a:r>
              <a:rPr lang="en-US" dirty="0"/>
              <a:t>How does birth control work? Not meant to be a trick question</a:t>
            </a:r>
          </a:p>
          <a:p>
            <a:pPr marL="0" indent="0" algn="l">
              <a:buFont typeface="Arial" panose="020B0604020202020204" pitchFamily="34" charset="0"/>
              <a:buNone/>
            </a:pPr>
            <a:endParaRPr lang="en-US" sz="1200" dirty="0">
              <a:solidFill>
                <a:schemeClr val="tx2"/>
              </a:solidFill>
              <a:latin typeface="Helvetica"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1B6AB30D-B43D-1546-91FC-F12CC0F8C415}" type="slidenum">
              <a:rPr kumimoji="0" lang="en-US" sz="12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87</a:t>
            </a:fld>
            <a:endParaRPr kumimoji="0" lang="en-US" sz="12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63067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endParaRPr lang="en-US" sz="1200" dirty="0">
              <a:solidFill>
                <a:schemeClr val="tx2"/>
              </a:solidFill>
              <a:latin typeface="Helvetica"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1B6AB30D-B43D-1546-91FC-F12CC0F8C415}" type="slidenum">
              <a:rPr kumimoji="0" lang="en-US" sz="12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88</a:t>
            </a:fld>
            <a:endParaRPr kumimoji="0" lang="en-US" sz="12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47914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2/27/25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661315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023113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82655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32005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810306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1300570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smtClean="0"/>
              <a:t>2/27/25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a:p>
        </p:txBody>
      </p:sp>
    </p:spTree>
    <p:extLst>
      <p:ext uri="{BB962C8B-B14F-4D97-AF65-F5344CB8AC3E}">
        <p14:creationId xmlns:p14="http://schemas.microsoft.com/office/powerpoint/2010/main" val="3683163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2/27/25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902834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8309" y="1648874"/>
            <a:ext cx="11124089" cy="4511754"/>
          </a:xfrm>
        </p:spPr>
        <p:txBody>
          <a:bodyPr anchor="t">
            <a:normAutofit/>
          </a:bodyPr>
          <a:lstStyle>
            <a:lvl1pPr>
              <a:lnSpc>
                <a:spcPts val="3000"/>
              </a:lnSpc>
              <a:spcAft>
                <a:spcPts val="600"/>
              </a:spcAft>
              <a:defRPr sz="2500">
                <a:solidFill>
                  <a:schemeClr val="accent5"/>
                </a:solidFill>
              </a:defRPr>
            </a:lvl1pPr>
          </a:lstStyle>
          <a:p>
            <a:r>
              <a:rPr lang="en-US"/>
              <a:t>Click to edit Master body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60294B-E998-004D-B0B7-97D3C6A5C2F0}" type="slidenum">
              <a:t>‹#›</a:t>
            </a:fld>
            <a:endParaRPr lang="en-US"/>
          </a:p>
        </p:txBody>
      </p:sp>
      <p:sp>
        <p:nvSpPr>
          <p:cNvPr id="9" name="Text Placeholder 8"/>
          <p:cNvSpPr>
            <a:spLocks noGrp="1"/>
          </p:cNvSpPr>
          <p:nvPr>
            <p:ph type="body" sz="quarter" idx="13" hasCustomPrompt="1"/>
          </p:nvPr>
        </p:nvSpPr>
        <p:spPr>
          <a:xfrm>
            <a:off x="461820" y="118305"/>
            <a:ext cx="8196357" cy="960438"/>
          </a:xfrm>
        </p:spPr>
        <p:txBody>
          <a:bodyPr anchor="ctr">
            <a:normAutofit/>
          </a:bodyPr>
          <a:lstStyle>
            <a:lvl1pPr marL="0" indent="0">
              <a:buNone/>
              <a:defRPr sz="3000"/>
            </a:lvl1pPr>
          </a:lstStyle>
          <a:p>
            <a:pPr lvl="0"/>
            <a:r>
              <a:rPr lang="en-US"/>
              <a:t>Click to edit Master title style</a:t>
            </a:r>
          </a:p>
        </p:txBody>
      </p:sp>
    </p:spTree>
    <p:extLst>
      <p:ext uri="{BB962C8B-B14F-4D97-AF65-F5344CB8AC3E}">
        <p14:creationId xmlns:p14="http://schemas.microsoft.com/office/powerpoint/2010/main" val="855287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28695"/>
            <a:ext cx="11309338" cy="75719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hasCustomPrompt="1"/>
          </p:nvPr>
        </p:nvSpPr>
        <p:spPr>
          <a:xfrm>
            <a:off x="581192" y="544988"/>
            <a:ext cx="11029616" cy="826612"/>
          </a:xfrm>
        </p:spPr>
        <p:txBody>
          <a:bodyPr>
            <a:normAutofit/>
          </a:bodyPr>
          <a:lstStyle>
            <a:lvl1pPr>
              <a:defRPr sz="4400" cap="none">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A05A5C41-C73D-0F43-9B67-E9576B6E9F47}"/>
              </a:ext>
            </a:extLst>
          </p:cNvPr>
          <p:cNvSpPr>
            <a:spLocks noGrp="1"/>
          </p:cNvSpPr>
          <p:nvPr>
            <p:ph type="body" sz="quarter" idx="10"/>
          </p:nvPr>
        </p:nvSpPr>
        <p:spPr>
          <a:xfrm>
            <a:off x="581025" y="1385888"/>
            <a:ext cx="11029950" cy="4314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a:extLst>
              <a:ext uri="{FF2B5EF4-FFF2-40B4-BE49-F238E27FC236}">
                <a16:creationId xmlns:a16="http://schemas.microsoft.com/office/drawing/2014/main" id="{4E2D5A64-34B7-CD4E-889E-1D9A65979DF4}"/>
              </a:ext>
            </a:extLst>
          </p:cNvPr>
          <p:cNvSpPr txBox="1">
            <a:spLocks/>
          </p:cNvSpPr>
          <p:nvPr userDrawn="1"/>
        </p:nvSpPr>
        <p:spPr>
          <a:xfrm>
            <a:off x="5025647" y="5978272"/>
            <a:ext cx="2135686" cy="461827"/>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b="0" kern="1200" cap="all">
                <a:solidFill>
                  <a:schemeClr val="accent5">
                    <a:lumMod val="75000"/>
                  </a:schemeClr>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1400" dirty="0"/>
          </a:p>
        </p:txBody>
      </p:sp>
      <p:sp>
        <p:nvSpPr>
          <p:cNvPr id="10" name="Title Placeholder 1">
            <a:extLst>
              <a:ext uri="{FF2B5EF4-FFF2-40B4-BE49-F238E27FC236}">
                <a16:creationId xmlns:a16="http://schemas.microsoft.com/office/drawing/2014/main" id="{3D94245E-7EFD-024B-B521-49F191EF29F8}"/>
              </a:ext>
            </a:extLst>
          </p:cNvPr>
          <p:cNvSpPr txBox="1">
            <a:spLocks/>
          </p:cNvSpPr>
          <p:nvPr userDrawn="1"/>
        </p:nvSpPr>
        <p:spPr>
          <a:xfrm>
            <a:off x="10062738" y="5978273"/>
            <a:ext cx="1543050" cy="461826"/>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b="0" kern="1200" cap="all">
                <a:solidFill>
                  <a:schemeClr val="accent5">
                    <a:lumMod val="75000"/>
                  </a:schemeClr>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fld id="{71C5FFF2-DBA9-7949-B256-2BBF1E670FC6}" type="slidenum">
              <a:rPr lang="en-US" sz="1400" smtClean="0"/>
              <a:pPr algn="r"/>
              <a:t>‹#›</a:t>
            </a:fld>
            <a:endParaRPr lang="en-US" sz="1400" dirty="0"/>
          </a:p>
        </p:txBody>
      </p:sp>
    </p:spTree>
    <p:extLst>
      <p:ext uri="{BB962C8B-B14F-4D97-AF65-F5344CB8AC3E}">
        <p14:creationId xmlns:p14="http://schemas.microsoft.com/office/powerpoint/2010/main" val="38624125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ection with image">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5B1D19C2-CD31-9240-8B1E-29A9205DBC44}"/>
              </a:ext>
            </a:extLst>
          </p:cNvPr>
          <p:cNvSpPr>
            <a:spLocks noGrp="1"/>
          </p:cNvSpPr>
          <p:nvPr>
            <p:ph type="pic" sz="quarter" idx="13"/>
          </p:nvPr>
        </p:nvSpPr>
        <p:spPr>
          <a:xfrm>
            <a:off x="3328414" y="0"/>
            <a:ext cx="8863586" cy="6858000"/>
          </a:xfrm>
          <a:prstGeom prst="rect">
            <a:avLst/>
          </a:prstGeom>
          <a:solidFill>
            <a:schemeClr val="bg1">
              <a:lumMod val="95000"/>
            </a:schemeClr>
          </a:solidFill>
        </p:spPr>
        <p:txBody>
          <a:bodyPr/>
          <a:lstStyle>
            <a:lvl1pPr marL="0" indent="0">
              <a:buNone/>
              <a:defRPr/>
            </a:lvl1pPr>
          </a:lstStyle>
          <a:p>
            <a:r>
              <a:rPr lang="en-US" dirty="0"/>
              <a:t>Click icon to add picture</a:t>
            </a:r>
          </a:p>
        </p:txBody>
      </p:sp>
      <p:sp>
        <p:nvSpPr>
          <p:cNvPr id="3" name="Slide Number Placeholder 2">
            <a:extLst>
              <a:ext uri="{FF2B5EF4-FFF2-40B4-BE49-F238E27FC236}">
                <a16:creationId xmlns:a16="http://schemas.microsoft.com/office/drawing/2014/main" id="{066C1B2D-31AB-2940-AF7F-CEB508FF2BFF}"/>
              </a:ext>
            </a:extLst>
          </p:cNvPr>
          <p:cNvSpPr>
            <a:spLocks noGrp="1"/>
          </p:cNvSpPr>
          <p:nvPr>
            <p:ph type="sldNum" sz="quarter" idx="10"/>
          </p:nvPr>
        </p:nvSpPr>
        <p:spPr/>
        <p:txBody>
          <a:bodyPr/>
          <a:lstStyle>
            <a:lvl1pPr>
              <a:defRPr>
                <a:solidFill>
                  <a:schemeClr val="bg1">
                    <a:lumMod val="75000"/>
                  </a:schemeClr>
                </a:solidFill>
              </a:defRPr>
            </a:lvl1pPr>
          </a:lstStyle>
          <a:p>
            <a:fld id="{FE5600D6-2471-5948-A195-00617CCA4CAD}" type="slidenum">
              <a:rPr lang="en-US" smtClean="0"/>
              <a:pPr/>
              <a:t>‹#›</a:t>
            </a:fld>
            <a:endParaRPr lang="en-US" dirty="0"/>
          </a:p>
        </p:txBody>
      </p:sp>
      <p:sp>
        <p:nvSpPr>
          <p:cNvPr id="4" name="Title 1">
            <a:extLst>
              <a:ext uri="{FF2B5EF4-FFF2-40B4-BE49-F238E27FC236}">
                <a16:creationId xmlns:a16="http://schemas.microsoft.com/office/drawing/2014/main" id="{9F90CD93-8303-494C-A06E-5FE8DD3759F5}"/>
              </a:ext>
            </a:extLst>
          </p:cNvPr>
          <p:cNvSpPr>
            <a:spLocks noGrp="1"/>
          </p:cNvSpPr>
          <p:nvPr>
            <p:ph type="title"/>
          </p:nvPr>
        </p:nvSpPr>
        <p:spPr>
          <a:xfrm>
            <a:off x="365760" y="426720"/>
            <a:ext cx="4352543" cy="4840224"/>
          </a:xfrm>
          <a:solidFill>
            <a:schemeClr val="bg2"/>
          </a:solidFill>
        </p:spPr>
        <p:txBody>
          <a:bodyPr lIns="274320" tIns="274320" rIns="274320" bIns="274320" anchor="t">
            <a:normAutofit/>
          </a:bodyPr>
          <a:lstStyle>
            <a:lvl1pPr algn="l">
              <a:defRPr sz="360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FEE59835-B10E-AA46-926C-F5352F3B4FF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054313" y="6254503"/>
            <a:ext cx="771923" cy="272255"/>
          </a:xfrm>
          <a:prstGeom prst="rect">
            <a:avLst/>
          </a:prstGeom>
        </p:spPr>
      </p:pic>
      <p:sp>
        <p:nvSpPr>
          <p:cNvPr id="2" name="Footer Placeholder 1">
            <a:extLst>
              <a:ext uri="{FF2B5EF4-FFF2-40B4-BE49-F238E27FC236}">
                <a16:creationId xmlns:a16="http://schemas.microsoft.com/office/drawing/2014/main" id="{038778DF-984D-FD4C-9B59-3BE603342671}"/>
              </a:ext>
            </a:extLst>
          </p:cNvPr>
          <p:cNvSpPr>
            <a:spLocks noGrp="1"/>
          </p:cNvSpPr>
          <p:nvPr>
            <p:ph type="ftr" sz="quarter" idx="12"/>
          </p:nvPr>
        </p:nvSpPr>
        <p:spPr>
          <a:xfrm>
            <a:off x="731520" y="6332664"/>
            <a:ext cx="2231133" cy="274321"/>
          </a:xfrm>
        </p:spPr>
        <p:txBody>
          <a:bodyPr/>
          <a:lstStyle>
            <a:lvl1pPr>
              <a:defRPr>
                <a:solidFill>
                  <a:schemeClr val="bg1">
                    <a:lumMod val="75000"/>
                  </a:schemeClr>
                </a:solidFill>
              </a:defRPr>
            </a:lvl1pPr>
          </a:lstStyle>
          <a:p>
            <a:r>
              <a:rPr lang="en-US" dirty="0"/>
              <a:t>Simply dummy text of the footer</a:t>
            </a:r>
          </a:p>
        </p:txBody>
      </p:sp>
    </p:spTree>
    <p:extLst>
      <p:ext uri="{BB962C8B-B14F-4D97-AF65-F5344CB8AC3E}">
        <p14:creationId xmlns:p14="http://schemas.microsoft.com/office/powerpoint/2010/main" val="3012510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2/27/25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503016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2800" b="0" i="0">
                <a:solidFill>
                  <a:schemeClr val="tx1"/>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4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defRPr sz="1200" b="0" i="0">
                <a:solidFill>
                  <a:srgbClr val="888888"/>
                </a:solidFill>
                <a:latin typeface="Arial"/>
                <a:cs typeface="Arial"/>
              </a:defRPr>
            </a:lvl1pPr>
          </a:lstStyle>
          <a:p>
            <a:pPr marL="12700">
              <a:lnSpc>
                <a:spcPts val="1240"/>
              </a:lnSpc>
            </a:pPr>
            <a:r>
              <a:rPr spc="-10" dirty="0"/>
              <a:t>12/19/2023</a:t>
            </a:r>
          </a:p>
        </p:txBody>
      </p:sp>
      <p:sp>
        <p:nvSpPr>
          <p:cNvPr id="6" name="Holder 6"/>
          <p:cNvSpPr>
            <a:spLocks noGrp="1"/>
          </p:cNvSpPr>
          <p:nvPr>
            <p:ph type="sldNum" sz="quarter" idx="7"/>
          </p:nvPr>
        </p:nvSpPr>
        <p:spPr/>
        <p:txBody>
          <a:bodyPr lIns="0" tIns="0" rIns="0" bIns="0"/>
          <a:lstStyle>
            <a:lvl1pPr>
              <a:defRPr sz="1200" b="0" i="0">
                <a:solidFill>
                  <a:srgbClr val="888888"/>
                </a:solidFill>
                <a:latin typeface="Arial"/>
                <a:cs typeface="Arial"/>
              </a:defRPr>
            </a:lvl1pPr>
          </a:lstStyle>
          <a:p>
            <a:pPr marL="115570">
              <a:lnSpc>
                <a:spcPts val="1240"/>
              </a:lnSpc>
            </a:pPr>
            <a:fld id="{81D60167-4931-47E6-BA6A-407CBD079E47}" type="slidenum">
              <a:rPr spc="-50" dirty="0"/>
              <a:t>‹#›</a:t>
            </a:fld>
            <a:endParaRPr spc="-50" dirty="0"/>
          </a:p>
        </p:txBody>
      </p:sp>
    </p:spTree>
    <p:extLst>
      <p:ext uri="{BB962C8B-B14F-4D97-AF65-F5344CB8AC3E}">
        <p14:creationId xmlns:p14="http://schemas.microsoft.com/office/powerpoint/2010/main" val="35612022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defRPr sz="1200" b="0" i="0">
                <a:solidFill>
                  <a:srgbClr val="888888"/>
                </a:solidFill>
                <a:latin typeface="Arial"/>
                <a:cs typeface="Arial"/>
              </a:defRPr>
            </a:lvl1pPr>
          </a:lstStyle>
          <a:p>
            <a:pPr marL="12700">
              <a:lnSpc>
                <a:spcPts val="1240"/>
              </a:lnSpc>
            </a:pPr>
            <a:r>
              <a:rPr spc="-10" dirty="0"/>
              <a:t>12/19/2023</a:t>
            </a:r>
          </a:p>
        </p:txBody>
      </p:sp>
      <p:sp>
        <p:nvSpPr>
          <p:cNvPr id="6" name="Holder 6"/>
          <p:cNvSpPr>
            <a:spLocks noGrp="1"/>
          </p:cNvSpPr>
          <p:nvPr>
            <p:ph type="sldNum" sz="quarter" idx="7"/>
          </p:nvPr>
        </p:nvSpPr>
        <p:spPr/>
        <p:txBody>
          <a:bodyPr lIns="0" tIns="0" rIns="0" bIns="0"/>
          <a:lstStyle>
            <a:lvl1pPr>
              <a:defRPr sz="1200" b="0" i="0">
                <a:solidFill>
                  <a:srgbClr val="888888"/>
                </a:solidFill>
                <a:latin typeface="Arial"/>
                <a:cs typeface="Arial"/>
              </a:defRPr>
            </a:lvl1pPr>
          </a:lstStyle>
          <a:p>
            <a:pPr marL="115570">
              <a:lnSpc>
                <a:spcPts val="1240"/>
              </a:lnSpc>
            </a:pPr>
            <a:fld id="{81D60167-4931-47E6-BA6A-407CBD079E47}" type="slidenum">
              <a:rPr spc="-50" dirty="0"/>
              <a:t>‹#›</a:t>
            </a:fld>
            <a:endParaRPr spc="-50" dirty="0"/>
          </a:p>
        </p:txBody>
      </p:sp>
    </p:spTree>
    <p:extLst>
      <p:ext uri="{BB962C8B-B14F-4D97-AF65-F5344CB8AC3E}">
        <p14:creationId xmlns:p14="http://schemas.microsoft.com/office/powerpoint/2010/main" val="24399473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defRPr sz="1200" b="0" i="0">
                <a:solidFill>
                  <a:srgbClr val="888888"/>
                </a:solidFill>
                <a:latin typeface="Arial"/>
                <a:cs typeface="Arial"/>
              </a:defRPr>
            </a:lvl1pPr>
          </a:lstStyle>
          <a:p>
            <a:pPr marL="12700">
              <a:lnSpc>
                <a:spcPts val="1240"/>
              </a:lnSpc>
            </a:pPr>
            <a:r>
              <a:rPr spc="-10" dirty="0"/>
              <a:t>12/19/2023</a:t>
            </a:r>
          </a:p>
        </p:txBody>
      </p:sp>
      <p:sp>
        <p:nvSpPr>
          <p:cNvPr id="7" name="Holder 7"/>
          <p:cNvSpPr>
            <a:spLocks noGrp="1"/>
          </p:cNvSpPr>
          <p:nvPr>
            <p:ph type="sldNum" sz="quarter" idx="7"/>
          </p:nvPr>
        </p:nvSpPr>
        <p:spPr/>
        <p:txBody>
          <a:bodyPr lIns="0" tIns="0" rIns="0" bIns="0"/>
          <a:lstStyle>
            <a:lvl1pPr>
              <a:defRPr sz="1200" b="0" i="0">
                <a:solidFill>
                  <a:srgbClr val="888888"/>
                </a:solidFill>
                <a:latin typeface="Arial"/>
                <a:cs typeface="Arial"/>
              </a:defRPr>
            </a:lvl1pPr>
          </a:lstStyle>
          <a:p>
            <a:pPr marL="115570">
              <a:lnSpc>
                <a:spcPts val="1240"/>
              </a:lnSpc>
            </a:pPr>
            <a:fld id="{81D60167-4931-47E6-BA6A-407CBD079E47}" type="slidenum">
              <a:rPr spc="-50" dirty="0"/>
              <a:t>‹#›</a:t>
            </a:fld>
            <a:endParaRPr spc="-50" dirty="0"/>
          </a:p>
        </p:txBody>
      </p:sp>
    </p:spTree>
    <p:extLst>
      <p:ext uri="{BB962C8B-B14F-4D97-AF65-F5344CB8AC3E}">
        <p14:creationId xmlns:p14="http://schemas.microsoft.com/office/powerpoint/2010/main" val="19773830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defRPr sz="1200" b="0" i="0">
                <a:solidFill>
                  <a:srgbClr val="888888"/>
                </a:solidFill>
                <a:latin typeface="Arial"/>
                <a:cs typeface="Arial"/>
              </a:defRPr>
            </a:lvl1pPr>
          </a:lstStyle>
          <a:p>
            <a:pPr marL="12700">
              <a:lnSpc>
                <a:spcPts val="1240"/>
              </a:lnSpc>
            </a:pPr>
            <a:r>
              <a:rPr spc="-10" dirty="0"/>
              <a:t>12/19/2023</a:t>
            </a:r>
          </a:p>
        </p:txBody>
      </p:sp>
      <p:sp>
        <p:nvSpPr>
          <p:cNvPr id="5" name="Holder 5"/>
          <p:cNvSpPr>
            <a:spLocks noGrp="1"/>
          </p:cNvSpPr>
          <p:nvPr>
            <p:ph type="sldNum" sz="quarter" idx="7"/>
          </p:nvPr>
        </p:nvSpPr>
        <p:spPr/>
        <p:txBody>
          <a:bodyPr lIns="0" tIns="0" rIns="0" bIns="0"/>
          <a:lstStyle>
            <a:lvl1pPr>
              <a:defRPr sz="1200" b="0" i="0">
                <a:solidFill>
                  <a:srgbClr val="888888"/>
                </a:solidFill>
                <a:latin typeface="Arial"/>
                <a:cs typeface="Arial"/>
              </a:defRPr>
            </a:lvl1pPr>
          </a:lstStyle>
          <a:p>
            <a:pPr marL="115570">
              <a:lnSpc>
                <a:spcPts val="1240"/>
              </a:lnSpc>
            </a:pPr>
            <a:fld id="{81D60167-4931-47E6-BA6A-407CBD079E47}" type="slidenum">
              <a:rPr spc="-50" dirty="0"/>
              <a:t>‹#›</a:t>
            </a:fld>
            <a:endParaRPr spc="-50" dirty="0"/>
          </a:p>
        </p:txBody>
      </p:sp>
    </p:spTree>
    <p:extLst>
      <p:ext uri="{BB962C8B-B14F-4D97-AF65-F5344CB8AC3E}">
        <p14:creationId xmlns:p14="http://schemas.microsoft.com/office/powerpoint/2010/main" val="29486019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defRPr sz="1200" b="0" i="0">
                <a:solidFill>
                  <a:srgbClr val="888888"/>
                </a:solidFill>
                <a:latin typeface="Arial"/>
                <a:cs typeface="Arial"/>
              </a:defRPr>
            </a:lvl1pPr>
          </a:lstStyle>
          <a:p>
            <a:pPr marL="12700">
              <a:lnSpc>
                <a:spcPts val="1240"/>
              </a:lnSpc>
            </a:pPr>
            <a:r>
              <a:rPr spc="-10" dirty="0"/>
              <a:t>12/19/2023</a:t>
            </a:r>
          </a:p>
        </p:txBody>
      </p:sp>
      <p:sp>
        <p:nvSpPr>
          <p:cNvPr id="4" name="Holder 4"/>
          <p:cNvSpPr>
            <a:spLocks noGrp="1"/>
          </p:cNvSpPr>
          <p:nvPr>
            <p:ph type="sldNum" sz="quarter" idx="7"/>
          </p:nvPr>
        </p:nvSpPr>
        <p:spPr/>
        <p:txBody>
          <a:bodyPr lIns="0" tIns="0" rIns="0" bIns="0"/>
          <a:lstStyle>
            <a:lvl1pPr>
              <a:defRPr sz="1200" b="0" i="0">
                <a:solidFill>
                  <a:srgbClr val="888888"/>
                </a:solidFill>
                <a:latin typeface="Arial"/>
                <a:cs typeface="Arial"/>
              </a:defRPr>
            </a:lvl1pPr>
          </a:lstStyle>
          <a:p>
            <a:pPr marL="115570">
              <a:lnSpc>
                <a:spcPts val="1240"/>
              </a:lnSpc>
            </a:pPr>
            <a:fld id="{81D60167-4931-47E6-BA6A-407CBD079E47}" type="slidenum">
              <a:rPr spc="-50" dirty="0"/>
              <a:t>‹#›</a:t>
            </a:fld>
            <a:endParaRPr spc="-50" dirty="0"/>
          </a:p>
        </p:txBody>
      </p:sp>
    </p:spTree>
    <p:extLst>
      <p:ext uri="{BB962C8B-B14F-4D97-AF65-F5344CB8AC3E}">
        <p14:creationId xmlns:p14="http://schemas.microsoft.com/office/powerpoint/2010/main" val="3708613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25547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12588-04B1-427B-82EE-E8DB90309F08}" type="datetimeFigureOut">
              <a:rPr lang="en-US" smtClean="0"/>
              <a:t>2/27/25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a:p>
        </p:txBody>
      </p:sp>
    </p:spTree>
    <p:extLst>
      <p:ext uri="{BB962C8B-B14F-4D97-AF65-F5344CB8AC3E}">
        <p14:creationId xmlns:p14="http://schemas.microsoft.com/office/powerpoint/2010/main" val="1105402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pPr/>
              <a:t>2/27/25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679382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pPr/>
              <a:t>2/27/25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479517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2/27/25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523346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2/27/25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a:p>
        </p:txBody>
      </p:sp>
    </p:spTree>
    <p:extLst>
      <p:ext uri="{BB962C8B-B14F-4D97-AF65-F5344CB8AC3E}">
        <p14:creationId xmlns:p14="http://schemas.microsoft.com/office/powerpoint/2010/main" val="4062545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
        <p:nvSpPr>
          <p:cNvPr id="5" name="Date Placeholder 4"/>
          <p:cNvSpPr>
            <a:spLocks noGrp="1"/>
          </p:cNvSpPr>
          <p:nvPr>
            <p:ph type="dt" sz="half" idx="10"/>
          </p:nvPr>
        </p:nvSpPr>
        <p:spPr/>
        <p:txBody>
          <a:bodyPr/>
          <a:lstStyle/>
          <a:p>
            <a:fld id="{B61BEF0D-F0BB-DE4B-95CE-6DB70DBA9567}" type="datetimeFigureOut">
              <a:rPr lang="en-US" smtClean="0"/>
              <a:pPr/>
              <a:t>2/27/25</a:t>
            </a:fld>
            <a:endParaRPr lang="en-US"/>
          </a:p>
        </p:txBody>
      </p:sp>
    </p:spTree>
    <p:extLst>
      <p:ext uri="{BB962C8B-B14F-4D97-AF65-F5344CB8AC3E}">
        <p14:creationId xmlns:p14="http://schemas.microsoft.com/office/powerpoint/2010/main" val="2724603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2.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2.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2/27/25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54797232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93" r:id="rId19"/>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12192000" cy="6858000"/>
          </a:xfrm>
          <a:prstGeom prst="rect">
            <a:avLst/>
          </a:prstGeom>
        </p:spPr>
      </p:pic>
      <p:sp>
        <p:nvSpPr>
          <p:cNvPr id="2" name="Holder 2"/>
          <p:cNvSpPr>
            <a:spLocks noGrp="1"/>
          </p:cNvSpPr>
          <p:nvPr>
            <p:ph type="title"/>
          </p:nvPr>
        </p:nvSpPr>
        <p:spPr>
          <a:xfrm>
            <a:off x="0" y="0"/>
            <a:ext cx="12192000" cy="832485"/>
          </a:xfrm>
          <a:prstGeom prst="rect">
            <a:avLst/>
          </a:prstGeom>
        </p:spPr>
        <p:txBody>
          <a:bodyPr wrap="square" lIns="0" tIns="0" rIns="0" bIns="0">
            <a:spAutoFit/>
          </a:bodyPr>
          <a:lstStyle>
            <a:lvl1pPr>
              <a:defRPr sz="2800" b="0" i="0">
                <a:solidFill>
                  <a:schemeClr val="tx1"/>
                </a:solidFill>
                <a:latin typeface="Arial"/>
                <a:cs typeface="Arial"/>
              </a:defRPr>
            </a:lvl1pPr>
          </a:lstStyle>
          <a:p>
            <a:endParaRPr/>
          </a:p>
        </p:txBody>
      </p:sp>
      <p:sp>
        <p:nvSpPr>
          <p:cNvPr id="3" name="Holder 3"/>
          <p:cNvSpPr>
            <a:spLocks noGrp="1"/>
          </p:cNvSpPr>
          <p:nvPr>
            <p:ph type="body" idx="1"/>
          </p:nvPr>
        </p:nvSpPr>
        <p:spPr>
          <a:xfrm>
            <a:off x="451962" y="1119632"/>
            <a:ext cx="10946765" cy="3779520"/>
          </a:xfrm>
          <a:prstGeom prst="rect">
            <a:avLst/>
          </a:prstGeom>
        </p:spPr>
        <p:txBody>
          <a:bodyPr wrap="square" lIns="0" tIns="0" rIns="0" bIns="0">
            <a:spAutoFit/>
          </a:bodyPr>
          <a:lstStyle>
            <a:lvl1pPr>
              <a:defRPr sz="24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6939" y="6463728"/>
            <a:ext cx="766444" cy="177800"/>
          </a:xfrm>
          <a:prstGeom prst="rect">
            <a:avLst/>
          </a:prstGeom>
        </p:spPr>
        <p:txBody>
          <a:bodyPr wrap="square" lIns="0" tIns="0" rIns="0" bIns="0">
            <a:spAutoFit/>
          </a:bodyPr>
          <a:lstStyle>
            <a:lvl1pPr>
              <a:defRPr sz="1200" b="0" i="0">
                <a:solidFill>
                  <a:srgbClr val="888888"/>
                </a:solidFill>
                <a:latin typeface="Arial"/>
                <a:cs typeface="Arial"/>
              </a:defRPr>
            </a:lvl1pPr>
          </a:lstStyle>
          <a:p>
            <a:pPr marL="12700">
              <a:lnSpc>
                <a:spcPts val="1240"/>
              </a:lnSpc>
            </a:pPr>
            <a:r>
              <a:rPr spc="-10" dirty="0"/>
              <a:t>12/19/2023</a:t>
            </a:r>
          </a:p>
        </p:txBody>
      </p:sp>
      <p:sp>
        <p:nvSpPr>
          <p:cNvPr id="6" name="Holder 6"/>
          <p:cNvSpPr>
            <a:spLocks noGrp="1"/>
          </p:cNvSpPr>
          <p:nvPr>
            <p:ph type="sldNum" sz="quarter" idx="7"/>
          </p:nvPr>
        </p:nvSpPr>
        <p:spPr>
          <a:xfrm>
            <a:off x="11067288" y="6463728"/>
            <a:ext cx="244475" cy="177800"/>
          </a:xfrm>
          <a:prstGeom prst="rect">
            <a:avLst/>
          </a:prstGeom>
        </p:spPr>
        <p:txBody>
          <a:bodyPr wrap="square" lIns="0" tIns="0" rIns="0" bIns="0">
            <a:spAutoFit/>
          </a:bodyPr>
          <a:lstStyle>
            <a:lvl1pPr>
              <a:defRPr sz="1200" b="0" i="0">
                <a:solidFill>
                  <a:srgbClr val="888888"/>
                </a:solidFill>
                <a:latin typeface="Arial"/>
                <a:cs typeface="Arial"/>
              </a:defRPr>
            </a:lvl1pPr>
          </a:lstStyle>
          <a:p>
            <a:pPr marL="115570">
              <a:lnSpc>
                <a:spcPts val="1240"/>
              </a:lnSpc>
            </a:pPr>
            <a:fld id="{81D60167-4931-47E6-BA6A-407CBD079E47}" type="slidenum">
              <a:rPr spc="-50" dirty="0"/>
              <a:t>‹#›</a:t>
            </a:fld>
            <a:endParaRPr spc="-50" dirty="0"/>
          </a:p>
        </p:txBody>
      </p:sp>
    </p:spTree>
    <p:extLst>
      <p:ext uri="{BB962C8B-B14F-4D97-AF65-F5344CB8AC3E}">
        <p14:creationId xmlns:p14="http://schemas.microsoft.com/office/powerpoint/2010/main" val="223760007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nam10.safelinks.protection.outlook.com/?url=https%3A%2F%2Fimpact.illinois.gov%2F&amp;data=04%7C01%7Csharath.kuruvalli%40cns-inc.com%7Cc204c42ccc8644aa501908d9a07c237f%7C80a9c7a6df4044fca8eafff5c04ba485%7C0%7C0%7C637717277302279326%7CUnknown%7CTWFpbGZsb3d8eyJWIjoiMC4wLjAwMDAiLCJQIjoiV2luMzIiLCJBTiI6Ik1haWwiLCJXVCI6Mn0%3D%7C1000&amp;sdata=bSqF5YXAw%2FV1xIRFNXlaDfov1MCFS4mgsvvnppv6o7o%3D&amp;reserved=0" TargetMode="Externa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2.emf"/><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1.pn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hyperlink" Target="mailto:IMPACT.Login@Illinois.gov" TargetMode="External"/><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hyperlink" Target="mailto:IMPACT.Help@illinois.gov" TargetMode="External"/><Relationship Id="rId4" Type="http://schemas.openxmlformats.org/officeDocument/2006/relationships/hyperlink" Target="mailto:DoIT.Okta.Support@illinois.gov"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4.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jpg"/><Relationship Id="rId4" Type="http://schemas.openxmlformats.org/officeDocument/2006/relationships/image" Target="../media/image33.png"/><Relationship Id="rId9"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1.xml"/><Relationship Id="rId5" Type="http://schemas.openxmlformats.org/officeDocument/2006/relationships/image" Target="../media/image44.jp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21.xml"/><Relationship Id="rId5" Type="http://schemas.openxmlformats.org/officeDocument/2006/relationships/image" Target="../media/image48.jp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1.xml"/><Relationship Id="rId4" Type="http://schemas.openxmlformats.org/officeDocument/2006/relationships/image" Target="../media/image51.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1.xml"/><Relationship Id="rId4" Type="http://schemas.openxmlformats.org/officeDocument/2006/relationships/image" Target="../media/image52.jp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3.png"/><Relationship Id="rId1" Type="http://schemas.openxmlformats.org/officeDocument/2006/relationships/slideLayout" Target="../slideLayouts/slideLayout21.xml"/><Relationship Id="rId5" Type="http://schemas.openxmlformats.org/officeDocument/2006/relationships/image" Target="../media/image54.png"/><Relationship Id="rId4" Type="http://schemas.openxmlformats.org/officeDocument/2006/relationships/image" Target="../media/image50.jpg"/></Relationships>
</file>

<file path=ppt/slides/_rels/slide3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1.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slideLayout" Target="../slideLayouts/slideLayout21.xml"/><Relationship Id="rId4" Type="http://schemas.openxmlformats.org/officeDocument/2006/relationships/image" Target="../media/image58.jpg"/></Relationships>
</file>

<file path=ppt/slides/_rels/slide3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4.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1.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21.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1.xml"/><Relationship Id="rId4" Type="http://schemas.openxmlformats.org/officeDocument/2006/relationships/image" Target="../media/image64.jpg"/></Relationships>
</file>

<file path=ppt/slides/_rels/slide3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png"/><Relationship Id="rId1" Type="http://schemas.openxmlformats.org/officeDocument/2006/relationships/slideLayout" Target="../slideLayouts/slideLayout21.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1.xml"/><Relationship Id="rId4" Type="http://schemas.openxmlformats.org/officeDocument/2006/relationships/image" Target="../media/image68.jpg"/></Relationships>
</file>

<file path=ppt/slides/_rels/slide4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1.xml"/><Relationship Id="rId4" Type="http://schemas.openxmlformats.org/officeDocument/2006/relationships/image" Target="../media/image69.jpg"/></Relationships>
</file>

<file path=ppt/slides/_rels/slide4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1.xml"/><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1.xml"/><Relationship Id="rId4" Type="http://schemas.openxmlformats.org/officeDocument/2006/relationships/image" Target="../media/image71.jpg"/></Relationships>
</file>

<file path=ppt/slides/_rels/slide4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1.xml"/><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1.xml"/><Relationship Id="rId4" Type="http://schemas.openxmlformats.org/officeDocument/2006/relationships/image" Target="../media/image69.jpg"/></Relationships>
</file>

<file path=ppt/slides/_rels/slide4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png"/><Relationship Id="rId1" Type="http://schemas.openxmlformats.org/officeDocument/2006/relationships/slideLayout" Target="../slideLayouts/slideLayout21.xml"/><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1.xml"/><Relationship Id="rId4" Type="http://schemas.openxmlformats.org/officeDocument/2006/relationships/image" Target="../media/image74.jpg"/></Relationships>
</file>

<file path=ppt/slides/_rels/slide4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1.xml"/><Relationship Id="rId4" Type="http://schemas.openxmlformats.org/officeDocument/2006/relationships/image" Target="../media/image7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1.xml"/><Relationship Id="rId4" Type="http://schemas.openxmlformats.org/officeDocument/2006/relationships/image" Target="../media/image78.png"/></Relationships>
</file>

<file path=ppt/slides/_rels/slide5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png"/><Relationship Id="rId1" Type="http://schemas.openxmlformats.org/officeDocument/2006/relationships/slideLayout" Target="../slideLayouts/slideLayout21.xml"/><Relationship Id="rId4" Type="http://schemas.openxmlformats.org/officeDocument/2006/relationships/image" Target="../media/image81.jpg"/></Relationships>
</file>

<file path=ppt/slides/_rels/slide5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1.xml"/><Relationship Id="rId4" Type="http://schemas.openxmlformats.org/officeDocument/2006/relationships/image" Target="../media/image82.png"/></Relationships>
</file>

<file path=ppt/slides/_rels/slide5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1.xml"/><Relationship Id="rId4" Type="http://schemas.openxmlformats.org/officeDocument/2006/relationships/image" Target="../media/image83.jpg"/></Relationships>
</file>

<file path=ppt/slides/_rels/slide5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1.xml"/><Relationship Id="rId4" Type="http://schemas.openxmlformats.org/officeDocument/2006/relationships/image" Target="../media/image84.jpg"/></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49.png"/><Relationship Id="rId1" Type="http://schemas.openxmlformats.org/officeDocument/2006/relationships/slideLayout" Target="../slideLayouts/slideLayout21.xml"/><Relationship Id="rId4" Type="http://schemas.openxmlformats.org/officeDocument/2006/relationships/image" Target="../media/image86.jpg"/></Relationships>
</file>

<file path=ppt/slides/_rels/slide5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21.xml"/><Relationship Id="rId4" Type="http://schemas.openxmlformats.org/officeDocument/2006/relationships/image" Target="../media/image87.jpg"/></Relationships>
</file>

<file path=ppt/slides/_rels/slide5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1.xml"/><Relationship Id="rId4" Type="http://schemas.openxmlformats.org/officeDocument/2006/relationships/image" Target="../media/image88.jpg"/></Relationships>
</file>

<file path=ppt/slides/_rels/slide5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1.xml"/><Relationship Id="rId4" Type="http://schemas.openxmlformats.org/officeDocument/2006/relationships/image" Target="../media/image89.png"/></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5.png"/><Relationship Id="rId1" Type="http://schemas.openxmlformats.org/officeDocument/2006/relationships/slideLayout" Target="../slideLayouts/slideLayout21.xml"/><Relationship Id="rId5" Type="http://schemas.openxmlformats.org/officeDocument/2006/relationships/image" Target="../media/image90.jpg"/><Relationship Id="rId4" Type="http://schemas.openxmlformats.org/officeDocument/2006/relationships/image" Target="../media/image50.jpg"/></Relationships>
</file>

<file path=ppt/slides/_rels/slide6.xml.rels><?xml version="1.0" encoding="UTF-8" standalone="yes"?>
<Relationships xmlns="http://schemas.openxmlformats.org/package/2006/relationships"><Relationship Id="rId3" Type="http://schemas.openxmlformats.org/officeDocument/2006/relationships/hyperlink" Target="https://hfs.illinois.gov/medicalproviders/notices/notice.prn221031b.html" TargetMode="External"/><Relationship Id="rId2" Type="http://schemas.openxmlformats.org/officeDocument/2006/relationships/hyperlink" Target="https://ilga.gov/legislation/publicacts/102/PDF/102-0103.pdf" TargetMode="External"/><Relationship Id="rId1" Type="http://schemas.openxmlformats.org/officeDocument/2006/relationships/slideLayout" Target="../slideLayouts/slideLayout2.xml"/><Relationship Id="rId6" Type="http://schemas.openxmlformats.org/officeDocument/2006/relationships/hyperlink" Target="https://hfs.illinois.gov/medicalproviders/notices/notice.prn230809c.html" TargetMode="External"/><Relationship Id="rId5" Type="http://schemas.openxmlformats.org/officeDocument/2006/relationships/hyperlink" Target="https://www.ilga.gov/legislation/publicacts/102/PDF/102-1051.pdf" TargetMode="External"/><Relationship Id="rId4" Type="http://schemas.openxmlformats.org/officeDocument/2006/relationships/hyperlink" Target="https://hfs.illinois.gov/medicalproviders/notices/notice.prn230809b.html"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1.xml"/><Relationship Id="rId4" Type="http://schemas.openxmlformats.org/officeDocument/2006/relationships/image" Target="../media/image91.png"/></Relationships>
</file>

<file path=ppt/slides/_rels/slide6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1.xml"/><Relationship Id="rId4" Type="http://schemas.openxmlformats.org/officeDocument/2006/relationships/image" Target="../media/image92.jpg"/></Relationships>
</file>

<file path=ppt/slides/_rels/slide6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1.xml"/><Relationship Id="rId4" Type="http://schemas.openxmlformats.org/officeDocument/2006/relationships/image" Target="../media/image93.jpg"/></Relationships>
</file>

<file path=ppt/slides/_rels/slide6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1.xml"/><Relationship Id="rId4" Type="http://schemas.openxmlformats.org/officeDocument/2006/relationships/image" Target="../media/image94.jpg"/></Relationships>
</file>

<file path=ppt/slides/_rels/slide64.xml.rels><?xml version="1.0" encoding="UTF-8" standalone="yes"?>
<Relationships xmlns="http://schemas.openxmlformats.org/package/2006/relationships"><Relationship Id="rId3" Type="http://schemas.openxmlformats.org/officeDocument/2006/relationships/image" Target="../media/image96.jpg"/><Relationship Id="rId7" Type="http://schemas.openxmlformats.org/officeDocument/2006/relationships/hyperlink" Target="mailto:IMPACT.Help@Illinois.gov" TargetMode="External"/><Relationship Id="rId2" Type="http://schemas.openxmlformats.org/officeDocument/2006/relationships/image" Target="../media/image95.png"/><Relationship Id="rId1" Type="http://schemas.openxmlformats.org/officeDocument/2006/relationships/slideLayout" Target="../slideLayouts/slideLayout21.xml"/><Relationship Id="rId6" Type="http://schemas.openxmlformats.org/officeDocument/2006/relationships/hyperlink" Target="https://hfs.illinois.gov/impact/faqs.html" TargetMode="External"/><Relationship Id="rId5" Type="http://schemas.openxmlformats.org/officeDocument/2006/relationships/hyperlink" Target="https://hfs.illinois.gov/impact/glossary.html" TargetMode="External"/><Relationship Id="rId4" Type="http://schemas.openxmlformats.org/officeDocument/2006/relationships/hyperlink" Target="https://hfs.illinois.gov/impact.html"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98.png"/><Relationship Id="rId2" Type="http://schemas.openxmlformats.org/officeDocument/2006/relationships/diagramData" Target="../diagrams/data2.xml"/><Relationship Id="rId1" Type="http://schemas.openxmlformats.org/officeDocument/2006/relationships/slideLayout" Target="../slideLayouts/slideLayout1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7.xml.rels><?xml version="1.0" encoding="UTF-8" standalone="yes"?>
<Relationships xmlns="http://schemas.openxmlformats.org/package/2006/relationships"><Relationship Id="rId3" Type="http://schemas.openxmlformats.org/officeDocument/2006/relationships/hyperlink" Target="http://www.iamhp.org/provider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8" Type="http://schemas.openxmlformats.org/officeDocument/2006/relationships/hyperlink" Target="mailto:Tom.Rodakowski@molinahealthcare.com" TargetMode="External"/><Relationship Id="rId3" Type="http://schemas.openxmlformats.org/officeDocument/2006/relationships/hyperlink" Target="mailto:Clossonj@aetna.com" TargetMode="External"/><Relationship Id="rId7" Type="http://schemas.openxmlformats.org/officeDocument/2006/relationships/hyperlink" Target="mailto:Tanisha.L.White@mhplan.co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mailto:CountyCareContracting@cookcountyhhs.org" TargetMode="External"/><Relationship Id="rId5" Type="http://schemas.openxmlformats.org/officeDocument/2006/relationships/hyperlink" Target="https://urldefense.proofpoint.com/v2/url?u=https-3A__www.bcbsil.com_provider_network_network_join-2Dbcbsil-2Dnetwork&amp;d=DwMF-g&amp;c=euGZstcaTDllvimEN8b7jXrwqOf-v5A_CdpgnVfiiMM&amp;r=mkda3aj5suofcYHfzpKwfa3CD548hoSA4ePwZoz88Ts&amp;m=J7taNPopNXCCH64YKDgLZ027Ty-Ape4Q9RwJFWHNODWnna2RmCc9yHP_zZBuW1Jn&amp;s=9Lv5cQmFAUgWS4YoZpNmQzRmaVWJDJ2iSAS0eYdAPC0&amp;e=" TargetMode="External"/><Relationship Id="rId4" Type="http://schemas.openxmlformats.org/officeDocument/2006/relationships/hyperlink" Target="mailto:Andersonm1c6b52@aetna.com"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05.svg"/><Relationship Id="rId2" Type="http://schemas.openxmlformats.org/officeDocument/2006/relationships/image" Target="../media/image104.png"/><Relationship Id="rId1" Type="http://schemas.openxmlformats.org/officeDocument/2006/relationships/slideLayout" Target="../slideLayouts/slideLayout4.xml"/><Relationship Id="rId5" Type="http://schemas.openxmlformats.org/officeDocument/2006/relationships/image" Target="../media/image107.svg"/><Relationship Id="rId4" Type="http://schemas.openxmlformats.org/officeDocument/2006/relationships/image" Target="../media/image106.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hfs.illinois.gov/medicalproviders/medicaidreimbursement.html" TargetMode="External"/><Relationship Id="rId2" Type="http://schemas.openxmlformats.org/officeDocument/2006/relationships/hyperlink" Target="https://hfs.illinois.gov/medicalproviders/notices.htm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idfpr.illinois.gov/content/dam/soi/en/web/idfpr/forms/dpr/Standing%20Order%205%2010%202023.pdf" TargetMode="External"/><Relationship Id="rId2" Type="http://schemas.openxmlformats.org/officeDocument/2006/relationships/hyperlink" Target="https://www.ipha.org/webinars-and-cpe-programs/"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1.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6.xml"/><Relationship Id="rId6" Type="http://schemas.openxmlformats.org/officeDocument/2006/relationships/image" Target="../media/image113.png"/><Relationship Id="rId5" Type="http://schemas.openxmlformats.org/officeDocument/2006/relationships/image" Target="../media/image112.png"/><Relationship Id="rId10" Type="http://schemas.openxmlformats.org/officeDocument/2006/relationships/hyperlink" Target="https://hfs.illinois.gov/medicalproviders/notices/provideremailsubscribe.html" TargetMode="External"/><Relationship Id="rId4" Type="http://schemas.openxmlformats.org/officeDocument/2006/relationships/image" Target="../media/image111.svg"/><Relationship Id="rId9" Type="http://schemas.microsoft.com/office/2007/relationships/hdphoto" Target="../media/hdphoto1.wdp"/></Relationships>
</file>

<file path=ppt/slides/_rels/slide87.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118.png"/><Relationship Id="rId4" Type="http://schemas.openxmlformats.org/officeDocument/2006/relationships/image" Target="../media/image117.jpg"/></Relationships>
</file>

<file path=ppt/slides/_rels/slide88.xml.rels><?xml version="1.0" encoding="UTF-8" standalone="yes"?>
<Relationships xmlns="http://schemas.openxmlformats.org/package/2006/relationships"><Relationship Id="rId3" Type="http://schemas.openxmlformats.org/officeDocument/2006/relationships/hyperlink" Target="https://ican4all.org/survey/"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image" Target="../media/image119.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EE222-3CE4-822F-EF13-DBC746712B5D}"/>
              </a:ext>
            </a:extLst>
          </p:cNvPr>
          <p:cNvSpPr>
            <a:spLocks noGrp="1"/>
          </p:cNvSpPr>
          <p:nvPr>
            <p:ph type="ctrTitle"/>
          </p:nvPr>
        </p:nvSpPr>
        <p:spPr>
          <a:xfrm>
            <a:off x="1191068" y="2605849"/>
            <a:ext cx="8398933" cy="1646302"/>
          </a:xfrm>
        </p:spPr>
        <p:txBody>
          <a:bodyPr/>
          <a:lstStyle/>
          <a:p>
            <a:pPr algn="ctr"/>
            <a:r>
              <a:rPr lang="en-US" sz="4000" dirty="0"/>
              <a:t>HIV and Contraceptive Assessment:</a:t>
            </a:r>
            <a:br>
              <a:rPr lang="en-US" sz="4000" dirty="0"/>
            </a:br>
            <a:r>
              <a:rPr lang="en-US" sz="4000" dirty="0"/>
              <a:t>New Roles for Pharmacists </a:t>
            </a:r>
          </a:p>
        </p:txBody>
      </p:sp>
      <p:sp>
        <p:nvSpPr>
          <p:cNvPr id="3" name="Subtitle 2">
            <a:extLst>
              <a:ext uri="{FF2B5EF4-FFF2-40B4-BE49-F238E27FC236}">
                <a16:creationId xmlns:a16="http://schemas.microsoft.com/office/drawing/2014/main" id="{A9CBE39B-28B9-848D-B2FD-BC0B4D3A8C9C}"/>
              </a:ext>
            </a:extLst>
          </p:cNvPr>
          <p:cNvSpPr>
            <a:spLocks noGrp="1"/>
          </p:cNvSpPr>
          <p:nvPr>
            <p:ph type="subTitle" idx="1"/>
          </p:nvPr>
        </p:nvSpPr>
        <p:spPr>
          <a:xfrm>
            <a:off x="1507067" y="4847853"/>
            <a:ext cx="7766936" cy="1096899"/>
          </a:xfrm>
        </p:spPr>
        <p:txBody>
          <a:bodyPr/>
          <a:lstStyle/>
          <a:p>
            <a:pPr algn="ctr">
              <a:spcBef>
                <a:spcPts val="0"/>
              </a:spcBef>
            </a:pPr>
            <a:r>
              <a:rPr lang="en-US" dirty="0"/>
              <a:t>March 5, 2025</a:t>
            </a:r>
          </a:p>
        </p:txBody>
      </p:sp>
      <p:pic>
        <p:nvPicPr>
          <p:cNvPr id="5" name="Picture 4" descr="A close-up of a logo&#10;&#10;Description automatically generated">
            <a:extLst>
              <a:ext uri="{FF2B5EF4-FFF2-40B4-BE49-F238E27FC236}">
                <a16:creationId xmlns:a16="http://schemas.microsoft.com/office/drawing/2014/main" id="{63AFB8B0-C740-DD73-C459-10D25AFBFB87}"/>
              </a:ext>
            </a:extLst>
          </p:cNvPr>
          <p:cNvPicPr>
            <a:picLocks noChangeAspect="1"/>
          </p:cNvPicPr>
          <p:nvPr/>
        </p:nvPicPr>
        <p:blipFill>
          <a:blip r:embed="rId2"/>
          <a:stretch>
            <a:fillRect/>
          </a:stretch>
        </p:blipFill>
        <p:spPr>
          <a:xfrm>
            <a:off x="2765597" y="518860"/>
            <a:ext cx="4570363" cy="1885674"/>
          </a:xfrm>
          <a:prstGeom prst="rect">
            <a:avLst/>
          </a:prstGeom>
        </p:spPr>
      </p:pic>
    </p:spTree>
    <p:extLst>
      <p:ext uri="{BB962C8B-B14F-4D97-AF65-F5344CB8AC3E}">
        <p14:creationId xmlns:p14="http://schemas.microsoft.com/office/powerpoint/2010/main" val="1743218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24000" y="1"/>
            <a:ext cx="9144000" cy="832757"/>
          </a:xfrm>
          <a:prstGeom prst="rect">
            <a:avLst/>
          </a:prstGeom>
          <a:gradFill>
            <a:gsLst>
              <a:gs pos="25000">
                <a:schemeClr val="tx2"/>
              </a:gs>
              <a:gs pos="0">
                <a:srgbClr val="2E6CB8"/>
              </a:gs>
              <a:gs pos="71000">
                <a:schemeClr val="bg1"/>
              </a:gs>
              <a:gs pos="100000">
                <a:schemeClr val="accent1">
                  <a:tint val="23500"/>
                  <a:satMod val="160000"/>
                </a:schemeClr>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500" dirty="0">
              <a:solidFill>
                <a:schemeClr val="tx1"/>
              </a:solidFill>
            </a:endParaRPr>
          </a:p>
        </p:txBody>
      </p:sp>
      <p:pic>
        <p:nvPicPr>
          <p:cNvPr id="11" name="Picture 3" descr="E:\Provider Outreach\IMPACT Training Modules (development)\IMPACTlogoOpt2.jpg"/>
          <p:cNvPicPr>
            <a:picLocks noChangeAspect="1" noChangeArrowheads="1"/>
          </p:cNvPicPr>
          <p:nvPr/>
        </p:nvPicPr>
        <p:blipFill>
          <a:blip r:embed="rId2" cstate="print"/>
          <a:srcRect/>
          <a:stretch>
            <a:fillRect/>
          </a:stretch>
        </p:blipFill>
        <p:spPr bwMode="auto">
          <a:xfrm>
            <a:off x="8077200" y="76200"/>
            <a:ext cx="2470731" cy="685800"/>
          </a:xfrm>
          <a:prstGeom prst="rect">
            <a:avLst/>
          </a:prstGeom>
          <a:noFill/>
        </p:spPr>
      </p:pic>
      <p:sp>
        <p:nvSpPr>
          <p:cNvPr id="12" name="TextBox 11"/>
          <p:cNvSpPr txBox="1"/>
          <p:nvPr/>
        </p:nvSpPr>
        <p:spPr>
          <a:xfrm>
            <a:off x="10363201" y="5334000"/>
            <a:ext cx="184731" cy="369332"/>
          </a:xfrm>
          <a:prstGeom prst="rect">
            <a:avLst/>
          </a:prstGeom>
          <a:noFill/>
        </p:spPr>
        <p:txBody>
          <a:bodyPr wrap="none" rtlCol="0">
            <a:spAutoFit/>
          </a:bodyPr>
          <a:lstStyle/>
          <a:p>
            <a:endParaRPr lang="en-US" dirty="0"/>
          </a:p>
        </p:txBody>
      </p:sp>
      <p:sp>
        <p:nvSpPr>
          <p:cNvPr id="13" name="Title 1"/>
          <p:cNvSpPr txBox="1">
            <a:spLocks/>
          </p:cNvSpPr>
          <p:nvPr/>
        </p:nvSpPr>
        <p:spPr>
          <a:xfrm>
            <a:off x="1524000" y="0"/>
            <a:ext cx="6781800" cy="838200"/>
          </a:xfrm>
          <a:prstGeom prst="rect">
            <a:avLst/>
          </a:prstGeom>
        </p:spPr>
        <p:txBody>
          <a:bodyPr vert="horz" lIns="91440" tIns="45720" rIns="91440" bIns="45720" rtlCol="0" anchor="ctr">
            <a:noAutofit/>
          </a:bodyPr>
          <a:lstStyle/>
          <a:p>
            <a:pPr defTabSz="914400">
              <a:spcBef>
                <a:spcPct val="0"/>
              </a:spcBef>
              <a:defRPr/>
            </a:pPr>
            <a:r>
              <a:rPr lang="en-US" sz="2500" dirty="0">
                <a:latin typeface="+mj-lt"/>
                <a:ea typeface="+mj-ea"/>
                <a:cs typeface="+mj-cs"/>
              </a:rPr>
              <a:t>Table of Contents</a:t>
            </a:r>
          </a:p>
        </p:txBody>
      </p:sp>
      <p:sp>
        <p:nvSpPr>
          <p:cNvPr id="3" name="Slide Number Placeholder 2">
            <a:extLst>
              <a:ext uri="{FF2B5EF4-FFF2-40B4-BE49-F238E27FC236}">
                <a16:creationId xmlns:a16="http://schemas.microsoft.com/office/drawing/2014/main" id="{8FEDFEAA-805D-4EE5-9B62-3C5038225DAD}"/>
              </a:ext>
            </a:extLst>
          </p:cNvPr>
          <p:cNvSpPr>
            <a:spLocks noGrp="1"/>
          </p:cNvSpPr>
          <p:nvPr>
            <p:ph type="sldNum" sz="quarter" idx="12"/>
          </p:nvPr>
        </p:nvSpPr>
        <p:spPr/>
        <p:txBody>
          <a:bodyPr/>
          <a:lstStyle/>
          <a:p>
            <a:fld id="{B6F15528-21DE-4FAA-801E-634DDDAF4B2B}" type="slidenum">
              <a:rPr lang="en-US" smtClean="0"/>
              <a:pPr/>
              <a:t>10</a:t>
            </a:fld>
            <a:endParaRPr lang="en-US" dirty="0"/>
          </a:p>
        </p:txBody>
      </p:sp>
      <p:graphicFrame>
        <p:nvGraphicFramePr>
          <p:cNvPr id="8" name="Content Placeholder 2">
            <a:extLst>
              <a:ext uri="{FF2B5EF4-FFF2-40B4-BE49-F238E27FC236}">
                <a16:creationId xmlns:a16="http://schemas.microsoft.com/office/drawing/2014/main" id="{802DC8F2-BBF3-416E-9195-963B85CC14E5}"/>
              </a:ext>
            </a:extLst>
          </p:cNvPr>
          <p:cNvGraphicFramePr>
            <a:graphicFrameLocks/>
          </p:cNvGraphicFramePr>
          <p:nvPr>
            <p:extLst>
              <p:ext uri="{D42A27DB-BD31-4B8C-83A1-F6EECF244321}">
                <p14:modId xmlns:p14="http://schemas.microsoft.com/office/powerpoint/2010/main" val="3078746528"/>
              </p:ext>
            </p:extLst>
          </p:nvPr>
        </p:nvGraphicFramePr>
        <p:xfrm>
          <a:off x="2286000" y="1066800"/>
          <a:ext cx="74676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ate Placeholder 1">
            <a:extLst>
              <a:ext uri="{FF2B5EF4-FFF2-40B4-BE49-F238E27FC236}">
                <a16:creationId xmlns:a16="http://schemas.microsoft.com/office/drawing/2014/main" id="{1D23F063-A51A-42D3-A9E9-AC8883A6CE52}"/>
              </a:ext>
            </a:extLst>
          </p:cNvPr>
          <p:cNvSpPr>
            <a:spLocks noGrp="1"/>
          </p:cNvSpPr>
          <p:nvPr>
            <p:ph type="dt" sz="half" idx="10"/>
          </p:nvPr>
        </p:nvSpPr>
        <p:spPr/>
        <p:txBody>
          <a:bodyPr/>
          <a:lstStyle/>
          <a:p>
            <a:fld id="{26CCD696-0E2D-413C-87B3-CDA892CB1533}" type="datetime1">
              <a:rPr lang="en-US" smtClean="0"/>
              <a:t>2/27/25</a:t>
            </a:fld>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1"/>
            <a:ext cx="9144000" cy="832757"/>
          </a:xfrm>
          <a:prstGeom prst="rect">
            <a:avLst/>
          </a:prstGeom>
          <a:gradFill>
            <a:gsLst>
              <a:gs pos="25000">
                <a:schemeClr val="tx2"/>
              </a:gs>
              <a:gs pos="0">
                <a:srgbClr val="2E6CB8"/>
              </a:gs>
              <a:gs pos="71000">
                <a:schemeClr val="bg1"/>
              </a:gs>
              <a:gs pos="100000">
                <a:schemeClr val="accent1">
                  <a:tint val="23500"/>
                  <a:satMod val="160000"/>
                </a:schemeClr>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500" dirty="0">
              <a:solidFill>
                <a:schemeClr val="tx1"/>
              </a:solidFill>
            </a:endParaRPr>
          </a:p>
        </p:txBody>
      </p:sp>
      <p:pic>
        <p:nvPicPr>
          <p:cNvPr id="6" name="Picture 3" descr="E:\Provider Outreach\IMPACT Training Modules (development)\IMPACTlogoOpt2.jpg"/>
          <p:cNvPicPr>
            <a:picLocks noChangeAspect="1" noChangeArrowheads="1"/>
          </p:cNvPicPr>
          <p:nvPr/>
        </p:nvPicPr>
        <p:blipFill>
          <a:blip r:embed="rId2" cstate="print"/>
          <a:srcRect/>
          <a:stretch>
            <a:fillRect/>
          </a:stretch>
        </p:blipFill>
        <p:spPr bwMode="auto">
          <a:xfrm>
            <a:off x="8077200" y="76200"/>
            <a:ext cx="2404580" cy="685800"/>
          </a:xfrm>
          <a:prstGeom prst="rect">
            <a:avLst/>
          </a:prstGeom>
          <a:noFill/>
        </p:spPr>
      </p:pic>
      <p:sp>
        <p:nvSpPr>
          <p:cNvPr id="7" name="Title 1"/>
          <p:cNvSpPr txBox="1">
            <a:spLocks/>
          </p:cNvSpPr>
          <p:nvPr/>
        </p:nvSpPr>
        <p:spPr>
          <a:xfrm>
            <a:off x="1524000" y="0"/>
            <a:ext cx="6400800" cy="838200"/>
          </a:xfrm>
          <a:prstGeom prst="rect">
            <a:avLst/>
          </a:prstGeom>
        </p:spPr>
        <p:txBody>
          <a:bodyPr vert="horz" lIns="91440" tIns="45720" rIns="91440" bIns="45720" rtlCol="0" anchor="ctr">
            <a:noAutofit/>
          </a:bodyPr>
          <a:lstStyle/>
          <a:p>
            <a:pPr>
              <a:spcBef>
                <a:spcPct val="0"/>
              </a:spcBef>
              <a:defRPr/>
            </a:pPr>
            <a:r>
              <a:rPr lang="en-US" sz="2800" dirty="0"/>
              <a:t>Glossary</a:t>
            </a:r>
          </a:p>
        </p:txBody>
      </p:sp>
      <p:sp>
        <p:nvSpPr>
          <p:cNvPr id="4" name="Rectangle 3">
            <a:extLst>
              <a:ext uri="{FF2B5EF4-FFF2-40B4-BE49-F238E27FC236}">
                <a16:creationId xmlns:a16="http://schemas.microsoft.com/office/drawing/2014/main" id="{46A17F79-E200-4A45-8CC9-F5ED571EBD0F}"/>
              </a:ext>
            </a:extLst>
          </p:cNvPr>
          <p:cNvSpPr/>
          <p:nvPr/>
        </p:nvSpPr>
        <p:spPr>
          <a:xfrm>
            <a:off x="1828800" y="1295401"/>
            <a:ext cx="8382000" cy="5570115"/>
          </a:xfrm>
          <a:prstGeom prst="rect">
            <a:avLst/>
          </a:prstGeom>
        </p:spPr>
        <p:txBody>
          <a:bodyPr wrap="square">
            <a:spAutoFit/>
          </a:bodyPr>
          <a:lstStyle/>
          <a:p>
            <a:r>
              <a:rPr lang="en-US" sz="1000" b="1" dirty="0">
                <a:latin typeface="Calibri" panose="020F0502020204030204" pitchFamily="34" charset="0"/>
                <a:ea typeface="Calibri" panose="020F0502020204030204" pitchFamily="34" charset="0"/>
              </a:rPr>
              <a:t> </a:t>
            </a:r>
            <a:endParaRPr lang="en-US" dirty="0">
              <a:latin typeface="Calibri" panose="020F0502020204030204" pitchFamily="34" charset="0"/>
              <a:ea typeface="Calibri" panose="020F0502020204030204" pitchFamily="34" charset="0"/>
            </a:endParaRPr>
          </a:p>
          <a:p>
            <a:pPr algn="ctr">
              <a:spcBef>
                <a:spcPts val="30"/>
              </a:spcBef>
            </a:pPr>
            <a:r>
              <a:rPr lang="en-US" sz="2000" b="1" dirty="0">
                <a:ea typeface="Calibri" panose="020F0502020204030204" pitchFamily="34" charset="0"/>
              </a:rPr>
              <a:t> </a:t>
            </a:r>
            <a:r>
              <a:rPr lang="en-US" sz="2800" b="1" dirty="0">
                <a:ea typeface="Calibri" panose="020F0502020204030204" pitchFamily="34" charset="0"/>
              </a:rPr>
              <a:t>Glossary of Terms</a:t>
            </a:r>
            <a:endParaRPr lang="en-US" sz="2800" dirty="0">
              <a:solidFill>
                <a:srgbClr val="FF0000"/>
              </a:solidFill>
              <a:ea typeface="Calibri" panose="020F0502020204030204" pitchFamily="34" charset="0"/>
            </a:endParaRPr>
          </a:p>
          <a:p>
            <a:pPr marL="349250">
              <a:spcBef>
                <a:spcPts val="135"/>
              </a:spcBef>
            </a:pPr>
            <a:endParaRPr lang="en-US" dirty="0">
              <a:latin typeface="Calibri" panose="020F0502020204030204" pitchFamily="34" charset="0"/>
              <a:ea typeface="Calibri" panose="020F0502020204030204" pitchFamily="34" charset="0"/>
            </a:endParaRPr>
          </a:p>
          <a:p>
            <a:pPr marL="349250">
              <a:spcBef>
                <a:spcPts val="135"/>
              </a:spcBef>
            </a:pPr>
            <a:r>
              <a:rPr lang="en-US" dirty="0">
                <a:latin typeface="Calibri" panose="020F0502020204030204" pitchFamily="34" charset="0"/>
                <a:ea typeface="Calibri" panose="020F0502020204030204" pitchFamily="34" charset="0"/>
              </a:rPr>
              <a:t>Chiclet</a:t>
            </a:r>
            <a:r>
              <a:rPr lang="en-US" spc="-25" dirty="0">
                <a:latin typeface="Calibri" panose="020F0502020204030204" pitchFamily="34" charset="0"/>
                <a:ea typeface="Calibri" panose="020F0502020204030204" pitchFamily="34" charset="0"/>
              </a:rPr>
              <a:t> – </a:t>
            </a:r>
            <a:r>
              <a:rPr lang="en-US" dirty="0">
                <a:latin typeface="Calibri" panose="020F0502020204030204" pitchFamily="34" charset="0"/>
                <a:ea typeface="Calibri" panose="020F0502020204030204" pitchFamily="34" charset="0"/>
              </a:rPr>
              <a:t>ILogin</a:t>
            </a:r>
            <a:r>
              <a:rPr lang="en-US" spc="-25" dirty="0">
                <a:latin typeface="Calibri" panose="020F0502020204030204" pitchFamily="34" charset="0"/>
                <a:ea typeface="Calibri" panose="020F0502020204030204" pitchFamily="34" charset="0"/>
              </a:rPr>
              <a:t> </a:t>
            </a:r>
            <a:r>
              <a:rPr lang="en-US" dirty="0">
                <a:latin typeface="Calibri" panose="020F0502020204030204" pitchFamily="34" charset="0"/>
                <a:ea typeface="Calibri" panose="020F0502020204030204" pitchFamily="34" charset="0"/>
              </a:rPr>
              <a:t>term</a:t>
            </a:r>
            <a:r>
              <a:rPr lang="en-US" spc="-35" dirty="0">
                <a:latin typeface="Calibri" panose="020F0502020204030204" pitchFamily="34" charset="0"/>
                <a:ea typeface="Calibri" panose="020F0502020204030204" pitchFamily="34" charset="0"/>
              </a:rPr>
              <a:t> </a:t>
            </a:r>
            <a:r>
              <a:rPr lang="en-US" dirty="0">
                <a:latin typeface="Calibri" panose="020F0502020204030204" pitchFamily="34" charset="0"/>
                <a:ea typeface="Calibri" panose="020F0502020204030204" pitchFamily="34" charset="0"/>
              </a:rPr>
              <a:t>for</a:t>
            </a:r>
            <a:r>
              <a:rPr lang="en-US" spc="-45" dirty="0">
                <a:latin typeface="Calibri" panose="020F0502020204030204" pitchFamily="34" charset="0"/>
                <a:ea typeface="Calibri" panose="020F0502020204030204" pitchFamily="34" charset="0"/>
              </a:rPr>
              <a:t> </a:t>
            </a:r>
            <a:r>
              <a:rPr lang="en-US" dirty="0">
                <a:latin typeface="Calibri" panose="020F0502020204030204" pitchFamily="34" charset="0"/>
                <a:ea typeface="Calibri" panose="020F0502020204030204" pitchFamily="34" charset="0"/>
              </a:rPr>
              <a:t>IMPACT</a:t>
            </a:r>
            <a:r>
              <a:rPr lang="en-US" spc="-50" dirty="0">
                <a:latin typeface="Calibri" panose="020F0502020204030204" pitchFamily="34" charset="0"/>
                <a:ea typeface="Calibri" panose="020F0502020204030204" pitchFamily="34" charset="0"/>
              </a:rPr>
              <a:t> </a:t>
            </a:r>
            <a:r>
              <a:rPr lang="en-US" dirty="0">
                <a:latin typeface="Calibri" panose="020F0502020204030204" pitchFamily="34" charset="0"/>
                <a:ea typeface="Calibri" panose="020F0502020204030204" pitchFamily="34" charset="0"/>
              </a:rPr>
              <a:t>component.</a:t>
            </a:r>
          </a:p>
          <a:p>
            <a:pPr marL="349250">
              <a:lnSpc>
                <a:spcPts val="2180"/>
              </a:lnSpc>
            </a:pPr>
            <a:r>
              <a:rPr lang="en-US" sz="1750" dirty="0">
                <a:latin typeface="Calibri" panose="020F0502020204030204" pitchFamily="34" charset="0"/>
                <a:ea typeface="Calibri" panose="020F0502020204030204" pitchFamily="34" charset="0"/>
              </a:rPr>
              <a:t> </a:t>
            </a:r>
            <a:endParaRPr lang="en-US" dirty="0">
              <a:latin typeface="Calibri" panose="020F0502020204030204" pitchFamily="34" charset="0"/>
              <a:ea typeface="Calibri" panose="020F0502020204030204" pitchFamily="34" charset="0"/>
            </a:endParaRPr>
          </a:p>
          <a:p>
            <a:pPr marL="349250">
              <a:lnSpc>
                <a:spcPct val="97000"/>
              </a:lnSpc>
              <a:spcBef>
                <a:spcPts val="5"/>
              </a:spcBef>
            </a:pPr>
            <a:r>
              <a:rPr lang="en-US" dirty="0">
                <a:latin typeface="Calibri" panose="020F0502020204030204" pitchFamily="34" charset="0"/>
                <a:ea typeface="Calibri" panose="020F0502020204030204" pitchFamily="34" charset="0"/>
              </a:rPr>
              <a:t>External</a:t>
            </a:r>
            <a:r>
              <a:rPr lang="en-US" spc="-15" dirty="0">
                <a:latin typeface="Calibri" panose="020F0502020204030204" pitchFamily="34" charset="0"/>
                <a:ea typeface="Calibri" panose="020F0502020204030204" pitchFamily="34" charset="0"/>
              </a:rPr>
              <a:t> </a:t>
            </a:r>
            <a:r>
              <a:rPr lang="en-US" dirty="0">
                <a:latin typeface="Calibri" panose="020F0502020204030204" pitchFamily="34" charset="0"/>
                <a:ea typeface="Calibri" panose="020F0502020204030204" pitchFamily="34" charset="0"/>
              </a:rPr>
              <a:t>User</a:t>
            </a:r>
            <a:r>
              <a:rPr lang="en-US" spc="-25" dirty="0">
                <a:latin typeface="Calibri" panose="020F0502020204030204" pitchFamily="34" charset="0"/>
                <a:ea typeface="Calibri" panose="020F0502020204030204" pitchFamily="34" charset="0"/>
              </a:rPr>
              <a:t> </a:t>
            </a:r>
            <a:r>
              <a:rPr lang="en-US" dirty="0">
                <a:latin typeface="Calibri" panose="020F0502020204030204" pitchFamily="34" charset="0"/>
                <a:ea typeface="Calibri" panose="020F0502020204030204" pitchFamily="34" charset="0"/>
              </a:rPr>
              <a:t>–</a:t>
            </a:r>
            <a:r>
              <a:rPr lang="en-US" spc="-25" dirty="0">
                <a:latin typeface="Calibri" panose="020F0502020204030204" pitchFamily="34" charset="0"/>
                <a:ea typeface="Calibri" panose="020F0502020204030204" pitchFamily="34" charset="0"/>
              </a:rPr>
              <a:t> A user</a:t>
            </a:r>
            <a:r>
              <a:rPr lang="en-US" spc="-10" dirty="0">
                <a:latin typeface="Calibri" panose="020F0502020204030204" pitchFamily="34" charset="0"/>
                <a:ea typeface="Calibri" panose="020F0502020204030204" pitchFamily="34" charset="0"/>
              </a:rPr>
              <a:t> </a:t>
            </a:r>
            <a:r>
              <a:rPr lang="en-US" dirty="0">
                <a:latin typeface="Calibri" panose="020F0502020204030204" pitchFamily="34" charset="0"/>
                <a:ea typeface="Calibri" panose="020F0502020204030204" pitchFamily="34" charset="0"/>
              </a:rPr>
              <a:t>whose</a:t>
            </a:r>
            <a:r>
              <a:rPr lang="en-US" spc="-10" dirty="0">
                <a:latin typeface="Calibri" panose="020F0502020204030204" pitchFamily="34" charset="0"/>
                <a:ea typeface="Calibri" panose="020F0502020204030204" pitchFamily="34" charset="0"/>
              </a:rPr>
              <a:t> </a:t>
            </a:r>
            <a:r>
              <a:rPr lang="en-US" dirty="0">
                <a:latin typeface="Calibri" panose="020F0502020204030204" pitchFamily="34" charset="0"/>
                <a:ea typeface="Calibri" panose="020F0502020204030204" pitchFamily="34" charset="0"/>
              </a:rPr>
              <a:t>ILogin User</a:t>
            </a:r>
            <a:r>
              <a:rPr lang="en-US" spc="-30" dirty="0">
                <a:latin typeface="Calibri" panose="020F0502020204030204" pitchFamily="34" charset="0"/>
                <a:ea typeface="Calibri" panose="020F0502020204030204" pitchFamily="34" charset="0"/>
              </a:rPr>
              <a:t> </a:t>
            </a:r>
            <a:r>
              <a:rPr lang="en-US" dirty="0">
                <a:latin typeface="Calibri" panose="020F0502020204030204" pitchFamily="34" charset="0"/>
                <a:ea typeface="Calibri" panose="020F0502020204030204" pitchFamily="34" charset="0"/>
              </a:rPr>
              <a:t>ID does</a:t>
            </a:r>
            <a:r>
              <a:rPr lang="en-US" spc="-15" dirty="0">
                <a:latin typeface="Calibri" panose="020F0502020204030204" pitchFamily="34" charset="0"/>
                <a:ea typeface="Calibri" panose="020F0502020204030204" pitchFamily="34" charset="0"/>
              </a:rPr>
              <a:t> </a:t>
            </a:r>
            <a:r>
              <a:rPr lang="en-US" dirty="0">
                <a:latin typeface="Calibri" panose="020F0502020204030204" pitchFamily="34" charset="0"/>
                <a:ea typeface="Calibri" panose="020F0502020204030204" pitchFamily="34" charset="0"/>
              </a:rPr>
              <a:t>not</a:t>
            </a:r>
            <a:r>
              <a:rPr lang="en-US" spc="-5" dirty="0">
                <a:latin typeface="Calibri" panose="020F0502020204030204" pitchFamily="34" charset="0"/>
                <a:ea typeface="Calibri" panose="020F0502020204030204" pitchFamily="34" charset="0"/>
              </a:rPr>
              <a:t> </a:t>
            </a:r>
            <a:r>
              <a:rPr lang="en-US" dirty="0">
                <a:latin typeface="Calibri" panose="020F0502020204030204" pitchFamily="34" charset="0"/>
                <a:ea typeface="Calibri" panose="020F0502020204030204" pitchFamily="34" charset="0"/>
              </a:rPr>
              <a:t>end</a:t>
            </a:r>
            <a:r>
              <a:rPr lang="en-US" spc="-20" dirty="0">
                <a:latin typeface="Calibri" panose="020F0502020204030204" pitchFamily="34" charset="0"/>
                <a:ea typeface="Calibri" panose="020F0502020204030204" pitchFamily="34" charset="0"/>
              </a:rPr>
              <a:t> </a:t>
            </a:r>
            <a:r>
              <a:rPr lang="en-US" dirty="0">
                <a:latin typeface="Calibri" panose="020F0502020204030204" pitchFamily="34" charset="0"/>
                <a:ea typeface="Calibri" panose="020F0502020204030204" pitchFamily="34" charset="0"/>
              </a:rPr>
              <a:t>with</a:t>
            </a:r>
            <a:r>
              <a:rPr lang="en-US" spc="-390" dirty="0">
                <a:latin typeface="Calibri" panose="020F0502020204030204" pitchFamily="34" charset="0"/>
                <a:ea typeface="Calibri" panose="020F0502020204030204" pitchFamily="34" charset="0"/>
              </a:rPr>
              <a:t> </a:t>
            </a:r>
            <a:r>
              <a:rPr lang="en-US" dirty="0">
                <a:latin typeface="Calibri" panose="020F0502020204030204" pitchFamily="34" charset="0"/>
                <a:ea typeface="Calibri" panose="020F0502020204030204" pitchFamily="34" charset="0"/>
              </a:rPr>
              <a:t>“@illinois.gov”.</a:t>
            </a:r>
            <a:r>
              <a:rPr lang="en-US" spc="-20" dirty="0">
                <a:latin typeface="Calibri" panose="020F0502020204030204" pitchFamily="34" charset="0"/>
                <a:ea typeface="Calibri" panose="020F0502020204030204" pitchFamily="34" charset="0"/>
              </a:rPr>
              <a:t> </a:t>
            </a:r>
          </a:p>
          <a:p>
            <a:pPr marL="349250">
              <a:lnSpc>
                <a:spcPct val="97000"/>
              </a:lnSpc>
              <a:spcBef>
                <a:spcPts val="5"/>
              </a:spcBef>
            </a:pPr>
            <a:endParaRPr lang="en-US" strike="sngStrike" spc="-20" dirty="0">
              <a:latin typeface="Calibri" panose="020F0502020204030204" pitchFamily="34" charset="0"/>
              <a:ea typeface="Calibri" panose="020F0502020204030204" pitchFamily="34" charset="0"/>
            </a:endParaRPr>
          </a:p>
          <a:p>
            <a:pPr marL="349250">
              <a:lnSpc>
                <a:spcPct val="97000"/>
              </a:lnSpc>
              <a:spcBef>
                <a:spcPts val="5"/>
              </a:spcBef>
            </a:pPr>
            <a:r>
              <a:rPr lang="en-US" dirty="0">
                <a:latin typeface="Calibri" panose="020F0502020204030204" pitchFamily="34" charset="0"/>
                <a:ea typeface="Calibri" panose="020F0502020204030204" pitchFamily="34" charset="0"/>
              </a:rPr>
              <a:t>HFS – Illinois Department of Healthcare and Family Services.</a:t>
            </a:r>
          </a:p>
          <a:p>
            <a:pPr marL="349250">
              <a:lnSpc>
                <a:spcPct val="97000"/>
              </a:lnSpc>
              <a:spcBef>
                <a:spcPts val="5"/>
              </a:spcBef>
            </a:pPr>
            <a:endParaRPr lang="en-US" dirty="0">
              <a:latin typeface="Calibri" panose="020F0502020204030204" pitchFamily="34" charset="0"/>
              <a:ea typeface="Calibri" panose="020F0502020204030204" pitchFamily="34" charset="0"/>
            </a:endParaRPr>
          </a:p>
          <a:p>
            <a:pPr marL="349250">
              <a:lnSpc>
                <a:spcPct val="97000"/>
              </a:lnSpc>
              <a:spcBef>
                <a:spcPts val="5"/>
              </a:spcBef>
            </a:pPr>
            <a:r>
              <a:rPr lang="en-US" dirty="0">
                <a:latin typeface="Calibri" panose="020F0502020204030204" pitchFamily="34" charset="0"/>
                <a:ea typeface="Calibri" panose="020F0502020204030204" pitchFamily="34" charset="0"/>
              </a:rPr>
              <a:t>IMPACT</a:t>
            </a:r>
            <a:r>
              <a:rPr lang="en-US" spc="-75" dirty="0">
                <a:latin typeface="Calibri" panose="020F0502020204030204" pitchFamily="34" charset="0"/>
                <a:ea typeface="Calibri" panose="020F0502020204030204" pitchFamily="34" charset="0"/>
              </a:rPr>
              <a:t> – </a:t>
            </a:r>
            <a:r>
              <a:rPr lang="en-US" dirty="0">
                <a:latin typeface="Calibri" panose="020F0502020204030204" pitchFamily="34" charset="0"/>
                <a:ea typeface="Calibri" panose="020F0502020204030204" pitchFamily="34" charset="0"/>
              </a:rPr>
              <a:t>Illinois</a:t>
            </a:r>
            <a:r>
              <a:rPr lang="en-US" spc="-30" dirty="0">
                <a:latin typeface="Calibri" panose="020F0502020204030204" pitchFamily="34" charset="0"/>
                <a:ea typeface="Calibri" panose="020F0502020204030204" pitchFamily="34" charset="0"/>
              </a:rPr>
              <a:t> </a:t>
            </a:r>
            <a:r>
              <a:rPr lang="en-US" dirty="0">
                <a:latin typeface="Calibri" panose="020F0502020204030204" pitchFamily="34" charset="0"/>
                <a:ea typeface="Calibri" panose="020F0502020204030204" pitchFamily="34" charset="0"/>
              </a:rPr>
              <a:t>Medicaid</a:t>
            </a:r>
            <a:r>
              <a:rPr lang="en-US" spc="-45" dirty="0">
                <a:latin typeface="Calibri" panose="020F0502020204030204" pitchFamily="34" charset="0"/>
                <a:ea typeface="Calibri" panose="020F0502020204030204" pitchFamily="34" charset="0"/>
              </a:rPr>
              <a:t> </a:t>
            </a:r>
            <a:r>
              <a:rPr lang="en-US" dirty="0">
                <a:latin typeface="Calibri" panose="020F0502020204030204" pitchFamily="34" charset="0"/>
                <a:ea typeface="Calibri" panose="020F0502020204030204" pitchFamily="34" charset="0"/>
              </a:rPr>
              <a:t>Program</a:t>
            </a:r>
            <a:r>
              <a:rPr lang="en-US" spc="-75" dirty="0">
                <a:latin typeface="Calibri" panose="020F0502020204030204" pitchFamily="34" charset="0"/>
                <a:ea typeface="Calibri" panose="020F0502020204030204" pitchFamily="34" charset="0"/>
              </a:rPr>
              <a:t> </a:t>
            </a:r>
            <a:r>
              <a:rPr lang="en-US" dirty="0">
                <a:latin typeface="Calibri" panose="020F0502020204030204" pitchFamily="34" charset="0"/>
                <a:ea typeface="Calibri" panose="020F0502020204030204" pitchFamily="34" charset="0"/>
              </a:rPr>
              <a:t>Advanced</a:t>
            </a:r>
            <a:r>
              <a:rPr lang="en-US" spc="-65" dirty="0">
                <a:latin typeface="Calibri" panose="020F0502020204030204" pitchFamily="34" charset="0"/>
                <a:ea typeface="Calibri" panose="020F0502020204030204" pitchFamily="34" charset="0"/>
              </a:rPr>
              <a:t> </a:t>
            </a:r>
            <a:r>
              <a:rPr lang="en-US" dirty="0">
                <a:latin typeface="Calibri" panose="020F0502020204030204" pitchFamily="34" charset="0"/>
                <a:ea typeface="Calibri" panose="020F0502020204030204" pitchFamily="34" charset="0"/>
              </a:rPr>
              <a:t>Cloud</a:t>
            </a:r>
            <a:r>
              <a:rPr lang="en-US" spc="-35" dirty="0">
                <a:latin typeface="Calibri" panose="020F0502020204030204" pitchFamily="34" charset="0"/>
                <a:ea typeface="Calibri" panose="020F0502020204030204" pitchFamily="34" charset="0"/>
              </a:rPr>
              <a:t> </a:t>
            </a:r>
            <a:r>
              <a:rPr lang="en-US" dirty="0">
                <a:latin typeface="Calibri" panose="020F0502020204030204" pitchFamily="34" charset="0"/>
                <a:ea typeface="Calibri" panose="020F0502020204030204" pitchFamily="34" charset="0"/>
              </a:rPr>
              <a:t>Technology is a multi-agency effort to replace Illinois’ 30-year-old Medicaid Management Information System (MMIS). </a:t>
            </a:r>
          </a:p>
          <a:p>
            <a:pPr marL="349250">
              <a:lnSpc>
                <a:spcPct val="97000"/>
              </a:lnSpc>
              <a:spcBef>
                <a:spcPts val="5"/>
              </a:spcBef>
            </a:pPr>
            <a:endParaRPr lang="en-US" dirty="0">
              <a:latin typeface="Calibri" panose="020F0502020204030204" pitchFamily="34" charset="0"/>
              <a:ea typeface="Calibri" panose="020F0502020204030204" pitchFamily="34" charset="0"/>
            </a:endParaRPr>
          </a:p>
          <a:p>
            <a:pPr marL="349250">
              <a:lnSpc>
                <a:spcPct val="97000"/>
              </a:lnSpc>
              <a:spcBef>
                <a:spcPts val="5"/>
              </a:spcBef>
            </a:pPr>
            <a:r>
              <a:rPr lang="en-US" dirty="0">
                <a:latin typeface="Calibri" panose="020F0502020204030204" pitchFamily="34" charset="0"/>
                <a:ea typeface="Calibri" panose="020F0502020204030204" pitchFamily="34" charset="0"/>
              </a:rPr>
              <a:t>MFA</a:t>
            </a:r>
            <a:r>
              <a:rPr lang="en-US" spc="-70" dirty="0">
                <a:latin typeface="Calibri" panose="020F0502020204030204" pitchFamily="34" charset="0"/>
                <a:ea typeface="Calibri" panose="020F0502020204030204" pitchFamily="34" charset="0"/>
              </a:rPr>
              <a:t> </a:t>
            </a:r>
            <a:r>
              <a:rPr lang="en-US" spc="-75" dirty="0">
                <a:latin typeface="Calibri" panose="020F0502020204030204" pitchFamily="34" charset="0"/>
                <a:ea typeface="Calibri" panose="020F0502020204030204" pitchFamily="34" charset="0"/>
              </a:rPr>
              <a:t>–</a:t>
            </a:r>
            <a:r>
              <a:rPr lang="en-US" spc="-70" dirty="0">
                <a:latin typeface="Calibri" panose="020F0502020204030204" pitchFamily="34" charset="0"/>
                <a:ea typeface="Calibri" panose="020F0502020204030204" pitchFamily="34" charset="0"/>
              </a:rPr>
              <a:t> </a:t>
            </a:r>
            <a:r>
              <a:rPr lang="en-US" dirty="0">
                <a:latin typeface="Calibri" panose="020F0502020204030204" pitchFamily="34" charset="0"/>
                <a:ea typeface="Calibri" panose="020F0502020204030204" pitchFamily="34" charset="0"/>
              </a:rPr>
              <a:t>Multifactor</a:t>
            </a:r>
            <a:r>
              <a:rPr lang="en-US" spc="-35" dirty="0">
                <a:latin typeface="Calibri" panose="020F0502020204030204" pitchFamily="34" charset="0"/>
                <a:ea typeface="Calibri" panose="020F0502020204030204" pitchFamily="34" charset="0"/>
              </a:rPr>
              <a:t> </a:t>
            </a:r>
            <a:r>
              <a:rPr lang="en-US" dirty="0">
                <a:latin typeface="Calibri" panose="020F0502020204030204" pitchFamily="34" charset="0"/>
                <a:ea typeface="Calibri" panose="020F0502020204030204" pitchFamily="34" charset="0"/>
              </a:rPr>
              <a:t>Authentication. Adds a layer of protection to the sign-in process. Users provide additional identity verification.</a:t>
            </a:r>
          </a:p>
          <a:p>
            <a:pPr marL="349250">
              <a:lnSpc>
                <a:spcPct val="97000"/>
              </a:lnSpc>
              <a:spcBef>
                <a:spcPts val="5"/>
              </a:spcBef>
            </a:pPr>
            <a:endParaRPr lang="en-US" dirty="0">
              <a:latin typeface="Calibri" panose="020F0502020204030204" pitchFamily="34" charset="0"/>
              <a:ea typeface="Calibri" panose="020F0502020204030204" pitchFamily="34" charset="0"/>
            </a:endParaRPr>
          </a:p>
          <a:p>
            <a:pPr marL="349250">
              <a:lnSpc>
                <a:spcPct val="97000"/>
              </a:lnSpc>
              <a:spcBef>
                <a:spcPts val="5"/>
              </a:spcBef>
            </a:pPr>
            <a:r>
              <a:rPr lang="en-US" dirty="0">
                <a:latin typeface="Calibri" panose="020F0502020204030204" pitchFamily="34" charset="0"/>
                <a:ea typeface="Calibri" panose="020F0502020204030204" pitchFamily="34" charset="0"/>
              </a:rPr>
              <a:t>New Enrollment – A new provider who needs to enroll in IMPACT.</a:t>
            </a:r>
            <a:endParaRPr lang="en-US" strike="sngStrike" dirty="0">
              <a:latin typeface="Calibri" panose="020F0502020204030204" pitchFamily="34" charset="0"/>
              <a:ea typeface="Calibri" panose="020F0502020204030204" pitchFamily="34" charset="0"/>
            </a:endParaRPr>
          </a:p>
          <a:p>
            <a:r>
              <a:rPr lang="en-US" sz="1750" dirty="0">
                <a:latin typeface="Calibri" panose="020F0502020204030204" pitchFamily="34" charset="0"/>
                <a:ea typeface="Calibri" panose="020F0502020204030204" pitchFamily="34" charset="0"/>
              </a:rPr>
              <a:t> </a:t>
            </a:r>
            <a:endParaRPr lang="en-US" dirty="0">
              <a:latin typeface="Calibri" panose="020F0502020204030204" pitchFamily="34" charset="0"/>
              <a:ea typeface="Calibri" panose="020F0502020204030204" pitchFamily="34" charset="0"/>
            </a:endParaRPr>
          </a:p>
          <a:p>
            <a:pPr>
              <a:spcBef>
                <a:spcPts val="20"/>
              </a:spcBef>
            </a:pPr>
            <a:r>
              <a:rPr lang="en-US" sz="1750" dirty="0">
                <a:latin typeface="Calibri" panose="020F0502020204030204" pitchFamily="34" charset="0"/>
                <a:ea typeface="Calibri" panose="020F0502020204030204" pitchFamily="34" charset="0"/>
              </a:rPr>
              <a:t> </a:t>
            </a:r>
            <a:endParaRPr lang="en-US" dirty="0">
              <a:latin typeface="Calibri" panose="020F0502020204030204" pitchFamily="34" charset="0"/>
              <a:ea typeface="Calibri" panose="020F0502020204030204" pitchFamily="34" charset="0"/>
            </a:endParaRPr>
          </a:p>
          <a:p>
            <a:pPr marL="349250" marR="232410">
              <a:lnSpc>
                <a:spcPct val="97000"/>
              </a:lnSpc>
            </a:pPr>
            <a:endParaRPr lang="en-US" strike="sngStrike" dirty="0">
              <a:latin typeface="Calibri" panose="020F0502020204030204" pitchFamily="34" charset="0"/>
              <a:ea typeface="Calibri" panose="020F0502020204030204" pitchFamily="34" charset="0"/>
            </a:endParaRPr>
          </a:p>
        </p:txBody>
      </p:sp>
      <p:sp>
        <p:nvSpPr>
          <p:cNvPr id="11" name="Slide Number Placeholder 10">
            <a:extLst>
              <a:ext uri="{FF2B5EF4-FFF2-40B4-BE49-F238E27FC236}">
                <a16:creationId xmlns:a16="http://schemas.microsoft.com/office/drawing/2014/main" id="{11AADBE9-04EF-4F79-B533-FE5FDF6B4C6D}"/>
              </a:ext>
            </a:extLst>
          </p:cNvPr>
          <p:cNvSpPr>
            <a:spLocks noGrp="1"/>
          </p:cNvSpPr>
          <p:nvPr>
            <p:ph type="sldNum" sz="quarter" idx="12"/>
          </p:nvPr>
        </p:nvSpPr>
        <p:spPr/>
        <p:txBody>
          <a:bodyPr/>
          <a:lstStyle/>
          <a:p>
            <a:fld id="{B6F15528-21DE-4FAA-801E-634DDDAF4B2B}" type="slidenum">
              <a:rPr lang="en-US" smtClean="0"/>
              <a:pPr/>
              <a:t>11</a:t>
            </a:fld>
            <a:endParaRPr lang="en-US" dirty="0"/>
          </a:p>
        </p:txBody>
      </p:sp>
      <p:sp>
        <p:nvSpPr>
          <p:cNvPr id="2" name="Date Placeholder 1">
            <a:extLst>
              <a:ext uri="{FF2B5EF4-FFF2-40B4-BE49-F238E27FC236}">
                <a16:creationId xmlns:a16="http://schemas.microsoft.com/office/drawing/2014/main" id="{A89C1161-BA8C-4FDF-81E6-DFD7B6D37D62}"/>
              </a:ext>
            </a:extLst>
          </p:cNvPr>
          <p:cNvSpPr>
            <a:spLocks noGrp="1"/>
          </p:cNvSpPr>
          <p:nvPr>
            <p:ph type="dt" sz="half" idx="10"/>
          </p:nvPr>
        </p:nvSpPr>
        <p:spPr/>
        <p:txBody>
          <a:bodyPr/>
          <a:lstStyle/>
          <a:p>
            <a:fld id="{577CDD24-8B18-43C4-AC95-FC57A34E781F}" type="datetime1">
              <a:rPr lang="en-US" smtClean="0"/>
              <a:t>2/27/25</a:t>
            </a:fld>
            <a:endParaRPr lang="en-US" dirty="0"/>
          </a:p>
        </p:txBody>
      </p:sp>
    </p:spTree>
    <p:extLst>
      <p:ext uri="{BB962C8B-B14F-4D97-AF65-F5344CB8AC3E}">
        <p14:creationId xmlns:p14="http://schemas.microsoft.com/office/powerpoint/2010/main" val="3487789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24000" y="1"/>
            <a:ext cx="9144000" cy="832757"/>
          </a:xfrm>
          <a:prstGeom prst="rect">
            <a:avLst/>
          </a:prstGeom>
          <a:gradFill>
            <a:gsLst>
              <a:gs pos="25000">
                <a:schemeClr val="tx2"/>
              </a:gs>
              <a:gs pos="0">
                <a:srgbClr val="2E6CB8"/>
              </a:gs>
              <a:gs pos="71000">
                <a:schemeClr val="bg1"/>
              </a:gs>
              <a:gs pos="100000">
                <a:schemeClr val="accent1">
                  <a:tint val="23500"/>
                  <a:satMod val="160000"/>
                </a:schemeClr>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500" dirty="0">
              <a:solidFill>
                <a:schemeClr val="tx1"/>
              </a:solidFill>
            </a:endParaRPr>
          </a:p>
        </p:txBody>
      </p:sp>
      <p:sp>
        <p:nvSpPr>
          <p:cNvPr id="5" name="TextBox 4"/>
          <p:cNvSpPr txBox="1"/>
          <p:nvPr/>
        </p:nvSpPr>
        <p:spPr>
          <a:xfrm>
            <a:off x="2133600" y="1412081"/>
            <a:ext cx="7924801" cy="3970318"/>
          </a:xfrm>
          <a:prstGeom prst="rect">
            <a:avLst/>
          </a:prstGeom>
          <a:noFill/>
        </p:spPr>
        <p:txBody>
          <a:bodyPr wrap="square" rtlCol="0">
            <a:spAutoFit/>
          </a:bodyPr>
          <a:lstStyle/>
          <a:p>
            <a:r>
              <a:rPr lang="en-US" b="1" dirty="0"/>
              <a:t>IMPACT Single Sign-On Migrates to new ILogin/IMPACT System</a:t>
            </a:r>
            <a:endParaRPr lang="en-US" dirty="0"/>
          </a:p>
          <a:p>
            <a:endParaRPr lang="en-US" dirty="0"/>
          </a:p>
          <a:p>
            <a:r>
              <a:rPr lang="en-US" dirty="0"/>
              <a:t>The Department of Healthcare and Family Services (HFS) is replacing the authentication and authorization tool used to establish the Single Sign-On account of the Illinois Medicaid Program Advanced Cloud Technology (IMPACT) System with ILogin. </a:t>
            </a:r>
          </a:p>
          <a:p>
            <a:endParaRPr lang="en-US" dirty="0"/>
          </a:p>
          <a:p>
            <a:r>
              <a:rPr lang="en-US" dirty="0"/>
              <a:t>ILogin adds additional layer of security and requires a Multi Factor Authentication (MFA) to access the IMPACT Account. </a:t>
            </a:r>
          </a:p>
          <a:p>
            <a:endParaRPr lang="en-US" dirty="0"/>
          </a:p>
          <a:p>
            <a:r>
              <a:rPr lang="en-US" dirty="0"/>
              <a:t>As a </a:t>
            </a:r>
            <a:r>
              <a:rPr lang="en-US" b="1" dirty="0"/>
              <a:t>new external user</a:t>
            </a:r>
            <a:r>
              <a:rPr lang="en-US" dirty="0"/>
              <a:t> to IMPACT, follow the step-by-step instructions to create a new account in ILogin, set-up Password Recovery options, establish Multifactor Authentication methods, complete IMPACT Identity Proofing and begin a new IMPACT enrollment.</a:t>
            </a:r>
          </a:p>
        </p:txBody>
      </p:sp>
      <p:pic>
        <p:nvPicPr>
          <p:cNvPr id="11" name="Picture 3" descr="E:\Provider Outreach\IMPACT Training Modules (development)\IMPACTlogoOpt2.jpg"/>
          <p:cNvPicPr>
            <a:picLocks noChangeAspect="1" noChangeArrowheads="1"/>
          </p:cNvPicPr>
          <p:nvPr/>
        </p:nvPicPr>
        <p:blipFill>
          <a:blip r:embed="rId2" cstate="print"/>
          <a:srcRect/>
          <a:stretch>
            <a:fillRect/>
          </a:stretch>
        </p:blipFill>
        <p:spPr bwMode="auto">
          <a:xfrm>
            <a:off x="8077200" y="76200"/>
            <a:ext cx="2470731" cy="685800"/>
          </a:xfrm>
          <a:prstGeom prst="rect">
            <a:avLst/>
          </a:prstGeom>
          <a:noFill/>
        </p:spPr>
      </p:pic>
      <p:sp>
        <p:nvSpPr>
          <p:cNvPr id="12" name="TextBox 11"/>
          <p:cNvSpPr txBox="1"/>
          <p:nvPr/>
        </p:nvSpPr>
        <p:spPr>
          <a:xfrm>
            <a:off x="10363201" y="5334000"/>
            <a:ext cx="184731" cy="369332"/>
          </a:xfrm>
          <a:prstGeom prst="rect">
            <a:avLst/>
          </a:prstGeom>
          <a:noFill/>
        </p:spPr>
        <p:txBody>
          <a:bodyPr wrap="none" rtlCol="0">
            <a:spAutoFit/>
          </a:bodyPr>
          <a:lstStyle/>
          <a:p>
            <a:endParaRPr lang="en-US" dirty="0"/>
          </a:p>
        </p:txBody>
      </p:sp>
      <p:sp>
        <p:nvSpPr>
          <p:cNvPr id="13" name="Title 1"/>
          <p:cNvSpPr txBox="1">
            <a:spLocks/>
          </p:cNvSpPr>
          <p:nvPr/>
        </p:nvSpPr>
        <p:spPr>
          <a:xfrm>
            <a:off x="1524000" y="0"/>
            <a:ext cx="6781800" cy="838200"/>
          </a:xfrm>
          <a:prstGeom prst="rect">
            <a:avLst/>
          </a:prstGeom>
        </p:spPr>
        <p:txBody>
          <a:bodyPr vert="horz" lIns="91440" tIns="45720" rIns="91440" bIns="45720" rtlCol="0" anchor="ctr">
            <a:noAutofit/>
          </a:bodyPr>
          <a:lstStyle/>
          <a:p>
            <a:pPr defTabSz="914400">
              <a:spcBef>
                <a:spcPct val="0"/>
              </a:spcBef>
              <a:defRPr/>
            </a:pPr>
            <a:r>
              <a:rPr lang="en-US" sz="2500" dirty="0">
                <a:latin typeface="+mj-lt"/>
                <a:ea typeface="+mj-ea"/>
                <a:cs typeface="+mj-cs"/>
              </a:rPr>
              <a:t>Introduction to ILogin</a:t>
            </a:r>
          </a:p>
        </p:txBody>
      </p:sp>
      <p:sp>
        <p:nvSpPr>
          <p:cNvPr id="2" name="Slide Number Placeholder 1">
            <a:extLst>
              <a:ext uri="{FF2B5EF4-FFF2-40B4-BE49-F238E27FC236}">
                <a16:creationId xmlns:a16="http://schemas.microsoft.com/office/drawing/2014/main" id="{D214B6A1-637C-437B-9E51-68C20D6C303B}"/>
              </a:ext>
            </a:extLst>
          </p:cNvPr>
          <p:cNvSpPr>
            <a:spLocks noGrp="1"/>
          </p:cNvSpPr>
          <p:nvPr>
            <p:ph type="sldNum" sz="quarter" idx="12"/>
          </p:nvPr>
        </p:nvSpPr>
        <p:spPr/>
        <p:txBody>
          <a:bodyPr/>
          <a:lstStyle/>
          <a:p>
            <a:fld id="{B6F15528-21DE-4FAA-801E-634DDDAF4B2B}" type="slidenum">
              <a:rPr lang="en-US" smtClean="0"/>
              <a:pPr/>
              <a:t>12</a:t>
            </a:fld>
            <a:endParaRPr lang="en-US" dirty="0"/>
          </a:p>
        </p:txBody>
      </p:sp>
      <p:sp>
        <p:nvSpPr>
          <p:cNvPr id="3" name="Date Placeholder 2">
            <a:extLst>
              <a:ext uri="{FF2B5EF4-FFF2-40B4-BE49-F238E27FC236}">
                <a16:creationId xmlns:a16="http://schemas.microsoft.com/office/drawing/2014/main" id="{E1A2E7EE-F512-4424-B78A-BA2CD6F7F616}"/>
              </a:ext>
            </a:extLst>
          </p:cNvPr>
          <p:cNvSpPr>
            <a:spLocks noGrp="1"/>
          </p:cNvSpPr>
          <p:nvPr>
            <p:ph type="dt" sz="half" idx="10"/>
          </p:nvPr>
        </p:nvSpPr>
        <p:spPr/>
        <p:txBody>
          <a:bodyPr/>
          <a:lstStyle/>
          <a:p>
            <a:fld id="{3FF7EF34-73C7-4F01-B523-09FD60D6C619}" type="datetime1">
              <a:rPr lang="en-US" smtClean="0"/>
              <a:t>2/27/25</a:t>
            </a:fld>
            <a:endParaRPr lang="en-US" dirty="0"/>
          </a:p>
        </p:txBody>
      </p:sp>
    </p:spTree>
    <p:extLst>
      <p:ext uri="{BB962C8B-B14F-4D97-AF65-F5344CB8AC3E}">
        <p14:creationId xmlns:p14="http://schemas.microsoft.com/office/powerpoint/2010/main" val="1411419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24000" y="1"/>
            <a:ext cx="9144000" cy="832757"/>
          </a:xfrm>
          <a:prstGeom prst="rect">
            <a:avLst/>
          </a:prstGeom>
          <a:gradFill>
            <a:gsLst>
              <a:gs pos="25000">
                <a:schemeClr val="tx2"/>
              </a:gs>
              <a:gs pos="0">
                <a:srgbClr val="2E6CB8"/>
              </a:gs>
              <a:gs pos="71000">
                <a:schemeClr val="bg1"/>
              </a:gs>
              <a:gs pos="100000">
                <a:schemeClr val="accent1">
                  <a:tint val="23500"/>
                  <a:satMod val="160000"/>
                </a:schemeClr>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500" dirty="0">
              <a:solidFill>
                <a:schemeClr val="tx1"/>
              </a:solidFill>
            </a:endParaRPr>
          </a:p>
        </p:txBody>
      </p:sp>
      <p:sp>
        <p:nvSpPr>
          <p:cNvPr id="5" name="TextBox 4"/>
          <p:cNvSpPr txBox="1"/>
          <p:nvPr/>
        </p:nvSpPr>
        <p:spPr>
          <a:xfrm>
            <a:off x="2151380" y="1120914"/>
            <a:ext cx="7754620" cy="707886"/>
          </a:xfrm>
          <a:prstGeom prst="rect">
            <a:avLst/>
          </a:prstGeom>
          <a:noFill/>
        </p:spPr>
        <p:txBody>
          <a:bodyPr wrap="square" rtlCol="0">
            <a:spAutoFit/>
          </a:bodyPr>
          <a:lstStyle/>
          <a:p>
            <a:r>
              <a:rPr lang="en-US" sz="2000" dirty="0"/>
              <a:t>To start creating a new account, go to </a:t>
            </a:r>
            <a:r>
              <a:rPr lang="en-US" sz="2000" u="sng" dirty="0">
                <a:hlinkClick r:id="rId2"/>
              </a:rPr>
              <a:t>https://impact.illinois.gov</a:t>
            </a:r>
            <a:r>
              <a:rPr lang="en-US" sz="2000" u="sng" dirty="0"/>
              <a:t>.</a:t>
            </a:r>
            <a:r>
              <a:rPr lang="en-US" sz="2000" dirty="0"/>
              <a:t> </a:t>
            </a:r>
          </a:p>
          <a:p>
            <a:r>
              <a:rPr lang="en-US" sz="2000" dirty="0"/>
              <a:t>Select the </a:t>
            </a:r>
            <a:r>
              <a:rPr lang="en-US" sz="2000" b="1" dirty="0"/>
              <a:t>“Register for New Account”</a:t>
            </a:r>
            <a:r>
              <a:rPr lang="en-US" sz="2000" dirty="0"/>
              <a:t> button.</a:t>
            </a:r>
          </a:p>
        </p:txBody>
      </p:sp>
      <p:pic>
        <p:nvPicPr>
          <p:cNvPr id="11" name="Picture 3" descr="E:\Provider Outreach\IMPACT Training Modules (development)\IMPACTlogoOpt2.jpg"/>
          <p:cNvPicPr>
            <a:picLocks noChangeAspect="1" noChangeArrowheads="1"/>
          </p:cNvPicPr>
          <p:nvPr/>
        </p:nvPicPr>
        <p:blipFill>
          <a:blip r:embed="rId3" cstate="print"/>
          <a:srcRect/>
          <a:stretch>
            <a:fillRect/>
          </a:stretch>
        </p:blipFill>
        <p:spPr bwMode="auto">
          <a:xfrm>
            <a:off x="8077200" y="76200"/>
            <a:ext cx="2404580" cy="685800"/>
          </a:xfrm>
          <a:prstGeom prst="rect">
            <a:avLst/>
          </a:prstGeom>
          <a:noFill/>
        </p:spPr>
      </p:pic>
      <p:sp>
        <p:nvSpPr>
          <p:cNvPr id="12" name="TextBox 11"/>
          <p:cNvSpPr txBox="1"/>
          <p:nvPr/>
        </p:nvSpPr>
        <p:spPr>
          <a:xfrm>
            <a:off x="10363201" y="5334000"/>
            <a:ext cx="184731" cy="369332"/>
          </a:xfrm>
          <a:prstGeom prst="rect">
            <a:avLst/>
          </a:prstGeom>
          <a:noFill/>
        </p:spPr>
        <p:txBody>
          <a:bodyPr wrap="none" rtlCol="0">
            <a:spAutoFit/>
          </a:bodyPr>
          <a:lstStyle/>
          <a:p>
            <a:endParaRPr lang="en-US" dirty="0"/>
          </a:p>
        </p:txBody>
      </p:sp>
      <p:sp>
        <p:nvSpPr>
          <p:cNvPr id="13" name="Title 1"/>
          <p:cNvSpPr txBox="1">
            <a:spLocks/>
          </p:cNvSpPr>
          <p:nvPr/>
        </p:nvSpPr>
        <p:spPr>
          <a:xfrm>
            <a:off x="1524000" y="0"/>
            <a:ext cx="6781800" cy="838200"/>
          </a:xfrm>
          <a:prstGeom prst="rect">
            <a:avLst/>
          </a:prstGeom>
        </p:spPr>
        <p:txBody>
          <a:bodyPr vert="horz" lIns="91440" tIns="45720" rIns="91440" bIns="45720" rtlCol="0" anchor="ctr">
            <a:noAutofit/>
          </a:bodyPr>
          <a:lstStyle/>
          <a:p>
            <a:pPr defTabSz="914400">
              <a:spcBef>
                <a:spcPct val="0"/>
              </a:spcBef>
              <a:defRPr/>
            </a:pPr>
            <a:r>
              <a:rPr lang="en-US" sz="2500" dirty="0">
                <a:latin typeface="+mj-lt"/>
                <a:ea typeface="+mj-ea"/>
                <a:cs typeface="+mj-cs"/>
              </a:rPr>
              <a:t>Step 1: Creating A New Account In ILogin</a:t>
            </a:r>
          </a:p>
        </p:txBody>
      </p:sp>
      <p:pic>
        <p:nvPicPr>
          <p:cNvPr id="14" name="image8.jpeg">
            <a:extLst>
              <a:ext uri="{FF2B5EF4-FFF2-40B4-BE49-F238E27FC236}">
                <a16:creationId xmlns:a16="http://schemas.microsoft.com/office/drawing/2014/main" id="{C16A2C20-6A8C-4F19-835D-DA6143BECB1F}"/>
              </a:ext>
            </a:extLst>
          </p:cNvPr>
          <p:cNvPicPr/>
          <p:nvPr/>
        </p:nvPicPr>
        <p:blipFill>
          <a:blip r:embed="rId4" cstate="print"/>
          <a:stretch>
            <a:fillRect/>
          </a:stretch>
        </p:blipFill>
        <p:spPr>
          <a:xfrm>
            <a:off x="2151380" y="1981200"/>
            <a:ext cx="7754620" cy="4296410"/>
          </a:xfrm>
          <a:prstGeom prst="rect">
            <a:avLst/>
          </a:prstGeom>
        </p:spPr>
      </p:pic>
      <p:cxnSp>
        <p:nvCxnSpPr>
          <p:cNvPr id="9" name="Straight Arrow Connector 8">
            <a:extLst>
              <a:ext uri="{FF2B5EF4-FFF2-40B4-BE49-F238E27FC236}">
                <a16:creationId xmlns:a16="http://schemas.microsoft.com/office/drawing/2014/main" id="{A4CACA31-D0A9-44BB-AA43-2FCF32D17556}"/>
              </a:ext>
            </a:extLst>
          </p:cNvPr>
          <p:cNvCxnSpPr>
            <a:cxnSpLocks/>
          </p:cNvCxnSpPr>
          <p:nvPr/>
        </p:nvCxnSpPr>
        <p:spPr>
          <a:xfrm flipH="1">
            <a:off x="6781800" y="4038600"/>
            <a:ext cx="1219200" cy="0"/>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20" name="Slide Number Placeholder 19">
            <a:extLst>
              <a:ext uri="{FF2B5EF4-FFF2-40B4-BE49-F238E27FC236}">
                <a16:creationId xmlns:a16="http://schemas.microsoft.com/office/drawing/2014/main" id="{74D9C936-0D47-4294-9D86-07A245170A80}"/>
              </a:ext>
            </a:extLst>
          </p:cNvPr>
          <p:cNvSpPr>
            <a:spLocks noGrp="1"/>
          </p:cNvSpPr>
          <p:nvPr>
            <p:ph type="sldNum" sz="quarter" idx="12"/>
          </p:nvPr>
        </p:nvSpPr>
        <p:spPr/>
        <p:txBody>
          <a:bodyPr/>
          <a:lstStyle/>
          <a:p>
            <a:fld id="{B6F15528-21DE-4FAA-801E-634DDDAF4B2B}" type="slidenum">
              <a:rPr lang="en-US" smtClean="0"/>
              <a:pPr/>
              <a:t>13</a:t>
            </a:fld>
            <a:endParaRPr lang="en-US" dirty="0"/>
          </a:p>
        </p:txBody>
      </p:sp>
      <p:sp>
        <p:nvSpPr>
          <p:cNvPr id="2" name="Date Placeholder 1">
            <a:extLst>
              <a:ext uri="{FF2B5EF4-FFF2-40B4-BE49-F238E27FC236}">
                <a16:creationId xmlns:a16="http://schemas.microsoft.com/office/drawing/2014/main" id="{B79B8E9E-9730-4E6D-B731-AB7320E182D2}"/>
              </a:ext>
            </a:extLst>
          </p:cNvPr>
          <p:cNvSpPr>
            <a:spLocks noGrp="1"/>
          </p:cNvSpPr>
          <p:nvPr>
            <p:ph type="dt" sz="half" idx="10"/>
          </p:nvPr>
        </p:nvSpPr>
        <p:spPr/>
        <p:txBody>
          <a:bodyPr/>
          <a:lstStyle/>
          <a:p>
            <a:fld id="{866C1781-3AE8-4CE1-92F9-D311C1C72B2F}" type="datetime1">
              <a:rPr lang="en-US" smtClean="0"/>
              <a:t>2/27/25</a:t>
            </a:fld>
            <a:endParaRPr lang="en-US" dirty="0"/>
          </a:p>
        </p:txBody>
      </p:sp>
    </p:spTree>
    <p:extLst>
      <p:ext uri="{BB962C8B-B14F-4D97-AF65-F5344CB8AC3E}">
        <p14:creationId xmlns:p14="http://schemas.microsoft.com/office/powerpoint/2010/main" val="1981175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24000" y="1"/>
            <a:ext cx="9144000" cy="832757"/>
          </a:xfrm>
          <a:prstGeom prst="rect">
            <a:avLst/>
          </a:prstGeom>
          <a:gradFill>
            <a:gsLst>
              <a:gs pos="25000">
                <a:schemeClr val="tx2"/>
              </a:gs>
              <a:gs pos="0">
                <a:srgbClr val="2E6CB8"/>
              </a:gs>
              <a:gs pos="71000">
                <a:schemeClr val="bg1"/>
              </a:gs>
              <a:gs pos="100000">
                <a:schemeClr val="accent1">
                  <a:tint val="23500"/>
                  <a:satMod val="160000"/>
                </a:schemeClr>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500" dirty="0">
              <a:solidFill>
                <a:schemeClr val="tx1"/>
              </a:solidFill>
            </a:endParaRPr>
          </a:p>
        </p:txBody>
      </p:sp>
      <p:pic>
        <p:nvPicPr>
          <p:cNvPr id="11" name="Picture 3" descr="E:\Provider Outreach\IMPACT Training Modules (development)\IMPACTlogoOpt2.jpg"/>
          <p:cNvPicPr>
            <a:picLocks noChangeAspect="1" noChangeArrowheads="1"/>
          </p:cNvPicPr>
          <p:nvPr/>
        </p:nvPicPr>
        <p:blipFill>
          <a:blip r:embed="rId2" cstate="print"/>
          <a:srcRect/>
          <a:stretch>
            <a:fillRect/>
          </a:stretch>
        </p:blipFill>
        <p:spPr bwMode="auto">
          <a:xfrm>
            <a:off x="8077200" y="76200"/>
            <a:ext cx="2404580" cy="685800"/>
          </a:xfrm>
          <a:prstGeom prst="rect">
            <a:avLst/>
          </a:prstGeom>
          <a:noFill/>
        </p:spPr>
      </p:pic>
      <p:sp>
        <p:nvSpPr>
          <p:cNvPr id="12" name="TextBox 11"/>
          <p:cNvSpPr txBox="1"/>
          <p:nvPr/>
        </p:nvSpPr>
        <p:spPr>
          <a:xfrm>
            <a:off x="10363201" y="5334000"/>
            <a:ext cx="184731" cy="369332"/>
          </a:xfrm>
          <a:prstGeom prst="rect">
            <a:avLst/>
          </a:prstGeom>
          <a:noFill/>
        </p:spPr>
        <p:txBody>
          <a:bodyPr wrap="none" rtlCol="0">
            <a:spAutoFit/>
          </a:bodyPr>
          <a:lstStyle/>
          <a:p>
            <a:endParaRPr lang="en-US" dirty="0"/>
          </a:p>
        </p:txBody>
      </p:sp>
      <p:sp>
        <p:nvSpPr>
          <p:cNvPr id="13" name="Title 1"/>
          <p:cNvSpPr txBox="1">
            <a:spLocks/>
          </p:cNvSpPr>
          <p:nvPr/>
        </p:nvSpPr>
        <p:spPr>
          <a:xfrm>
            <a:off x="1524000" y="0"/>
            <a:ext cx="6400800" cy="838200"/>
          </a:xfrm>
          <a:prstGeom prst="rect">
            <a:avLst/>
          </a:prstGeom>
        </p:spPr>
        <p:txBody>
          <a:bodyPr vert="horz" lIns="91440" tIns="45720" rIns="91440" bIns="45720" rtlCol="0" anchor="ctr">
            <a:noAutofit/>
          </a:bodyPr>
          <a:lstStyle/>
          <a:p>
            <a:pPr lvl="0">
              <a:spcBef>
                <a:spcPct val="0"/>
              </a:spcBef>
              <a:defRPr/>
            </a:pPr>
            <a:r>
              <a:rPr lang="en-US" sz="2500" dirty="0"/>
              <a:t>Step 1: Creating A New Account In ILogin</a:t>
            </a:r>
          </a:p>
        </p:txBody>
      </p:sp>
      <p:pic>
        <p:nvPicPr>
          <p:cNvPr id="3" name="Picture 2">
            <a:extLst>
              <a:ext uri="{FF2B5EF4-FFF2-40B4-BE49-F238E27FC236}">
                <a16:creationId xmlns:a16="http://schemas.microsoft.com/office/drawing/2014/main" id="{E8111685-3EC6-47D2-A490-634E72628EF6}"/>
              </a:ext>
            </a:extLst>
          </p:cNvPr>
          <p:cNvPicPr>
            <a:picLocks noChangeAspect="1"/>
          </p:cNvPicPr>
          <p:nvPr/>
        </p:nvPicPr>
        <p:blipFill rotWithShape="1">
          <a:blip r:embed="rId3"/>
          <a:srcRect l="11459" t="13447"/>
          <a:stretch/>
        </p:blipFill>
        <p:spPr>
          <a:xfrm>
            <a:off x="2365492" y="1905000"/>
            <a:ext cx="7461016" cy="4372928"/>
          </a:xfrm>
          <a:prstGeom prst="rect">
            <a:avLst/>
          </a:prstGeom>
          <a:ln>
            <a:solidFill>
              <a:schemeClr val="accent1"/>
            </a:solidFill>
          </a:ln>
        </p:spPr>
      </p:pic>
      <p:pic>
        <p:nvPicPr>
          <p:cNvPr id="4" name="Picture 3">
            <a:extLst>
              <a:ext uri="{FF2B5EF4-FFF2-40B4-BE49-F238E27FC236}">
                <a16:creationId xmlns:a16="http://schemas.microsoft.com/office/drawing/2014/main" id="{0EE1E298-5F46-483B-A11B-0A3CD6E8F03A}"/>
              </a:ext>
            </a:extLst>
          </p:cNvPr>
          <p:cNvPicPr>
            <a:picLocks noChangeAspect="1"/>
          </p:cNvPicPr>
          <p:nvPr/>
        </p:nvPicPr>
        <p:blipFill>
          <a:blip r:embed="rId4"/>
          <a:stretch>
            <a:fillRect/>
          </a:stretch>
        </p:blipFill>
        <p:spPr>
          <a:xfrm>
            <a:off x="4476070" y="1981201"/>
            <a:ext cx="476930" cy="406981"/>
          </a:xfrm>
          <a:prstGeom prst="rect">
            <a:avLst/>
          </a:prstGeom>
        </p:spPr>
      </p:pic>
      <p:sp>
        <p:nvSpPr>
          <p:cNvPr id="6" name="TextBox 5">
            <a:extLst>
              <a:ext uri="{FF2B5EF4-FFF2-40B4-BE49-F238E27FC236}">
                <a16:creationId xmlns:a16="http://schemas.microsoft.com/office/drawing/2014/main" id="{9D10ED0F-BECA-4490-9692-9E70334E6B18}"/>
              </a:ext>
            </a:extLst>
          </p:cNvPr>
          <p:cNvSpPr txBox="1"/>
          <p:nvPr/>
        </p:nvSpPr>
        <p:spPr>
          <a:xfrm>
            <a:off x="2365492" y="1143001"/>
            <a:ext cx="7461016" cy="646331"/>
          </a:xfrm>
          <a:prstGeom prst="rect">
            <a:avLst/>
          </a:prstGeom>
          <a:noFill/>
        </p:spPr>
        <p:txBody>
          <a:bodyPr wrap="square" rtlCol="0">
            <a:spAutoFit/>
          </a:bodyPr>
          <a:lstStyle/>
          <a:p>
            <a:r>
              <a:rPr lang="en-US" dirty="0"/>
              <a:t>Complete the registration information and click on </a:t>
            </a:r>
            <a:r>
              <a:rPr lang="en-US" b="1" dirty="0"/>
              <a:t>“Submit”. </a:t>
            </a:r>
          </a:p>
          <a:p>
            <a:r>
              <a:rPr lang="en-US" dirty="0"/>
              <a:t>The email/username will need to be unique within ILogin.</a:t>
            </a:r>
          </a:p>
        </p:txBody>
      </p:sp>
      <p:cxnSp>
        <p:nvCxnSpPr>
          <p:cNvPr id="9" name="Straight Arrow Connector 8">
            <a:extLst>
              <a:ext uri="{FF2B5EF4-FFF2-40B4-BE49-F238E27FC236}">
                <a16:creationId xmlns:a16="http://schemas.microsoft.com/office/drawing/2014/main" id="{AAAF7499-73BB-4A4F-B677-2036DB56C284}"/>
              </a:ext>
            </a:extLst>
          </p:cNvPr>
          <p:cNvCxnSpPr>
            <a:cxnSpLocks/>
          </p:cNvCxnSpPr>
          <p:nvPr/>
        </p:nvCxnSpPr>
        <p:spPr>
          <a:xfrm flipH="1">
            <a:off x="3124200" y="6096000"/>
            <a:ext cx="1143000" cy="0"/>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5" name="Slide Number Placeholder 4">
            <a:extLst>
              <a:ext uri="{FF2B5EF4-FFF2-40B4-BE49-F238E27FC236}">
                <a16:creationId xmlns:a16="http://schemas.microsoft.com/office/drawing/2014/main" id="{BE9737ED-6B7D-497E-8E80-867C13AA709E}"/>
              </a:ext>
            </a:extLst>
          </p:cNvPr>
          <p:cNvSpPr>
            <a:spLocks noGrp="1"/>
          </p:cNvSpPr>
          <p:nvPr>
            <p:ph type="sldNum" sz="quarter" idx="12"/>
          </p:nvPr>
        </p:nvSpPr>
        <p:spPr/>
        <p:txBody>
          <a:bodyPr/>
          <a:lstStyle/>
          <a:p>
            <a:fld id="{B6F15528-21DE-4FAA-801E-634DDDAF4B2B}" type="slidenum">
              <a:rPr lang="en-US" smtClean="0"/>
              <a:pPr/>
              <a:t>14</a:t>
            </a:fld>
            <a:endParaRPr lang="en-US" dirty="0"/>
          </a:p>
        </p:txBody>
      </p:sp>
      <p:sp>
        <p:nvSpPr>
          <p:cNvPr id="2" name="Date Placeholder 1">
            <a:extLst>
              <a:ext uri="{FF2B5EF4-FFF2-40B4-BE49-F238E27FC236}">
                <a16:creationId xmlns:a16="http://schemas.microsoft.com/office/drawing/2014/main" id="{514CCF6C-DB96-49E5-8B10-9331EC3005B5}"/>
              </a:ext>
            </a:extLst>
          </p:cNvPr>
          <p:cNvSpPr>
            <a:spLocks noGrp="1"/>
          </p:cNvSpPr>
          <p:nvPr>
            <p:ph type="dt" sz="half" idx="10"/>
          </p:nvPr>
        </p:nvSpPr>
        <p:spPr/>
        <p:txBody>
          <a:bodyPr/>
          <a:lstStyle/>
          <a:p>
            <a:fld id="{38995803-D1E8-4794-9FEA-A1D94F82011D}" type="datetime1">
              <a:rPr lang="en-US" smtClean="0"/>
              <a:t>2/27/25</a:t>
            </a:fld>
            <a:endParaRPr lang="en-US" dirty="0"/>
          </a:p>
        </p:txBody>
      </p:sp>
    </p:spTree>
    <p:extLst>
      <p:ext uri="{BB962C8B-B14F-4D97-AF65-F5344CB8AC3E}">
        <p14:creationId xmlns:p14="http://schemas.microsoft.com/office/powerpoint/2010/main" val="1358368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81349"/>
            <a:ext cx="9144000" cy="832757"/>
          </a:xfrm>
          <a:prstGeom prst="rect">
            <a:avLst/>
          </a:prstGeom>
          <a:gradFill>
            <a:gsLst>
              <a:gs pos="25000">
                <a:schemeClr val="tx2"/>
              </a:gs>
              <a:gs pos="0">
                <a:srgbClr val="2E6CB8"/>
              </a:gs>
              <a:gs pos="71000">
                <a:schemeClr val="bg1"/>
              </a:gs>
              <a:gs pos="100000">
                <a:schemeClr val="accent1">
                  <a:tint val="23500"/>
                  <a:satMod val="160000"/>
                </a:schemeClr>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500" dirty="0">
              <a:solidFill>
                <a:schemeClr val="tx1"/>
              </a:solidFill>
            </a:endParaRPr>
          </a:p>
        </p:txBody>
      </p:sp>
      <p:pic>
        <p:nvPicPr>
          <p:cNvPr id="6" name="Picture 3" descr="E:\Provider Outreach\IMPACT Training Modules (development)\IMPACTlogoOpt2.jpg"/>
          <p:cNvPicPr>
            <a:picLocks noChangeAspect="1" noChangeArrowheads="1"/>
          </p:cNvPicPr>
          <p:nvPr/>
        </p:nvPicPr>
        <p:blipFill>
          <a:blip r:embed="rId2" cstate="print"/>
          <a:srcRect/>
          <a:stretch>
            <a:fillRect/>
          </a:stretch>
        </p:blipFill>
        <p:spPr bwMode="auto">
          <a:xfrm>
            <a:off x="8077200" y="0"/>
            <a:ext cx="2404580" cy="685800"/>
          </a:xfrm>
          <a:prstGeom prst="rect">
            <a:avLst/>
          </a:prstGeom>
          <a:noFill/>
        </p:spPr>
      </p:pic>
      <p:sp>
        <p:nvSpPr>
          <p:cNvPr id="8" name="Title 1"/>
          <p:cNvSpPr txBox="1">
            <a:spLocks/>
          </p:cNvSpPr>
          <p:nvPr/>
        </p:nvSpPr>
        <p:spPr>
          <a:xfrm>
            <a:off x="1524000" y="0"/>
            <a:ext cx="6400800" cy="838200"/>
          </a:xfrm>
          <a:prstGeom prst="rect">
            <a:avLst/>
          </a:prstGeom>
        </p:spPr>
        <p:txBody>
          <a:bodyPr vert="horz" lIns="91440" tIns="45720" rIns="91440" bIns="45720" rtlCol="0" anchor="ctr">
            <a:noAutofit/>
          </a:bodyPr>
          <a:lstStyle/>
          <a:p>
            <a:pPr lvl="0">
              <a:spcBef>
                <a:spcPct val="0"/>
              </a:spcBef>
              <a:defRPr/>
            </a:pPr>
            <a:r>
              <a:rPr lang="en-US" sz="2500" dirty="0"/>
              <a:t>Step 1: Creating A New Account In ILogin</a:t>
            </a:r>
          </a:p>
        </p:txBody>
      </p:sp>
      <p:pic>
        <p:nvPicPr>
          <p:cNvPr id="2" name="Picture 1">
            <a:extLst>
              <a:ext uri="{FF2B5EF4-FFF2-40B4-BE49-F238E27FC236}">
                <a16:creationId xmlns:a16="http://schemas.microsoft.com/office/drawing/2014/main" id="{8CA05D8E-4F09-46A1-8BDB-79CE6F139572}"/>
              </a:ext>
            </a:extLst>
          </p:cNvPr>
          <p:cNvPicPr>
            <a:picLocks noChangeAspect="1"/>
          </p:cNvPicPr>
          <p:nvPr/>
        </p:nvPicPr>
        <p:blipFill>
          <a:blip r:embed="rId3"/>
          <a:stretch>
            <a:fillRect/>
          </a:stretch>
        </p:blipFill>
        <p:spPr>
          <a:xfrm>
            <a:off x="2027549" y="2377954"/>
            <a:ext cx="8030852" cy="3184647"/>
          </a:xfrm>
          <a:prstGeom prst="rect">
            <a:avLst/>
          </a:prstGeom>
          <a:ln>
            <a:solidFill>
              <a:schemeClr val="accent1"/>
            </a:solidFill>
          </a:ln>
        </p:spPr>
      </p:pic>
      <p:pic>
        <p:nvPicPr>
          <p:cNvPr id="3" name="Picture 2">
            <a:extLst>
              <a:ext uri="{FF2B5EF4-FFF2-40B4-BE49-F238E27FC236}">
                <a16:creationId xmlns:a16="http://schemas.microsoft.com/office/drawing/2014/main" id="{391BBE82-9B28-4A07-A4CD-27E7B63A283D}"/>
              </a:ext>
            </a:extLst>
          </p:cNvPr>
          <p:cNvPicPr>
            <a:picLocks noChangeAspect="1"/>
          </p:cNvPicPr>
          <p:nvPr/>
        </p:nvPicPr>
        <p:blipFill>
          <a:blip r:embed="rId4"/>
          <a:stretch>
            <a:fillRect/>
          </a:stretch>
        </p:blipFill>
        <p:spPr>
          <a:xfrm>
            <a:off x="4267201" y="2667001"/>
            <a:ext cx="533399" cy="533399"/>
          </a:xfrm>
          <a:prstGeom prst="rect">
            <a:avLst/>
          </a:prstGeom>
        </p:spPr>
      </p:pic>
      <p:sp>
        <p:nvSpPr>
          <p:cNvPr id="4" name="TextBox 3">
            <a:extLst>
              <a:ext uri="{FF2B5EF4-FFF2-40B4-BE49-F238E27FC236}">
                <a16:creationId xmlns:a16="http://schemas.microsoft.com/office/drawing/2014/main" id="{198357AF-F295-4F59-BE66-28D391C9D631}"/>
              </a:ext>
            </a:extLst>
          </p:cNvPr>
          <p:cNvSpPr txBox="1"/>
          <p:nvPr/>
        </p:nvSpPr>
        <p:spPr>
          <a:xfrm>
            <a:off x="2027550" y="1342112"/>
            <a:ext cx="8030851" cy="923330"/>
          </a:xfrm>
          <a:prstGeom prst="rect">
            <a:avLst/>
          </a:prstGeom>
          <a:noFill/>
        </p:spPr>
        <p:txBody>
          <a:bodyPr wrap="square" rtlCol="0">
            <a:spAutoFit/>
          </a:bodyPr>
          <a:lstStyle/>
          <a:p>
            <a:r>
              <a:rPr lang="en-US" dirty="0"/>
              <a:t>Once you have submitted your registration, you will see the following information indicating </a:t>
            </a:r>
            <a:r>
              <a:rPr lang="en-US" b="1" dirty="0"/>
              <a:t>“The account was created successfully.” </a:t>
            </a:r>
          </a:p>
          <a:p>
            <a:r>
              <a:rPr lang="en-US" dirty="0"/>
              <a:t>You will also receive an activation email. </a:t>
            </a:r>
          </a:p>
        </p:txBody>
      </p:sp>
      <p:sp>
        <p:nvSpPr>
          <p:cNvPr id="7" name="Slide Number Placeholder 6">
            <a:extLst>
              <a:ext uri="{FF2B5EF4-FFF2-40B4-BE49-F238E27FC236}">
                <a16:creationId xmlns:a16="http://schemas.microsoft.com/office/drawing/2014/main" id="{40D81794-0A89-4022-91B3-4E3B7D2DC786}"/>
              </a:ext>
            </a:extLst>
          </p:cNvPr>
          <p:cNvSpPr>
            <a:spLocks noGrp="1"/>
          </p:cNvSpPr>
          <p:nvPr>
            <p:ph type="sldNum" sz="quarter" idx="12"/>
          </p:nvPr>
        </p:nvSpPr>
        <p:spPr/>
        <p:txBody>
          <a:bodyPr/>
          <a:lstStyle/>
          <a:p>
            <a:fld id="{B6F15528-21DE-4FAA-801E-634DDDAF4B2B}" type="slidenum">
              <a:rPr lang="en-US" smtClean="0"/>
              <a:pPr/>
              <a:t>15</a:t>
            </a:fld>
            <a:endParaRPr lang="en-US" dirty="0"/>
          </a:p>
        </p:txBody>
      </p:sp>
      <p:sp>
        <p:nvSpPr>
          <p:cNvPr id="9" name="Date Placeholder 8">
            <a:extLst>
              <a:ext uri="{FF2B5EF4-FFF2-40B4-BE49-F238E27FC236}">
                <a16:creationId xmlns:a16="http://schemas.microsoft.com/office/drawing/2014/main" id="{D1D6633B-4FE4-4C1B-BC5F-2FC877797410}"/>
              </a:ext>
            </a:extLst>
          </p:cNvPr>
          <p:cNvSpPr>
            <a:spLocks noGrp="1"/>
          </p:cNvSpPr>
          <p:nvPr>
            <p:ph type="dt" sz="half" idx="10"/>
          </p:nvPr>
        </p:nvSpPr>
        <p:spPr/>
        <p:txBody>
          <a:bodyPr/>
          <a:lstStyle/>
          <a:p>
            <a:fld id="{D4E6A8D0-9425-4672-9A87-961E2C1B5420}" type="datetime1">
              <a:rPr lang="en-US" smtClean="0"/>
              <a:t>2/27/25</a:t>
            </a:fld>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4000" y="1"/>
            <a:ext cx="9144000" cy="832757"/>
          </a:xfrm>
          <a:prstGeom prst="rect">
            <a:avLst/>
          </a:prstGeom>
          <a:gradFill>
            <a:gsLst>
              <a:gs pos="25000">
                <a:schemeClr val="tx2"/>
              </a:gs>
              <a:gs pos="0">
                <a:srgbClr val="2E6CB8"/>
              </a:gs>
              <a:gs pos="71000">
                <a:schemeClr val="bg1"/>
              </a:gs>
              <a:gs pos="100000">
                <a:schemeClr val="accent1">
                  <a:tint val="23500"/>
                  <a:satMod val="160000"/>
                </a:schemeClr>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500" dirty="0">
              <a:solidFill>
                <a:schemeClr val="tx1"/>
              </a:solidFill>
            </a:endParaRPr>
          </a:p>
        </p:txBody>
      </p:sp>
      <p:pic>
        <p:nvPicPr>
          <p:cNvPr id="8" name="Picture 3" descr="E:\Provider Outreach\IMPACT Training Modules (development)\IMPACTlogoOpt2.jpg"/>
          <p:cNvPicPr>
            <a:picLocks noChangeAspect="1" noChangeArrowheads="1"/>
          </p:cNvPicPr>
          <p:nvPr/>
        </p:nvPicPr>
        <p:blipFill>
          <a:blip r:embed="rId2" cstate="print"/>
          <a:srcRect/>
          <a:stretch>
            <a:fillRect/>
          </a:stretch>
        </p:blipFill>
        <p:spPr bwMode="auto">
          <a:xfrm>
            <a:off x="8077200" y="76200"/>
            <a:ext cx="2404580" cy="685800"/>
          </a:xfrm>
          <a:prstGeom prst="rect">
            <a:avLst/>
          </a:prstGeom>
          <a:noFill/>
        </p:spPr>
      </p:pic>
      <p:sp>
        <p:nvSpPr>
          <p:cNvPr id="9" name="Title 1"/>
          <p:cNvSpPr txBox="1">
            <a:spLocks/>
          </p:cNvSpPr>
          <p:nvPr/>
        </p:nvSpPr>
        <p:spPr>
          <a:xfrm>
            <a:off x="1524000" y="0"/>
            <a:ext cx="6400800" cy="838200"/>
          </a:xfrm>
          <a:prstGeom prst="rect">
            <a:avLst/>
          </a:prstGeom>
        </p:spPr>
        <p:txBody>
          <a:bodyPr vert="horz" lIns="91440" tIns="45720" rIns="91440" bIns="45720" rtlCol="0" anchor="ctr">
            <a:noAutofit/>
          </a:bodyPr>
          <a:lstStyle/>
          <a:p>
            <a:pPr lvl="0">
              <a:spcBef>
                <a:spcPct val="0"/>
              </a:spcBef>
              <a:defRPr/>
            </a:pPr>
            <a:r>
              <a:rPr lang="en-US" sz="2400" dirty="0"/>
              <a:t>Step 2: Activating the ILogin Account </a:t>
            </a:r>
          </a:p>
        </p:txBody>
      </p:sp>
      <p:pic>
        <p:nvPicPr>
          <p:cNvPr id="12" name="Picture 11">
            <a:extLst>
              <a:ext uri="{FF2B5EF4-FFF2-40B4-BE49-F238E27FC236}">
                <a16:creationId xmlns:a16="http://schemas.microsoft.com/office/drawing/2014/main" id="{54A61732-462B-48D1-A02D-D7C91A03789C}"/>
              </a:ext>
            </a:extLst>
          </p:cNvPr>
          <p:cNvPicPr/>
          <p:nvPr/>
        </p:nvPicPr>
        <p:blipFill rotWithShape="1">
          <a:blip r:embed="rId3"/>
          <a:srcRect t="709"/>
          <a:stretch/>
        </p:blipFill>
        <p:spPr>
          <a:xfrm>
            <a:off x="3259690" y="2209800"/>
            <a:ext cx="5503310" cy="4572000"/>
          </a:xfrm>
          <a:prstGeom prst="rect">
            <a:avLst/>
          </a:prstGeom>
          <a:ln>
            <a:solidFill>
              <a:schemeClr val="accent1"/>
            </a:solidFill>
          </a:ln>
        </p:spPr>
      </p:pic>
      <p:pic>
        <p:nvPicPr>
          <p:cNvPr id="2" name="Picture 1">
            <a:extLst>
              <a:ext uri="{FF2B5EF4-FFF2-40B4-BE49-F238E27FC236}">
                <a16:creationId xmlns:a16="http://schemas.microsoft.com/office/drawing/2014/main" id="{991B9AC2-ADBD-4B16-9177-2063465C0F54}"/>
              </a:ext>
            </a:extLst>
          </p:cNvPr>
          <p:cNvPicPr>
            <a:picLocks noChangeAspect="1"/>
          </p:cNvPicPr>
          <p:nvPr/>
        </p:nvPicPr>
        <p:blipFill>
          <a:blip r:embed="rId4"/>
          <a:stretch>
            <a:fillRect/>
          </a:stretch>
        </p:blipFill>
        <p:spPr>
          <a:xfrm>
            <a:off x="4648201" y="4495800"/>
            <a:ext cx="314325" cy="152400"/>
          </a:xfrm>
          <a:prstGeom prst="rect">
            <a:avLst/>
          </a:prstGeom>
        </p:spPr>
      </p:pic>
      <p:sp>
        <p:nvSpPr>
          <p:cNvPr id="3" name="TextBox 2">
            <a:extLst>
              <a:ext uri="{FF2B5EF4-FFF2-40B4-BE49-F238E27FC236}">
                <a16:creationId xmlns:a16="http://schemas.microsoft.com/office/drawing/2014/main" id="{55B7F857-593B-4F07-905D-33C8797C090C}"/>
              </a:ext>
            </a:extLst>
          </p:cNvPr>
          <p:cNvSpPr txBox="1"/>
          <p:nvPr/>
        </p:nvSpPr>
        <p:spPr>
          <a:xfrm>
            <a:off x="1981200" y="994828"/>
            <a:ext cx="8153400" cy="1400383"/>
          </a:xfrm>
          <a:prstGeom prst="rect">
            <a:avLst/>
          </a:prstGeom>
          <a:noFill/>
        </p:spPr>
        <p:txBody>
          <a:bodyPr wrap="square" rtlCol="0">
            <a:spAutoFit/>
          </a:bodyPr>
          <a:lstStyle/>
          <a:p>
            <a:r>
              <a:rPr lang="en-US" sz="1700" dirty="0"/>
              <a:t>Once you receive the ILogin activation email, click on the </a:t>
            </a:r>
            <a:r>
              <a:rPr lang="en-US" sz="1700" b="1" dirty="0"/>
              <a:t>Activate Account </a:t>
            </a:r>
            <a:r>
              <a:rPr lang="en-US" sz="1700" dirty="0"/>
              <a:t>button. You will be directed to set up a password, security questions and options for password recovery.</a:t>
            </a:r>
            <a:br>
              <a:rPr lang="en-US" sz="1700" dirty="0"/>
            </a:br>
            <a:r>
              <a:rPr lang="en-US" sz="1700" b="1" i="1" dirty="0"/>
              <a:t>Please Note: This link expires 7 days after you receive the email. Be sure to activate your account as soon as possible. </a:t>
            </a:r>
          </a:p>
        </p:txBody>
      </p:sp>
      <p:cxnSp>
        <p:nvCxnSpPr>
          <p:cNvPr id="10" name="Straight Arrow Connector 9">
            <a:extLst>
              <a:ext uri="{FF2B5EF4-FFF2-40B4-BE49-F238E27FC236}">
                <a16:creationId xmlns:a16="http://schemas.microsoft.com/office/drawing/2014/main" id="{672E31CC-2E4F-4E41-8525-5AB845AFA319}"/>
              </a:ext>
            </a:extLst>
          </p:cNvPr>
          <p:cNvCxnSpPr>
            <a:cxnSpLocks/>
          </p:cNvCxnSpPr>
          <p:nvPr/>
        </p:nvCxnSpPr>
        <p:spPr>
          <a:xfrm flipH="1">
            <a:off x="6477000" y="5943600"/>
            <a:ext cx="609600" cy="0"/>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5" name="Slide Number Placeholder 4">
            <a:extLst>
              <a:ext uri="{FF2B5EF4-FFF2-40B4-BE49-F238E27FC236}">
                <a16:creationId xmlns:a16="http://schemas.microsoft.com/office/drawing/2014/main" id="{D15B0902-B165-4298-9CC8-E5AD1FA2D26E}"/>
              </a:ext>
            </a:extLst>
          </p:cNvPr>
          <p:cNvSpPr>
            <a:spLocks noGrp="1"/>
          </p:cNvSpPr>
          <p:nvPr>
            <p:ph type="sldNum" sz="quarter" idx="12"/>
          </p:nvPr>
        </p:nvSpPr>
        <p:spPr/>
        <p:txBody>
          <a:bodyPr/>
          <a:lstStyle/>
          <a:p>
            <a:fld id="{B6F15528-21DE-4FAA-801E-634DDDAF4B2B}" type="slidenum">
              <a:rPr lang="en-US" smtClean="0"/>
              <a:pPr/>
              <a:t>16</a:t>
            </a:fld>
            <a:endParaRPr lang="en-US" dirty="0"/>
          </a:p>
        </p:txBody>
      </p:sp>
      <p:sp>
        <p:nvSpPr>
          <p:cNvPr id="4" name="Date Placeholder 3">
            <a:extLst>
              <a:ext uri="{FF2B5EF4-FFF2-40B4-BE49-F238E27FC236}">
                <a16:creationId xmlns:a16="http://schemas.microsoft.com/office/drawing/2014/main" id="{C10403E2-A533-454A-964E-0DDA93EB6699}"/>
              </a:ext>
            </a:extLst>
          </p:cNvPr>
          <p:cNvSpPr>
            <a:spLocks noGrp="1"/>
          </p:cNvSpPr>
          <p:nvPr>
            <p:ph type="dt" sz="half" idx="10"/>
          </p:nvPr>
        </p:nvSpPr>
        <p:spPr/>
        <p:txBody>
          <a:bodyPr/>
          <a:lstStyle/>
          <a:p>
            <a:fld id="{F76EE076-D7C7-4D22-9B74-B9DADB705C72}" type="datetime1">
              <a:rPr lang="en-US" smtClean="0"/>
              <a:t>2/27/25</a:t>
            </a:fld>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24000" y="5444"/>
            <a:ext cx="9144000" cy="832757"/>
          </a:xfrm>
          <a:prstGeom prst="rect">
            <a:avLst/>
          </a:prstGeom>
          <a:gradFill>
            <a:gsLst>
              <a:gs pos="25000">
                <a:schemeClr val="tx2"/>
              </a:gs>
              <a:gs pos="0">
                <a:srgbClr val="2E6CB8"/>
              </a:gs>
              <a:gs pos="71000">
                <a:schemeClr val="bg1"/>
              </a:gs>
              <a:gs pos="100000">
                <a:schemeClr val="accent1">
                  <a:tint val="23500"/>
                  <a:satMod val="160000"/>
                </a:schemeClr>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500" dirty="0">
              <a:solidFill>
                <a:schemeClr val="tx1"/>
              </a:solidFill>
            </a:endParaRPr>
          </a:p>
        </p:txBody>
      </p:sp>
      <p:pic>
        <p:nvPicPr>
          <p:cNvPr id="10" name="Picture 3" descr="E:\Provider Outreach\IMPACT Training Modules (development)\IMPACTlogoOpt2.jpg"/>
          <p:cNvPicPr>
            <a:picLocks noChangeAspect="1" noChangeArrowheads="1"/>
          </p:cNvPicPr>
          <p:nvPr/>
        </p:nvPicPr>
        <p:blipFill>
          <a:blip r:embed="rId3" cstate="print"/>
          <a:srcRect/>
          <a:stretch>
            <a:fillRect/>
          </a:stretch>
        </p:blipFill>
        <p:spPr bwMode="auto">
          <a:xfrm>
            <a:off x="8077200" y="76200"/>
            <a:ext cx="2404580" cy="685800"/>
          </a:xfrm>
          <a:prstGeom prst="rect">
            <a:avLst/>
          </a:prstGeom>
          <a:noFill/>
        </p:spPr>
      </p:pic>
      <p:sp>
        <p:nvSpPr>
          <p:cNvPr id="11" name="Title 1"/>
          <p:cNvSpPr txBox="1">
            <a:spLocks/>
          </p:cNvSpPr>
          <p:nvPr/>
        </p:nvSpPr>
        <p:spPr>
          <a:xfrm>
            <a:off x="1532291" y="152400"/>
            <a:ext cx="6400800" cy="838200"/>
          </a:xfrm>
          <a:prstGeom prst="rect">
            <a:avLst/>
          </a:prstGeom>
        </p:spPr>
        <p:txBody>
          <a:bodyPr vert="horz" lIns="91440" tIns="45720" rIns="91440" bIns="45720" rtlCol="0" anchor="ctr">
            <a:noAutofit/>
          </a:bodyPr>
          <a:lstStyle/>
          <a:p>
            <a:pPr>
              <a:spcBef>
                <a:spcPct val="0"/>
              </a:spcBef>
              <a:defRPr/>
            </a:pPr>
            <a:r>
              <a:rPr lang="en-US" sz="2400" dirty="0"/>
              <a:t>Step 2: Activating the ILogin Account</a:t>
            </a:r>
          </a:p>
          <a:p>
            <a:pPr defTabSz="914400">
              <a:spcBef>
                <a:spcPct val="0"/>
              </a:spcBef>
              <a:defRPr/>
            </a:pPr>
            <a:endParaRPr lang="en-US" sz="2000" dirty="0">
              <a:latin typeface="+mj-lt"/>
              <a:ea typeface="+mj-ea"/>
              <a:cs typeface="+mj-cs"/>
            </a:endParaRPr>
          </a:p>
        </p:txBody>
      </p:sp>
      <p:pic>
        <p:nvPicPr>
          <p:cNvPr id="2" name="Picture 1">
            <a:extLst>
              <a:ext uri="{FF2B5EF4-FFF2-40B4-BE49-F238E27FC236}">
                <a16:creationId xmlns:a16="http://schemas.microsoft.com/office/drawing/2014/main" id="{8428F9D6-C8A3-4E15-8BC5-1F1D1B979359}"/>
              </a:ext>
            </a:extLst>
          </p:cNvPr>
          <p:cNvPicPr>
            <a:picLocks noChangeAspect="1"/>
          </p:cNvPicPr>
          <p:nvPr/>
        </p:nvPicPr>
        <p:blipFill>
          <a:blip r:embed="rId4"/>
          <a:stretch>
            <a:fillRect/>
          </a:stretch>
        </p:blipFill>
        <p:spPr>
          <a:xfrm>
            <a:off x="3024188" y="1828801"/>
            <a:ext cx="6067425" cy="4314825"/>
          </a:xfrm>
          <a:prstGeom prst="rect">
            <a:avLst/>
          </a:prstGeom>
          <a:ln>
            <a:solidFill>
              <a:schemeClr val="accent1"/>
            </a:solidFill>
          </a:ln>
        </p:spPr>
      </p:pic>
      <p:sp>
        <p:nvSpPr>
          <p:cNvPr id="3" name="TextBox 2">
            <a:extLst>
              <a:ext uri="{FF2B5EF4-FFF2-40B4-BE49-F238E27FC236}">
                <a16:creationId xmlns:a16="http://schemas.microsoft.com/office/drawing/2014/main" id="{C1C5C814-6D4D-4F0F-A6B3-5DE47038B7D6}"/>
              </a:ext>
            </a:extLst>
          </p:cNvPr>
          <p:cNvSpPr txBox="1"/>
          <p:nvPr/>
        </p:nvSpPr>
        <p:spPr>
          <a:xfrm>
            <a:off x="3024188" y="1066801"/>
            <a:ext cx="6067425" cy="646331"/>
          </a:xfrm>
          <a:prstGeom prst="rect">
            <a:avLst/>
          </a:prstGeom>
          <a:noFill/>
        </p:spPr>
        <p:txBody>
          <a:bodyPr wrap="square" rtlCol="0">
            <a:spAutoFit/>
          </a:bodyPr>
          <a:lstStyle/>
          <a:p>
            <a:r>
              <a:rPr lang="en-US" dirty="0"/>
              <a:t>Create your password. Be sure to follow the password requirements listed below: </a:t>
            </a:r>
          </a:p>
        </p:txBody>
      </p:sp>
      <p:sp>
        <p:nvSpPr>
          <p:cNvPr id="4" name="Slide Number Placeholder 3">
            <a:extLst>
              <a:ext uri="{FF2B5EF4-FFF2-40B4-BE49-F238E27FC236}">
                <a16:creationId xmlns:a16="http://schemas.microsoft.com/office/drawing/2014/main" id="{50E62AA1-4FD1-4500-B17A-C56AD7B0E97F}"/>
              </a:ext>
            </a:extLst>
          </p:cNvPr>
          <p:cNvSpPr>
            <a:spLocks noGrp="1"/>
          </p:cNvSpPr>
          <p:nvPr>
            <p:ph type="sldNum" sz="quarter" idx="12"/>
          </p:nvPr>
        </p:nvSpPr>
        <p:spPr/>
        <p:txBody>
          <a:bodyPr/>
          <a:lstStyle/>
          <a:p>
            <a:fld id="{B6F15528-21DE-4FAA-801E-634DDDAF4B2B}" type="slidenum">
              <a:rPr lang="en-US" smtClean="0"/>
              <a:pPr/>
              <a:t>17</a:t>
            </a:fld>
            <a:endParaRPr lang="en-US" dirty="0"/>
          </a:p>
        </p:txBody>
      </p:sp>
      <p:sp>
        <p:nvSpPr>
          <p:cNvPr id="5" name="Date Placeholder 4">
            <a:extLst>
              <a:ext uri="{FF2B5EF4-FFF2-40B4-BE49-F238E27FC236}">
                <a16:creationId xmlns:a16="http://schemas.microsoft.com/office/drawing/2014/main" id="{4F4A8ED9-9F88-40A8-905E-D8AD2027BE45}"/>
              </a:ext>
            </a:extLst>
          </p:cNvPr>
          <p:cNvSpPr>
            <a:spLocks noGrp="1"/>
          </p:cNvSpPr>
          <p:nvPr>
            <p:ph type="dt" sz="half" idx="10"/>
          </p:nvPr>
        </p:nvSpPr>
        <p:spPr/>
        <p:txBody>
          <a:bodyPr/>
          <a:lstStyle/>
          <a:p>
            <a:fld id="{F6DE3A9A-9514-4072-BB13-885A508D9C4D}" type="datetime1">
              <a:rPr lang="en-US" smtClean="0"/>
              <a:t>2/27/25</a:t>
            </a:fld>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24000" y="5444"/>
            <a:ext cx="9144000" cy="832757"/>
          </a:xfrm>
          <a:prstGeom prst="rect">
            <a:avLst/>
          </a:prstGeom>
          <a:gradFill>
            <a:gsLst>
              <a:gs pos="25000">
                <a:schemeClr val="tx2"/>
              </a:gs>
              <a:gs pos="0">
                <a:srgbClr val="2E6CB8"/>
              </a:gs>
              <a:gs pos="71000">
                <a:schemeClr val="bg1"/>
              </a:gs>
              <a:gs pos="100000">
                <a:schemeClr val="accent1">
                  <a:tint val="23500"/>
                  <a:satMod val="160000"/>
                </a:schemeClr>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500" dirty="0">
              <a:solidFill>
                <a:schemeClr val="tx1"/>
              </a:solidFill>
            </a:endParaRPr>
          </a:p>
        </p:txBody>
      </p:sp>
      <p:pic>
        <p:nvPicPr>
          <p:cNvPr id="10" name="Picture 3" descr="E:\Provider Outreach\IMPACT Training Modules (development)\IMPACTlogoOpt2.jpg"/>
          <p:cNvPicPr>
            <a:picLocks noChangeAspect="1" noChangeArrowheads="1"/>
          </p:cNvPicPr>
          <p:nvPr/>
        </p:nvPicPr>
        <p:blipFill>
          <a:blip r:embed="rId2" cstate="print"/>
          <a:srcRect/>
          <a:stretch>
            <a:fillRect/>
          </a:stretch>
        </p:blipFill>
        <p:spPr bwMode="auto">
          <a:xfrm>
            <a:off x="8077200" y="76200"/>
            <a:ext cx="2404580" cy="685800"/>
          </a:xfrm>
          <a:prstGeom prst="rect">
            <a:avLst/>
          </a:prstGeom>
          <a:noFill/>
        </p:spPr>
      </p:pic>
      <p:sp>
        <p:nvSpPr>
          <p:cNvPr id="11" name="Title 1"/>
          <p:cNvSpPr txBox="1">
            <a:spLocks/>
          </p:cNvSpPr>
          <p:nvPr/>
        </p:nvSpPr>
        <p:spPr>
          <a:xfrm>
            <a:off x="1524000" y="0"/>
            <a:ext cx="6400800" cy="838200"/>
          </a:xfrm>
          <a:prstGeom prst="rect">
            <a:avLst/>
          </a:prstGeom>
        </p:spPr>
        <p:txBody>
          <a:bodyPr vert="horz" lIns="91440" tIns="45720" rIns="91440" bIns="45720" rtlCol="0" anchor="ctr">
            <a:noAutofit/>
          </a:bodyPr>
          <a:lstStyle/>
          <a:p>
            <a:pPr>
              <a:spcBef>
                <a:spcPct val="0"/>
              </a:spcBef>
              <a:defRPr/>
            </a:pPr>
            <a:r>
              <a:rPr lang="en-US" sz="2400" dirty="0"/>
              <a:t>Step 2: Activating the ILogin Account</a:t>
            </a:r>
          </a:p>
        </p:txBody>
      </p:sp>
      <p:sp>
        <p:nvSpPr>
          <p:cNvPr id="2" name="Rectangle 1">
            <a:extLst>
              <a:ext uri="{FF2B5EF4-FFF2-40B4-BE49-F238E27FC236}">
                <a16:creationId xmlns:a16="http://schemas.microsoft.com/office/drawing/2014/main" id="{B9EDE5D2-3A03-44CF-96D6-92171B35A523}"/>
              </a:ext>
            </a:extLst>
          </p:cNvPr>
          <p:cNvSpPr/>
          <p:nvPr/>
        </p:nvSpPr>
        <p:spPr>
          <a:xfrm>
            <a:off x="1752600" y="1078468"/>
            <a:ext cx="5105400" cy="3970318"/>
          </a:xfrm>
          <a:prstGeom prst="rect">
            <a:avLst/>
          </a:prstGeom>
        </p:spPr>
        <p:txBody>
          <a:bodyPr wrap="square">
            <a:spAutoFit/>
          </a:bodyPr>
          <a:lstStyle/>
          <a:p>
            <a:r>
              <a:rPr lang="en-US" b="1" dirty="0"/>
              <a:t>Password Recovery Options</a:t>
            </a:r>
            <a:br>
              <a:rPr lang="en-US" b="1" dirty="0"/>
            </a:br>
            <a:endParaRPr lang="en-US" b="1" dirty="0"/>
          </a:p>
          <a:p>
            <a:pPr marL="285750" indent="-285750">
              <a:buFont typeface="Wingdings" panose="05000000000000000000" pitchFamily="2" charset="2"/>
              <a:buChar char="q"/>
            </a:pPr>
            <a:r>
              <a:rPr lang="en-US" dirty="0"/>
              <a:t>Only presented when logging in to ILogin for the first time.</a:t>
            </a:r>
            <a:br>
              <a:rPr lang="en-US" dirty="0"/>
            </a:br>
            <a:endParaRPr lang="en-US" dirty="0"/>
          </a:p>
          <a:p>
            <a:pPr marL="285750" indent="-285750">
              <a:buFont typeface="Wingdings" panose="05000000000000000000" pitchFamily="2" charset="2"/>
              <a:buChar char="q"/>
            </a:pPr>
            <a:r>
              <a:rPr lang="en-US" dirty="0"/>
              <a:t>Complete at least ONE (1) Password Recovery Options.</a:t>
            </a:r>
            <a:br>
              <a:rPr lang="en-US" dirty="0"/>
            </a:br>
            <a:endParaRPr lang="en-US" dirty="0"/>
          </a:p>
          <a:p>
            <a:pPr marL="285750" indent="-285750">
              <a:buFont typeface="Wingdings" panose="05000000000000000000" pitchFamily="2" charset="2"/>
              <a:buChar char="q"/>
            </a:pPr>
            <a:r>
              <a:rPr lang="en-US" dirty="0"/>
              <a:t>Click on </a:t>
            </a:r>
            <a:r>
              <a:rPr lang="en-US" b="1" dirty="0"/>
              <a:t>“Create My Account” </a:t>
            </a:r>
            <a:r>
              <a:rPr lang="en-US" dirty="0"/>
              <a:t>to complete account activation.</a:t>
            </a:r>
            <a:br>
              <a:rPr lang="en-US" dirty="0"/>
            </a:br>
            <a:endParaRPr lang="en-US" dirty="0"/>
          </a:p>
          <a:p>
            <a:pPr marL="285750" indent="-285750">
              <a:buFont typeface="Wingdings" panose="05000000000000000000" pitchFamily="2" charset="2"/>
              <a:buChar char="q"/>
            </a:pPr>
            <a:r>
              <a:rPr lang="en-US" dirty="0"/>
              <a:t>To make a change to your Password Recovery Options, you can click on the ILogin “Settings” after creating your account.</a:t>
            </a:r>
          </a:p>
        </p:txBody>
      </p:sp>
      <p:pic>
        <p:nvPicPr>
          <p:cNvPr id="7" name="Picture 6">
            <a:extLst>
              <a:ext uri="{FF2B5EF4-FFF2-40B4-BE49-F238E27FC236}">
                <a16:creationId xmlns:a16="http://schemas.microsoft.com/office/drawing/2014/main" id="{DE5BBB19-6961-4F36-990F-B8E07A53113D}"/>
              </a:ext>
            </a:extLst>
          </p:cNvPr>
          <p:cNvPicPr>
            <a:picLocks noChangeAspect="1"/>
          </p:cNvPicPr>
          <p:nvPr/>
        </p:nvPicPr>
        <p:blipFill>
          <a:blip r:embed="rId3"/>
          <a:stretch>
            <a:fillRect/>
          </a:stretch>
        </p:blipFill>
        <p:spPr>
          <a:xfrm>
            <a:off x="7239000" y="990600"/>
            <a:ext cx="2580596" cy="3069772"/>
          </a:xfrm>
          <a:prstGeom prst="rect">
            <a:avLst/>
          </a:prstGeom>
          <a:ln>
            <a:solidFill>
              <a:schemeClr val="accent1"/>
            </a:solidFill>
          </a:ln>
        </p:spPr>
      </p:pic>
      <p:pic>
        <p:nvPicPr>
          <p:cNvPr id="8" name="Picture 7">
            <a:extLst>
              <a:ext uri="{FF2B5EF4-FFF2-40B4-BE49-F238E27FC236}">
                <a16:creationId xmlns:a16="http://schemas.microsoft.com/office/drawing/2014/main" id="{DD9FBCB4-3E42-46AC-8365-119EC64E897F}"/>
              </a:ext>
            </a:extLst>
          </p:cNvPr>
          <p:cNvPicPr>
            <a:picLocks noChangeAspect="1"/>
          </p:cNvPicPr>
          <p:nvPr/>
        </p:nvPicPr>
        <p:blipFill>
          <a:blip r:embed="rId4"/>
          <a:stretch>
            <a:fillRect/>
          </a:stretch>
        </p:blipFill>
        <p:spPr>
          <a:xfrm>
            <a:off x="7239000" y="4065494"/>
            <a:ext cx="2580596" cy="2640107"/>
          </a:xfrm>
          <a:prstGeom prst="rect">
            <a:avLst/>
          </a:prstGeom>
          <a:ln>
            <a:solidFill>
              <a:schemeClr val="accent1"/>
            </a:solidFill>
          </a:ln>
        </p:spPr>
      </p:pic>
      <p:cxnSp>
        <p:nvCxnSpPr>
          <p:cNvPr id="13" name="Straight Arrow Connector 12">
            <a:extLst>
              <a:ext uri="{FF2B5EF4-FFF2-40B4-BE49-F238E27FC236}">
                <a16:creationId xmlns:a16="http://schemas.microsoft.com/office/drawing/2014/main" id="{E83A6134-FD0A-4635-80BC-6CAD9D31CA19}"/>
              </a:ext>
            </a:extLst>
          </p:cNvPr>
          <p:cNvCxnSpPr>
            <a:cxnSpLocks/>
          </p:cNvCxnSpPr>
          <p:nvPr/>
        </p:nvCxnSpPr>
        <p:spPr>
          <a:xfrm>
            <a:off x="7924800" y="6553200"/>
            <a:ext cx="1143000" cy="0"/>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15" name="Slide Number Placeholder 14">
            <a:extLst>
              <a:ext uri="{FF2B5EF4-FFF2-40B4-BE49-F238E27FC236}">
                <a16:creationId xmlns:a16="http://schemas.microsoft.com/office/drawing/2014/main" id="{7670A2A4-58B4-482A-B034-4534C42946EA}"/>
              </a:ext>
            </a:extLst>
          </p:cNvPr>
          <p:cNvSpPr>
            <a:spLocks noGrp="1"/>
          </p:cNvSpPr>
          <p:nvPr>
            <p:ph type="sldNum" sz="quarter" idx="12"/>
          </p:nvPr>
        </p:nvSpPr>
        <p:spPr/>
        <p:txBody>
          <a:bodyPr/>
          <a:lstStyle/>
          <a:p>
            <a:fld id="{B6F15528-21DE-4FAA-801E-634DDDAF4B2B}" type="slidenum">
              <a:rPr lang="en-US" smtClean="0"/>
              <a:pPr/>
              <a:t>18</a:t>
            </a:fld>
            <a:endParaRPr lang="en-US" dirty="0"/>
          </a:p>
        </p:txBody>
      </p:sp>
      <p:sp>
        <p:nvSpPr>
          <p:cNvPr id="3" name="Date Placeholder 2">
            <a:extLst>
              <a:ext uri="{FF2B5EF4-FFF2-40B4-BE49-F238E27FC236}">
                <a16:creationId xmlns:a16="http://schemas.microsoft.com/office/drawing/2014/main" id="{C6C41429-C0BA-4F8B-B7FD-D2B4BA3F084C}"/>
              </a:ext>
            </a:extLst>
          </p:cNvPr>
          <p:cNvSpPr>
            <a:spLocks noGrp="1"/>
          </p:cNvSpPr>
          <p:nvPr>
            <p:ph type="dt" sz="half" idx="10"/>
          </p:nvPr>
        </p:nvSpPr>
        <p:spPr/>
        <p:txBody>
          <a:bodyPr/>
          <a:lstStyle/>
          <a:p>
            <a:fld id="{233AF812-9982-4159-AD9F-23151CC038F6}" type="datetime1">
              <a:rPr lang="en-US" smtClean="0"/>
              <a:t>2/27/25</a:t>
            </a:fld>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1"/>
            <a:ext cx="9144000" cy="832757"/>
          </a:xfrm>
          <a:prstGeom prst="rect">
            <a:avLst/>
          </a:prstGeom>
          <a:gradFill>
            <a:gsLst>
              <a:gs pos="25000">
                <a:schemeClr val="tx2"/>
              </a:gs>
              <a:gs pos="0">
                <a:srgbClr val="2E6CB8"/>
              </a:gs>
              <a:gs pos="71000">
                <a:schemeClr val="bg1"/>
              </a:gs>
              <a:gs pos="100000">
                <a:schemeClr val="accent1">
                  <a:tint val="23500"/>
                  <a:satMod val="160000"/>
                </a:schemeClr>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500" dirty="0">
              <a:solidFill>
                <a:schemeClr val="tx1"/>
              </a:solidFill>
            </a:endParaRPr>
          </a:p>
        </p:txBody>
      </p:sp>
      <p:pic>
        <p:nvPicPr>
          <p:cNvPr id="6" name="Picture 3" descr="E:\Provider Outreach\IMPACT Training Modules (development)\IMPACTlogoOpt2.jpg"/>
          <p:cNvPicPr>
            <a:picLocks noChangeAspect="1" noChangeArrowheads="1"/>
          </p:cNvPicPr>
          <p:nvPr/>
        </p:nvPicPr>
        <p:blipFill>
          <a:blip r:embed="rId2" cstate="print"/>
          <a:srcRect/>
          <a:stretch>
            <a:fillRect/>
          </a:stretch>
        </p:blipFill>
        <p:spPr bwMode="auto">
          <a:xfrm>
            <a:off x="8077200" y="76200"/>
            <a:ext cx="2404580" cy="685800"/>
          </a:xfrm>
          <a:prstGeom prst="rect">
            <a:avLst/>
          </a:prstGeom>
          <a:noFill/>
        </p:spPr>
      </p:pic>
      <p:sp>
        <p:nvSpPr>
          <p:cNvPr id="7" name="Title 1"/>
          <p:cNvSpPr txBox="1">
            <a:spLocks/>
          </p:cNvSpPr>
          <p:nvPr/>
        </p:nvSpPr>
        <p:spPr>
          <a:xfrm>
            <a:off x="1524000" y="0"/>
            <a:ext cx="6400800" cy="838200"/>
          </a:xfrm>
          <a:prstGeom prst="rect">
            <a:avLst/>
          </a:prstGeom>
        </p:spPr>
        <p:txBody>
          <a:bodyPr vert="horz" lIns="91440" tIns="45720" rIns="91440" bIns="45720" rtlCol="0" anchor="ctr">
            <a:noAutofit/>
          </a:bodyPr>
          <a:lstStyle/>
          <a:p>
            <a:pPr>
              <a:spcBef>
                <a:spcPct val="0"/>
              </a:spcBef>
              <a:defRPr/>
            </a:pPr>
            <a:r>
              <a:rPr lang="en-US" sz="2400" dirty="0"/>
              <a:t>Step 3: Applying Multifactor Authentication Methods</a:t>
            </a:r>
          </a:p>
        </p:txBody>
      </p:sp>
      <p:sp>
        <p:nvSpPr>
          <p:cNvPr id="2" name="TextBox 1">
            <a:extLst>
              <a:ext uri="{FF2B5EF4-FFF2-40B4-BE49-F238E27FC236}">
                <a16:creationId xmlns:a16="http://schemas.microsoft.com/office/drawing/2014/main" id="{5E9E4CC7-53F8-404D-943B-C17D30CCC509}"/>
              </a:ext>
            </a:extLst>
          </p:cNvPr>
          <p:cNvSpPr txBox="1"/>
          <p:nvPr/>
        </p:nvSpPr>
        <p:spPr>
          <a:xfrm>
            <a:off x="1905001" y="1162884"/>
            <a:ext cx="5056001" cy="4247317"/>
          </a:xfrm>
          <a:prstGeom prst="rect">
            <a:avLst/>
          </a:prstGeom>
          <a:noFill/>
        </p:spPr>
        <p:txBody>
          <a:bodyPr wrap="square" rtlCol="0">
            <a:spAutoFit/>
          </a:bodyPr>
          <a:lstStyle/>
          <a:p>
            <a:r>
              <a:rPr lang="en-US" b="1" dirty="0"/>
              <a:t>Multifactor Authentication (MFA)  Set Up</a:t>
            </a:r>
          </a:p>
          <a:p>
            <a:endParaRPr lang="en-US" dirty="0"/>
          </a:p>
          <a:p>
            <a:pPr marL="285750" indent="-285750">
              <a:buFont typeface="Wingdings" panose="05000000000000000000" pitchFamily="2" charset="2"/>
              <a:buChar char="q"/>
            </a:pPr>
            <a:r>
              <a:rPr lang="en-US" dirty="0"/>
              <a:t>Only presented when logging in to ILogin for the first time.</a:t>
            </a:r>
            <a:br>
              <a:rPr lang="en-US" dirty="0"/>
            </a:br>
            <a:endParaRPr lang="en-US" dirty="0"/>
          </a:p>
          <a:p>
            <a:pPr marL="285750" indent="-285750">
              <a:buFont typeface="Wingdings" panose="05000000000000000000" pitchFamily="2" charset="2"/>
              <a:buChar char="q"/>
            </a:pPr>
            <a:r>
              <a:rPr lang="en-US" dirty="0"/>
              <a:t>You must complete at least ONE (1) Multifactor Authentication Methods.</a:t>
            </a:r>
            <a:br>
              <a:rPr lang="en-US" dirty="0"/>
            </a:br>
            <a:endParaRPr lang="en-US" dirty="0"/>
          </a:p>
          <a:p>
            <a:pPr marL="285750" indent="-285750">
              <a:buFont typeface="Wingdings" panose="05000000000000000000" pitchFamily="2" charset="2"/>
              <a:buChar char="q"/>
            </a:pPr>
            <a:r>
              <a:rPr lang="en-US" dirty="0"/>
              <a:t>It is recommended to setup multiple methods, so you have a back-up option if one method is not available to you.</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Once MFA Methods is set up, click on the “Finish” button.</a:t>
            </a:r>
            <a:br>
              <a:rPr lang="en-US" dirty="0"/>
            </a:br>
            <a:endParaRPr lang="en-US" dirty="0"/>
          </a:p>
        </p:txBody>
      </p:sp>
      <p:pic>
        <p:nvPicPr>
          <p:cNvPr id="10" name="Picture 9">
            <a:extLst>
              <a:ext uri="{FF2B5EF4-FFF2-40B4-BE49-F238E27FC236}">
                <a16:creationId xmlns:a16="http://schemas.microsoft.com/office/drawing/2014/main" id="{2A0170A4-76D3-45A2-9632-E2CFD1403294}"/>
              </a:ext>
            </a:extLst>
          </p:cNvPr>
          <p:cNvPicPr/>
          <p:nvPr/>
        </p:nvPicPr>
        <p:blipFill>
          <a:blip r:embed="rId3"/>
          <a:stretch>
            <a:fillRect/>
          </a:stretch>
        </p:blipFill>
        <p:spPr>
          <a:xfrm>
            <a:off x="7772400" y="1006318"/>
            <a:ext cx="2057400" cy="4937282"/>
          </a:xfrm>
          <a:prstGeom prst="rect">
            <a:avLst/>
          </a:prstGeom>
          <a:ln>
            <a:solidFill>
              <a:schemeClr val="accent1"/>
            </a:solidFill>
          </a:ln>
        </p:spPr>
      </p:pic>
      <p:pic>
        <p:nvPicPr>
          <p:cNvPr id="4" name="Picture 3">
            <a:extLst>
              <a:ext uri="{FF2B5EF4-FFF2-40B4-BE49-F238E27FC236}">
                <a16:creationId xmlns:a16="http://schemas.microsoft.com/office/drawing/2014/main" id="{BCA04712-6102-4AC2-988B-69CDF398BD72}"/>
              </a:ext>
            </a:extLst>
          </p:cNvPr>
          <p:cNvPicPr>
            <a:picLocks noChangeAspect="1"/>
          </p:cNvPicPr>
          <p:nvPr/>
        </p:nvPicPr>
        <p:blipFill rotWithShape="1">
          <a:blip r:embed="rId4"/>
          <a:srcRect l="5120" t="90367" r="8895" b="3104"/>
          <a:stretch/>
        </p:blipFill>
        <p:spPr>
          <a:xfrm>
            <a:off x="7772400" y="5943600"/>
            <a:ext cx="2057400" cy="420014"/>
          </a:xfrm>
          <a:prstGeom prst="rect">
            <a:avLst/>
          </a:prstGeom>
          <a:ln>
            <a:solidFill>
              <a:schemeClr val="accent1"/>
            </a:solidFill>
          </a:ln>
        </p:spPr>
      </p:pic>
      <p:cxnSp>
        <p:nvCxnSpPr>
          <p:cNvPr id="9" name="Straight Arrow Connector 8">
            <a:extLst>
              <a:ext uri="{FF2B5EF4-FFF2-40B4-BE49-F238E27FC236}">
                <a16:creationId xmlns:a16="http://schemas.microsoft.com/office/drawing/2014/main" id="{32DC5421-D51B-49D1-B463-27DEF4122C59}"/>
              </a:ext>
            </a:extLst>
          </p:cNvPr>
          <p:cNvCxnSpPr>
            <a:cxnSpLocks/>
          </p:cNvCxnSpPr>
          <p:nvPr/>
        </p:nvCxnSpPr>
        <p:spPr>
          <a:xfrm>
            <a:off x="6705600" y="6172200"/>
            <a:ext cx="1143000" cy="0"/>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8" name="Slide Number Placeholder 7">
            <a:extLst>
              <a:ext uri="{FF2B5EF4-FFF2-40B4-BE49-F238E27FC236}">
                <a16:creationId xmlns:a16="http://schemas.microsoft.com/office/drawing/2014/main" id="{99765B8F-9044-405F-BC09-E155A06F1B4B}"/>
              </a:ext>
            </a:extLst>
          </p:cNvPr>
          <p:cNvSpPr>
            <a:spLocks noGrp="1"/>
          </p:cNvSpPr>
          <p:nvPr>
            <p:ph type="sldNum" sz="quarter" idx="12"/>
          </p:nvPr>
        </p:nvSpPr>
        <p:spPr/>
        <p:txBody>
          <a:bodyPr/>
          <a:lstStyle/>
          <a:p>
            <a:fld id="{B6F15528-21DE-4FAA-801E-634DDDAF4B2B}" type="slidenum">
              <a:rPr lang="en-US" smtClean="0"/>
              <a:pPr/>
              <a:t>19</a:t>
            </a:fld>
            <a:endParaRPr lang="en-US" dirty="0"/>
          </a:p>
        </p:txBody>
      </p:sp>
      <p:sp>
        <p:nvSpPr>
          <p:cNvPr id="3" name="Date Placeholder 2">
            <a:extLst>
              <a:ext uri="{FF2B5EF4-FFF2-40B4-BE49-F238E27FC236}">
                <a16:creationId xmlns:a16="http://schemas.microsoft.com/office/drawing/2014/main" id="{49574F7D-ED9A-4886-9F35-C77047FB3109}"/>
              </a:ext>
            </a:extLst>
          </p:cNvPr>
          <p:cNvSpPr>
            <a:spLocks noGrp="1"/>
          </p:cNvSpPr>
          <p:nvPr>
            <p:ph type="dt" sz="half" idx="10"/>
          </p:nvPr>
        </p:nvSpPr>
        <p:spPr/>
        <p:txBody>
          <a:bodyPr/>
          <a:lstStyle/>
          <a:p>
            <a:fld id="{AE203FE8-CDD4-4B51-8DAB-12643676DB58}" type="datetime1">
              <a:rPr lang="en-US" smtClean="0"/>
              <a:t>2/27/25</a:t>
            </a:fld>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6A739-A191-FF9C-0F22-A6ECC604C641}"/>
              </a:ext>
            </a:extLst>
          </p:cNvPr>
          <p:cNvSpPr>
            <a:spLocks noGrp="1"/>
          </p:cNvSpPr>
          <p:nvPr>
            <p:ph type="title"/>
          </p:nvPr>
        </p:nvSpPr>
        <p:spPr>
          <a:xfrm>
            <a:off x="677334" y="609600"/>
            <a:ext cx="8596668" cy="792480"/>
          </a:xfrm>
        </p:spPr>
        <p:txBody>
          <a:bodyPr/>
          <a:lstStyle/>
          <a:p>
            <a:r>
              <a:rPr lang="en-US"/>
              <a:t>WELCOME</a:t>
            </a:r>
          </a:p>
        </p:txBody>
      </p:sp>
      <p:sp>
        <p:nvSpPr>
          <p:cNvPr id="6" name="TextBox 5">
            <a:extLst>
              <a:ext uri="{FF2B5EF4-FFF2-40B4-BE49-F238E27FC236}">
                <a16:creationId xmlns:a16="http://schemas.microsoft.com/office/drawing/2014/main" id="{BE69D4DB-3F26-89A8-4609-CEB595D0624C}"/>
              </a:ext>
            </a:extLst>
          </p:cNvPr>
          <p:cNvSpPr txBox="1"/>
          <p:nvPr/>
        </p:nvSpPr>
        <p:spPr>
          <a:xfrm>
            <a:off x="677334" y="1402080"/>
            <a:ext cx="2942166" cy="369332"/>
          </a:xfrm>
          <a:prstGeom prst="rect">
            <a:avLst/>
          </a:prstGeom>
          <a:noFill/>
        </p:spPr>
        <p:txBody>
          <a:bodyPr wrap="square" rtlCol="0">
            <a:spAutoFit/>
          </a:bodyPr>
          <a:lstStyle/>
          <a:p>
            <a:r>
              <a:rPr lang="en-US" dirty="0"/>
              <a:t>TODAY’S PRESENTERS</a:t>
            </a:r>
          </a:p>
        </p:txBody>
      </p:sp>
      <p:sp>
        <p:nvSpPr>
          <p:cNvPr id="7" name="TextBox 6">
            <a:extLst>
              <a:ext uri="{FF2B5EF4-FFF2-40B4-BE49-F238E27FC236}">
                <a16:creationId xmlns:a16="http://schemas.microsoft.com/office/drawing/2014/main" id="{EF47B0B4-0B46-313E-CC1D-10A968590ADF}"/>
              </a:ext>
            </a:extLst>
          </p:cNvPr>
          <p:cNvSpPr txBox="1"/>
          <p:nvPr/>
        </p:nvSpPr>
        <p:spPr>
          <a:xfrm>
            <a:off x="2006600" y="2133600"/>
            <a:ext cx="1955800" cy="923330"/>
          </a:xfrm>
          <a:prstGeom prst="rect">
            <a:avLst/>
          </a:prstGeom>
          <a:noFill/>
        </p:spPr>
        <p:txBody>
          <a:bodyPr wrap="square" rtlCol="0">
            <a:spAutoFit/>
          </a:bodyPr>
          <a:lstStyle/>
          <a:p>
            <a:r>
              <a:rPr lang="en-US" dirty="0"/>
              <a:t>Jill Hayden</a:t>
            </a:r>
          </a:p>
          <a:p>
            <a:r>
              <a:rPr lang="en-US" dirty="0"/>
              <a:t>President &amp; CEO</a:t>
            </a:r>
          </a:p>
          <a:p>
            <a:r>
              <a:rPr lang="en-US" dirty="0"/>
              <a:t>IAMHP</a:t>
            </a:r>
          </a:p>
        </p:txBody>
      </p:sp>
      <p:pic>
        <p:nvPicPr>
          <p:cNvPr id="8" name="Picture 7">
            <a:extLst>
              <a:ext uri="{FF2B5EF4-FFF2-40B4-BE49-F238E27FC236}">
                <a16:creationId xmlns:a16="http://schemas.microsoft.com/office/drawing/2014/main" id="{21481792-013B-7655-4A73-7F3438D02D2B}"/>
              </a:ext>
            </a:extLst>
          </p:cNvPr>
          <p:cNvPicPr>
            <a:picLocks noChangeAspect="1"/>
          </p:cNvPicPr>
          <p:nvPr/>
        </p:nvPicPr>
        <p:blipFill>
          <a:blip r:embed="rId2"/>
          <a:stretch>
            <a:fillRect/>
          </a:stretch>
        </p:blipFill>
        <p:spPr>
          <a:xfrm flipH="1">
            <a:off x="805330" y="3622601"/>
            <a:ext cx="1163045" cy="1312521"/>
          </a:xfrm>
          <a:prstGeom prst="rect">
            <a:avLst/>
          </a:prstGeom>
        </p:spPr>
      </p:pic>
      <p:sp>
        <p:nvSpPr>
          <p:cNvPr id="9" name="TextBox 8">
            <a:extLst>
              <a:ext uri="{FF2B5EF4-FFF2-40B4-BE49-F238E27FC236}">
                <a16:creationId xmlns:a16="http://schemas.microsoft.com/office/drawing/2014/main" id="{43472358-AF45-18FF-5B6F-05A6FC8EC7E2}"/>
              </a:ext>
            </a:extLst>
          </p:cNvPr>
          <p:cNvSpPr txBox="1"/>
          <p:nvPr/>
        </p:nvSpPr>
        <p:spPr>
          <a:xfrm>
            <a:off x="2006600" y="3781277"/>
            <a:ext cx="3467100" cy="923330"/>
          </a:xfrm>
          <a:prstGeom prst="rect">
            <a:avLst/>
          </a:prstGeom>
          <a:noFill/>
        </p:spPr>
        <p:txBody>
          <a:bodyPr wrap="square" rtlCol="0">
            <a:spAutoFit/>
          </a:bodyPr>
          <a:lstStyle/>
          <a:p>
            <a:r>
              <a:rPr lang="en-US" dirty="0"/>
              <a:t>Lindsey Artola</a:t>
            </a:r>
          </a:p>
          <a:p>
            <a:r>
              <a:rPr lang="en-US" dirty="0"/>
              <a:t>President </a:t>
            </a:r>
          </a:p>
          <a:p>
            <a:r>
              <a:rPr lang="en-US" dirty="0"/>
              <a:t>Sage Health Strategy</a:t>
            </a:r>
          </a:p>
        </p:txBody>
      </p:sp>
      <p:sp>
        <p:nvSpPr>
          <p:cNvPr id="10" name="TextBox 9">
            <a:extLst>
              <a:ext uri="{FF2B5EF4-FFF2-40B4-BE49-F238E27FC236}">
                <a16:creationId xmlns:a16="http://schemas.microsoft.com/office/drawing/2014/main" id="{F30D8782-2275-B4F8-F355-BBA74BDA4FF6}"/>
              </a:ext>
            </a:extLst>
          </p:cNvPr>
          <p:cNvSpPr txBox="1"/>
          <p:nvPr/>
        </p:nvSpPr>
        <p:spPr>
          <a:xfrm>
            <a:off x="5269062" y="2015814"/>
            <a:ext cx="5237912" cy="923330"/>
          </a:xfrm>
          <a:prstGeom prst="rect">
            <a:avLst/>
          </a:prstGeom>
          <a:noFill/>
        </p:spPr>
        <p:txBody>
          <a:bodyPr wrap="square" rtlCol="0">
            <a:spAutoFit/>
          </a:bodyPr>
          <a:lstStyle/>
          <a:p>
            <a:r>
              <a:rPr lang="en-US" dirty="0"/>
              <a:t>Tony Kolbeck</a:t>
            </a:r>
          </a:p>
          <a:p>
            <a:r>
              <a:rPr lang="en-US" dirty="0"/>
              <a:t>Bureau Chief, Provider Enrollment Services</a:t>
            </a:r>
          </a:p>
          <a:p>
            <a:r>
              <a:rPr lang="en-US" dirty="0"/>
              <a:t>IL Department of Healthcare and Family Services </a:t>
            </a:r>
          </a:p>
        </p:txBody>
      </p:sp>
      <p:sp>
        <p:nvSpPr>
          <p:cNvPr id="11" name="TextBox 10">
            <a:extLst>
              <a:ext uri="{FF2B5EF4-FFF2-40B4-BE49-F238E27FC236}">
                <a16:creationId xmlns:a16="http://schemas.microsoft.com/office/drawing/2014/main" id="{8D2F68FA-1FF5-1AE9-B005-8AE315D40F4F}"/>
              </a:ext>
            </a:extLst>
          </p:cNvPr>
          <p:cNvSpPr txBox="1"/>
          <p:nvPr/>
        </p:nvSpPr>
        <p:spPr>
          <a:xfrm>
            <a:off x="5269061" y="3663491"/>
            <a:ext cx="5841761" cy="1477328"/>
          </a:xfrm>
          <a:prstGeom prst="rect">
            <a:avLst/>
          </a:prstGeom>
          <a:noFill/>
        </p:spPr>
        <p:txBody>
          <a:bodyPr wrap="square" rtlCol="0">
            <a:spAutoFit/>
          </a:bodyPr>
          <a:lstStyle/>
          <a:p>
            <a:r>
              <a:rPr lang="en-US" dirty="0"/>
              <a:t>Amy Moffat</a:t>
            </a:r>
          </a:p>
          <a:p>
            <a:r>
              <a:rPr lang="en-US" dirty="0"/>
              <a:t>Section Manager</a:t>
            </a:r>
          </a:p>
          <a:p>
            <a:r>
              <a:rPr lang="en-US" dirty="0"/>
              <a:t>Non-Institutional Provider Services (NIPS) Billing Unit</a:t>
            </a:r>
          </a:p>
          <a:p>
            <a:r>
              <a:rPr lang="en-US" dirty="0"/>
              <a:t>IL Department of Healthcare and Family Services </a:t>
            </a:r>
          </a:p>
          <a:p>
            <a:endParaRPr lang="en-US" dirty="0"/>
          </a:p>
        </p:txBody>
      </p:sp>
      <p:pic>
        <p:nvPicPr>
          <p:cNvPr id="3" name="Picture 2">
            <a:extLst>
              <a:ext uri="{FF2B5EF4-FFF2-40B4-BE49-F238E27FC236}">
                <a16:creationId xmlns:a16="http://schemas.microsoft.com/office/drawing/2014/main" id="{02652D39-5BE3-7492-8F49-9FB548E3FD42}"/>
              </a:ext>
            </a:extLst>
          </p:cNvPr>
          <p:cNvPicPr>
            <a:picLocks noChangeAspect="1"/>
          </p:cNvPicPr>
          <p:nvPr/>
        </p:nvPicPr>
        <p:blipFill>
          <a:blip r:embed="rId3"/>
          <a:srcRect l="14374" t="6622" r="13373" b="14616"/>
          <a:stretch/>
        </p:blipFill>
        <p:spPr>
          <a:xfrm>
            <a:off x="830176" y="2015814"/>
            <a:ext cx="1046186" cy="1278166"/>
          </a:xfrm>
          <a:prstGeom prst="rect">
            <a:avLst/>
          </a:prstGeom>
        </p:spPr>
      </p:pic>
    </p:spTree>
    <p:extLst>
      <p:ext uri="{BB962C8B-B14F-4D97-AF65-F5344CB8AC3E}">
        <p14:creationId xmlns:p14="http://schemas.microsoft.com/office/powerpoint/2010/main" val="1982248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1"/>
            <a:ext cx="9144000" cy="832757"/>
          </a:xfrm>
          <a:prstGeom prst="rect">
            <a:avLst/>
          </a:prstGeom>
          <a:gradFill>
            <a:gsLst>
              <a:gs pos="25000">
                <a:schemeClr val="tx2"/>
              </a:gs>
              <a:gs pos="0">
                <a:srgbClr val="2E6CB8"/>
              </a:gs>
              <a:gs pos="71000">
                <a:schemeClr val="bg1"/>
              </a:gs>
              <a:gs pos="100000">
                <a:schemeClr val="accent1">
                  <a:tint val="23500"/>
                  <a:satMod val="160000"/>
                </a:schemeClr>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500" dirty="0">
              <a:solidFill>
                <a:schemeClr val="tx1"/>
              </a:solidFill>
            </a:endParaRPr>
          </a:p>
        </p:txBody>
      </p:sp>
      <p:pic>
        <p:nvPicPr>
          <p:cNvPr id="7" name="Picture 3" descr="E:\Provider Outreach\IMPACT Training Modules (development)\IMPACTlogoOpt2.jpg"/>
          <p:cNvPicPr>
            <a:picLocks noChangeAspect="1" noChangeArrowheads="1"/>
          </p:cNvPicPr>
          <p:nvPr/>
        </p:nvPicPr>
        <p:blipFill>
          <a:blip r:embed="rId2" cstate="print"/>
          <a:srcRect/>
          <a:stretch>
            <a:fillRect/>
          </a:stretch>
        </p:blipFill>
        <p:spPr bwMode="auto">
          <a:xfrm>
            <a:off x="8077200" y="76200"/>
            <a:ext cx="2404580" cy="685800"/>
          </a:xfrm>
          <a:prstGeom prst="rect">
            <a:avLst/>
          </a:prstGeom>
          <a:noFill/>
        </p:spPr>
      </p:pic>
      <p:sp>
        <p:nvSpPr>
          <p:cNvPr id="8" name="Title 1"/>
          <p:cNvSpPr txBox="1">
            <a:spLocks/>
          </p:cNvSpPr>
          <p:nvPr/>
        </p:nvSpPr>
        <p:spPr>
          <a:xfrm>
            <a:off x="1524000" y="0"/>
            <a:ext cx="6400800" cy="838200"/>
          </a:xfrm>
          <a:prstGeom prst="rect">
            <a:avLst/>
          </a:prstGeom>
        </p:spPr>
        <p:txBody>
          <a:bodyPr vert="horz" lIns="91440" tIns="45720" rIns="91440" bIns="45720" rtlCol="0" anchor="ctr">
            <a:noAutofit/>
          </a:bodyPr>
          <a:lstStyle/>
          <a:p>
            <a:pPr lvl="0">
              <a:spcBef>
                <a:spcPct val="0"/>
              </a:spcBef>
              <a:defRPr/>
            </a:pPr>
            <a:r>
              <a:rPr lang="en-US" sz="2400" dirty="0"/>
              <a:t>Step 4: IMPACT Identity Proofing</a:t>
            </a:r>
            <a:endParaRPr lang="en-US" dirty="0"/>
          </a:p>
        </p:txBody>
      </p:sp>
      <p:pic>
        <p:nvPicPr>
          <p:cNvPr id="10" name="Picture 9">
            <a:extLst>
              <a:ext uri="{FF2B5EF4-FFF2-40B4-BE49-F238E27FC236}">
                <a16:creationId xmlns:a16="http://schemas.microsoft.com/office/drawing/2014/main" id="{A0A78396-1289-4A5A-98B3-4BE27E8D246D}"/>
              </a:ext>
            </a:extLst>
          </p:cNvPr>
          <p:cNvPicPr/>
          <p:nvPr/>
        </p:nvPicPr>
        <p:blipFill rotWithShape="1">
          <a:blip r:embed="rId3"/>
          <a:srcRect l="677" t="16602" r="165" b="1980"/>
          <a:stretch/>
        </p:blipFill>
        <p:spPr>
          <a:xfrm>
            <a:off x="1751400" y="2354928"/>
            <a:ext cx="8689200" cy="3131472"/>
          </a:xfrm>
          <a:prstGeom prst="rect">
            <a:avLst/>
          </a:prstGeom>
          <a:ln>
            <a:solidFill>
              <a:schemeClr val="accent1"/>
            </a:solidFill>
          </a:ln>
        </p:spPr>
      </p:pic>
      <p:sp>
        <p:nvSpPr>
          <p:cNvPr id="2" name="TextBox 1">
            <a:extLst>
              <a:ext uri="{FF2B5EF4-FFF2-40B4-BE49-F238E27FC236}">
                <a16:creationId xmlns:a16="http://schemas.microsoft.com/office/drawing/2014/main" id="{7B3C4CC4-A0BA-4D15-8CEC-B596EEA23279}"/>
              </a:ext>
            </a:extLst>
          </p:cNvPr>
          <p:cNvSpPr txBox="1"/>
          <p:nvPr/>
        </p:nvSpPr>
        <p:spPr>
          <a:xfrm>
            <a:off x="1751401" y="1265518"/>
            <a:ext cx="8689199" cy="1200329"/>
          </a:xfrm>
          <a:prstGeom prst="rect">
            <a:avLst/>
          </a:prstGeom>
          <a:noFill/>
        </p:spPr>
        <p:txBody>
          <a:bodyPr wrap="square" rtlCol="0">
            <a:spAutoFit/>
          </a:bodyPr>
          <a:lstStyle/>
          <a:p>
            <a:r>
              <a:rPr lang="en-US" dirty="0"/>
              <a:t>Welcome to the ILogin Dashboard. All the application chiclets that you are authorized to use will appear here.  Click on the </a:t>
            </a:r>
            <a:r>
              <a:rPr lang="en-US" b="1" dirty="0"/>
              <a:t>“HFS IMPACT Registration” </a:t>
            </a:r>
            <a:r>
              <a:rPr lang="en-US" dirty="0"/>
              <a:t>chiclet to begin the Identity</a:t>
            </a:r>
          </a:p>
          <a:p>
            <a:r>
              <a:rPr lang="en-US" dirty="0"/>
              <a:t>Proofing process.</a:t>
            </a:r>
          </a:p>
        </p:txBody>
      </p:sp>
      <p:sp>
        <p:nvSpPr>
          <p:cNvPr id="3" name="Slide Number Placeholder 2">
            <a:extLst>
              <a:ext uri="{FF2B5EF4-FFF2-40B4-BE49-F238E27FC236}">
                <a16:creationId xmlns:a16="http://schemas.microsoft.com/office/drawing/2014/main" id="{7856907A-ECFE-4840-BCC3-07F369AFEDFD}"/>
              </a:ext>
            </a:extLst>
          </p:cNvPr>
          <p:cNvSpPr>
            <a:spLocks noGrp="1"/>
          </p:cNvSpPr>
          <p:nvPr>
            <p:ph type="sldNum" sz="quarter" idx="12"/>
          </p:nvPr>
        </p:nvSpPr>
        <p:spPr/>
        <p:txBody>
          <a:bodyPr/>
          <a:lstStyle/>
          <a:p>
            <a:fld id="{B6F15528-21DE-4FAA-801E-634DDDAF4B2B}" type="slidenum">
              <a:rPr lang="en-US" smtClean="0"/>
              <a:pPr/>
              <a:t>20</a:t>
            </a:fld>
            <a:endParaRPr lang="en-US" dirty="0"/>
          </a:p>
        </p:txBody>
      </p:sp>
      <p:pic>
        <p:nvPicPr>
          <p:cNvPr id="9" name="docshape101">
            <a:extLst>
              <a:ext uri="{FF2B5EF4-FFF2-40B4-BE49-F238E27FC236}">
                <a16:creationId xmlns:a16="http://schemas.microsoft.com/office/drawing/2014/main" id="{E7499816-C9E5-4AD9-AB46-D40D8C4CB5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3920664"/>
            <a:ext cx="3429000" cy="1413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a:extLst>
              <a:ext uri="{FF2B5EF4-FFF2-40B4-BE49-F238E27FC236}">
                <a16:creationId xmlns:a16="http://schemas.microsoft.com/office/drawing/2014/main" id="{E939B9DE-95EB-47AE-9DFD-85851D4AF199}"/>
              </a:ext>
            </a:extLst>
          </p:cNvPr>
          <p:cNvCxnSpPr>
            <a:cxnSpLocks/>
          </p:cNvCxnSpPr>
          <p:nvPr/>
        </p:nvCxnSpPr>
        <p:spPr>
          <a:xfrm flipH="1">
            <a:off x="4419600" y="4648200"/>
            <a:ext cx="1143000" cy="0"/>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pic>
        <p:nvPicPr>
          <p:cNvPr id="17" name="Picture 16">
            <a:extLst>
              <a:ext uri="{FF2B5EF4-FFF2-40B4-BE49-F238E27FC236}">
                <a16:creationId xmlns:a16="http://schemas.microsoft.com/office/drawing/2014/main" id="{C1D4005D-92C6-482A-9080-C04FF49F9A30}"/>
              </a:ext>
            </a:extLst>
          </p:cNvPr>
          <p:cNvPicPr>
            <a:picLocks noChangeAspect="1"/>
          </p:cNvPicPr>
          <p:nvPr/>
        </p:nvPicPr>
        <p:blipFill rotWithShape="1">
          <a:blip r:embed="rId5"/>
          <a:srcRect l="43333" t="57488" r="44167" b="7792"/>
          <a:stretch/>
        </p:blipFill>
        <p:spPr>
          <a:xfrm>
            <a:off x="3276600" y="3920664"/>
            <a:ext cx="1143000" cy="1413336"/>
          </a:xfrm>
          <a:prstGeom prst="rect">
            <a:avLst/>
          </a:prstGeom>
        </p:spPr>
      </p:pic>
      <p:pic>
        <p:nvPicPr>
          <p:cNvPr id="11" name="Picture 10">
            <a:extLst>
              <a:ext uri="{FF2B5EF4-FFF2-40B4-BE49-F238E27FC236}">
                <a16:creationId xmlns:a16="http://schemas.microsoft.com/office/drawing/2014/main" id="{DFE82C2C-77E5-4F16-A401-F0C9AD798424}"/>
              </a:ext>
            </a:extLst>
          </p:cNvPr>
          <p:cNvPicPr>
            <a:picLocks noChangeAspect="1"/>
          </p:cNvPicPr>
          <p:nvPr/>
        </p:nvPicPr>
        <p:blipFill>
          <a:blip r:embed="rId6"/>
          <a:stretch>
            <a:fillRect/>
          </a:stretch>
        </p:blipFill>
        <p:spPr>
          <a:xfrm>
            <a:off x="8839201" y="2743201"/>
            <a:ext cx="457200" cy="145473"/>
          </a:xfrm>
          <a:prstGeom prst="rect">
            <a:avLst/>
          </a:prstGeom>
        </p:spPr>
      </p:pic>
      <p:sp>
        <p:nvSpPr>
          <p:cNvPr id="4" name="Date Placeholder 3">
            <a:extLst>
              <a:ext uri="{FF2B5EF4-FFF2-40B4-BE49-F238E27FC236}">
                <a16:creationId xmlns:a16="http://schemas.microsoft.com/office/drawing/2014/main" id="{035B084C-B6C7-46B3-97B8-739482DCBAEB}"/>
              </a:ext>
            </a:extLst>
          </p:cNvPr>
          <p:cNvSpPr>
            <a:spLocks noGrp="1"/>
          </p:cNvSpPr>
          <p:nvPr>
            <p:ph type="dt" sz="half" idx="10"/>
          </p:nvPr>
        </p:nvSpPr>
        <p:spPr/>
        <p:txBody>
          <a:bodyPr/>
          <a:lstStyle/>
          <a:p>
            <a:fld id="{E49E13C2-8FF5-4A7C-B046-CD1D13455C05}" type="datetime1">
              <a:rPr lang="en-US" smtClean="0"/>
              <a:t>2/27/25</a:t>
            </a:fld>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1"/>
            <a:ext cx="9144000" cy="832757"/>
          </a:xfrm>
          <a:prstGeom prst="rect">
            <a:avLst/>
          </a:prstGeom>
          <a:gradFill>
            <a:gsLst>
              <a:gs pos="25000">
                <a:schemeClr val="tx2"/>
              </a:gs>
              <a:gs pos="0">
                <a:srgbClr val="2E6CB8"/>
              </a:gs>
              <a:gs pos="71000">
                <a:schemeClr val="bg1"/>
              </a:gs>
              <a:gs pos="100000">
                <a:schemeClr val="accent1">
                  <a:tint val="23500"/>
                  <a:satMod val="160000"/>
                </a:schemeClr>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500" dirty="0">
              <a:solidFill>
                <a:schemeClr val="tx1"/>
              </a:solidFill>
            </a:endParaRPr>
          </a:p>
        </p:txBody>
      </p:sp>
      <p:pic>
        <p:nvPicPr>
          <p:cNvPr id="6" name="Picture 3" descr="E:\Provider Outreach\IMPACT Training Modules (development)\IMPACTlogoOpt2.jpg"/>
          <p:cNvPicPr>
            <a:picLocks noChangeAspect="1" noChangeArrowheads="1"/>
          </p:cNvPicPr>
          <p:nvPr/>
        </p:nvPicPr>
        <p:blipFill>
          <a:blip r:embed="rId2" cstate="print"/>
          <a:srcRect/>
          <a:stretch>
            <a:fillRect/>
          </a:stretch>
        </p:blipFill>
        <p:spPr bwMode="auto">
          <a:xfrm>
            <a:off x="8077200" y="76200"/>
            <a:ext cx="2404580" cy="685800"/>
          </a:xfrm>
          <a:prstGeom prst="rect">
            <a:avLst/>
          </a:prstGeom>
          <a:noFill/>
        </p:spPr>
      </p:pic>
      <p:sp>
        <p:nvSpPr>
          <p:cNvPr id="7" name="Title 1"/>
          <p:cNvSpPr txBox="1">
            <a:spLocks/>
          </p:cNvSpPr>
          <p:nvPr/>
        </p:nvSpPr>
        <p:spPr>
          <a:xfrm>
            <a:off x="1524000" y="0"/>
            <a:ext cx="6400800" cy="838200"/>
          </a:xfrm>
          <a:prstGeom prst="rect">
            <a:avLst/>
          </a:prstGeom>
        </p:spPr>
        <p:txBody>
          <a:bodyPr vert="horz" lIns="91440" tIns="45720" rIns="91440" bIns="45720" rtlCol="0" anchor="ctr">
            <a:noAutofit/>
          </a:bodyPr>
          <a:lstStyle/>
          <a:p>
            <a:pPr>
              <a:spcBef>
                <a:spcPct val="0"/>
              </a:spcBef>
              <a:defRPr/>
            </a:pPr>
            <a:r>
              <a:rPr lang="en-US" sz="2400" dirty="0"/>
              <a:t>Step 4: IMPACT Identity Proofing</a:t>
            </a:r>
          </a:p>
        </p:txBody>
      </p:sp>
      <p:pic>
        <p:nvPicPr>
          <p:cNvPr id="9" name="Picture 8">
            <a:extLst>
              <a:ext uri="{FF2B5EF4-FFF2-40B4-BE49-F238E27FC236}">
                <a16:creationId xmlns:a16="http://schemas.microsoft.com/office/drawing/2014/main" id="{54299C0A-A4FD-4BDC-8396-3CE24F25A90B}"/>
              </a:ext>
            </a:extLst>
          </p:cNvPr>
          <p:cNvPicPr/>
          <p:nvPr/>
        </p:nvPicPr>
        <p:blipFill rotWithShape="1">
          <a:blip r:embed="rId3"/>
          <a:srcRect l="2415" t="14618" r="1933" b="2330"/>
          <a:stretch/>
        </p:blipFill>
        <p:spPr>
          <a:xfrm>
            <a:off x="2438400" y="2057401"/>
            <a:ext cx="6705600" cy="3429000"/>
          </a:xfrm>
          <a:prstGeom prst="rect">
            <a:avLst/>
          </a:prstGeom>
          <a:ln>
            <a:solidFill>
              <a:schemeClr val="accent1"/>
            </a:solidFill>
          </a:ln>
        </p:spPr>
      </p:pic>
      <p:sp>
        <p:nvSpPr>
          <p:cNvPr id="2" name="TextBox 1">
            <a:extLst>
              <a:ext uri="{FF2B5EF4-FFF2-40B4-BE49-F238E27FC236}">
                <a16:creationId xmlns:a16="http://schemas.microsoft.com/office/drawing/2014/main" id="{670AB4E8-35E9-40B8-82AC-A5E6977022D3}"/>
              </a:ext>
            </a:extLst>
          </p:cNvPr>
          <p:cNvSpPr txBox="1"/>
          <p:nvPr/>
        </p:nvSpPr>
        <p:spPr>
          <a:xfrm>
            <a:off x="2438400" y="1584634"/>
            <a:ext cx="6705600" cy="369332"/>
          </a:xfrm>
          <a:prstGeom prst="rect">
            <a:avLst/>
          </a:prstGeom>
          <a:noFill/>
        </p:spPr>
        <p:txBody>
          <a:bodyPr wrap="square" rtlCol="0">
            <a:spAutoFit/>
          </a:bodyPr>
          <a:lstStyle/>
          <a:p>
            <a:r>
              <a:rPr lang="en-US" dirty="0"/>
              <a:t>Click on </a:t>
            </a:r>
            <a:r>
              <a:rPr lang="en-US" b="1" dirty="0"/>
              <a:t>“Start Identity Proofing” </a:t>
            </a:r>
            <a:r>
              <a:rPr lang="en-US" dirty="0"/>
              <a:t>button.</a:t>
            </a:r>
          </a:p>
        </p:txBody>
      </p:sp>
      <p:pic>
        <p:nvPicPr>
          <p:cNvPr id="11" name="Picture 10">
            <a:extLst>
              <a:ext uri="{FF2B5EF4-FFF2-40B4-BE49-F238E27FC236}">
                <a16:creationId xmlns:a16="http://schemas.microsoft.com/office/drawing/2014/main" id="{C04F199D-EB40-4B67-8911-12B588E59759}"/>
              </a:ext>
            </a:extLst>
          </p:cNvPr>
          <p:cNvPicPr>
            <a:picLocks noChangeAspect="1"/>
          </p:cNvPicPr>
          <p:nvPr/>
        </p:nvPicPr>
        <p:blipFill>
          <a:blip r:embed="rId4"/>
          <a:stretch>
            <a:fillRect/>
          </a:stretch>
        </p:blipFill>
        <p:spPr>
          <a:xfrm flipH="1">
            <a:off x="4306134" y="2209800"/>
            <a:ext cx="417432" cy="492800"/>
          </a:xfrm>
          <a:prstGeom prst="rect">
            <a:avLst/>
          </a:prstGeom>
        </p:spPr>
      </p:pic>
      <p:sp>
        <p:nvSpPr>
          <p:cNvPr id="3" name="Slide Number Placeholder 2">
            <a:extLst>
              <a:ext uri="{FF2B5EF4-FFF2-40B4-BE49-F238E27FC236}">
                <a16:creationId xmlns:a16="http://schemas.microsoft.com/office/drawing/2014/main" id="{A9CA9477-3BA8-4FFD-BC72-6808420D8CB6}"/>
              </a:ext>
            </a:extLst>
          </p:cNvPr>
          <p:cNvSpPr>
            <a:spLocks noGrp="1"/>
          </p:cNvSpPr>
          <p:nvPr>
            <p:ph type="sldNum" sz="quarter" idx="12"/>
          </p:nvPr>
        </p:nvSpPr>
        <p:spPr/>
        <p:txBody>
          <a:bodyPr/>
          <a:lstStyle/>
          <a:p>
            <a:fld id="{B6F15528-21DE-4FAA-801E-634DDDAF4B2B}" type="slidenum">
              <a:rPr lang="en-US" smtClean="0"/>
              <a:pPr/>
              <a:t>21</a:t>
            </a:fld>
            <a:endParaRPr lang="en-US" dirty="0"/>
          </a:p>
        </p:txBody>
      </p:sp>
      <p:cxnSp>
        <p:nvCxnSpPr>
          <p:cNvPr id="12" name="Straight Arrow Connector 11">
            <a:extLst>
              <a:ext uri="{FF2B5EF4-FFF2-40B4-BE49-F238E27FC236}">
                <a16:creationId xmlns:a16="http://schemas.microsoft.com/office/drawing/2014/main" id="{395BE699-EA0C-4758-BA2C-26E328B2EB3A}"/>
              </a:ext>
            </a:extLst>
          </p:cNvPr>
          <p:cNvCxnSpPr>
            <a:cxnSpLocks/>
          </p:cNvCxnSpPr>
          <p:nvPr/>
        </p:nvCxnSpPr>
        <p:spPr>
          <a:xfrm flipH="1">
            <a:off x="3886200" y="4648200"/>
            <a:ext cx="1143000" cy="0"/>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pic>
        <p:nvPicPr>
          <p:cNvPr id="10" name="Picture 9">
            <a:extLst>
              <a:ext uri="{FF2B5EF4-FFF2-40B4-BE49-F238E27FC236}">
                <a16:creationId xmlns:a16="http://schemas.microsoft.com/office/drawing/2014/main" id="{7049F989-B425-4D97-A7BA-28ACD98CFCF5}"/>
              </a:ext>
            </a:extLst>
          </p:cNvPr>
          <p:cNvPicPr>
            <a:picLocks noChangeAspect="1"/>
          </p:cNvPicPr>
          <p:nvPr/>
        </p:nvPicPr>
        <p:blipFill>
          <a:blip r:embed="rId4"/>
          <a:stretch>
            <a:fillRect/>
          </a:stretch>
        </p:blipFill>
        <p:spPr>
          <a:xfrm flipH="1">
            <a:off x="8001000" y="2133601"/>
            <a:ext cx="685800" cy="161457"/>
          </a:xfrm>
          <a:prstGeom prst="rect">
            <a:avLst/>
          </a:prstGeom>
        </p:spPr>
      </p:pic>
      <p:sp>
        <p:nvSpPr>
          <p:cNvPr id="4" name="Date Placeholder 3">
            <a:extLst>
              <a:ext uri="{FF2B5EF4-FFF2-40B4-BE49-F238E27FC236}">
                <a16:creationId xmlns:a16="http://schemas.microsoft.com/office/drawing/2014/main" id="{D2D2457B-EF29-435F-A029-FE719EA84492}"/>
              </a:ext>
            </a:extLst>
          </p:cNvPr>
          <p:cNvSpPr>
            <a:spLocks noGrp="1"/>
          </p:cNvSpPr>
          <p:nvPr>
            <p:ph type="dt" sz="half" idx="10"/>
          </p:nvPr>
        </p:nvSpPr>
        <p:spPr/>
        <p:txBody>
          <a:bodyPr/>
          <a:lstStyle/>
          <a:p>
            <a:fld id="{642291A2-0E02-4600-8548-ACBE6DC2AE15}" type="datetime1">
              <a:rPr lang="en-US" smtClean="0"/>
              <a:t>2/27/25</a:t>
            </a:fld>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1"/>
            <a:ext cx="9144000" cy="832757"/>
          </a:xfrm>
          <a:prstGeom prst="rect">
            <a:avLst/>
          </a:prstGeom>
          <a:gradFill>
            <a:gsLst>
              <a:gs pos="25000">
                <a:schemeClr val="tx2"/>
              </a:gs>
              <a:gs pos="0">
                <a:srgbClr val="2E6CB8"/>
              </a:gs>
              <a:gs pos="71000">
                <a:schemeClr val="bg1"/>
              </a:gs>
              <a:gs pos="100000">
                <a:schemeClr val="accent1">
                  <a:tint val="23500"/>
                  <a:satMod val="160000"/>
                </a:schemeClr>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500" dirty="0">
              <a:solidFill>
                <a:schemeClr val="tx1"/>
              </a:solidFill>
            </a:endParaRPr>
          </a:p>
        </p:txBody>
      </p:sp>
      <p:pic>
        <p:nvPicPr>
          <p:cNvPr id="6" name="Picture 3" descr="E:\Provider Outreach\IMPACT Training Modules (development)\IMPACTlogoOpt2.jpg"/>
          <p:cNvPicPr>
            <a:picLocks noChangeAspect="1" noChangeArrowheads="1"/>
          </p:cNvPicPr>
          <p:nvPr/>
        </p:nvPicPr>
        <p:blipFill>
          <a:blip r:embed="rId2" cstate="print"/>
          <a:srcRect/>
          <a:stretch>
            <a:fillRect/>
          </a:stretch>
        </p:blipFill>
        <p:spPr bwMode="auto">
          <a:xfrm>
            <a:off x="8077200" y="76200"/>
            <a:ext cx="2404580" cy="685800"/>
          </a:xfrm>
          <a:prstGeom prst="rect">
            <a:avLst/>
          </a:prstGeom>
          <a:noFill/>
        </p:spPr>
      </p:pic>
      <p:sp>
        <p:nvSpPr>
          <p:cNvPr id="7" name="Title 1"/>
          <p:cNvSpPr txBox="1">
            <a:spLocks/>
          </p:cNvSpPr>
          <p:nvPr/>
        </p:nvSpPr>
        <p:spPr>
          <a:xfrm>
            <a:off x="1524000" y="0"/>
            <a:ext cx="6400800" cy="838200"/>
          </a:xfrm>
          <a:prstGeom prst="rect">
            <a:avLst/>
          </a:prstGeom>
        </p:spPr>
        <p:txBody>
          <a:bodyPr vert="horz" lIns="91440" tIns="45720" rIns="91440" bIns="45720" rtlCol="0" anchor="ctr">
            <a:noAutofit/>
          </a:bodyPr>
          <a:lstStyle/>
          <a:p>
            <a:pPr>
              <a:spcBef>
                <a:spcPct val="0"/>
              </a:spcBef>
              <a:defRPr/>
            </a:pPr>
            <a:r>
              <a:rPr lang="en-US" sz="2400" dirty="0"/>
              <a:t>Step 4: IMPACT Identity Proofing </a:t>
            </a:r>
          </a:p>
        </p:txBody>
      </p:sp>
      <p:pic>
        <p:nvPicPr>
          <p:cNvPr id="9" name="Picture 8">
            <a:extLst>
              <a:ext uri="{FF2B5EF4-FFF2-40B4-BE49-F238E27FC236}">
                <a16:creationId xmlns:a16="http://schemas.microsoft.com/office/drawing/2014/main" id="{BE38FA23-9BE0-4604-94FE-18A90FF18079}"/>
              </a:ext>
            </a:extLst>
          </p:cNvPr>
          <p:cNvPicPr/>
          <p:nvPr/>
        </p:nvPicPr>
        <p:blipFill>
          <a:blip r:embed="rId3"/>
          <a:stretch>
            <a:fillRect/>
          </a:stretch>
        </p:blipFill>
        <p:spPr>
          <a:xfrm>
            <a:off x="1790700" y="2173070"/>
            <a:ext cx="8610600" cy="3999131"/>
          </a:xfrm>
          <a:prstGeom prst="rect">
            <a:avLst/>
          </a:prstGeom>
        </p:spPr>
      </p:pic>
      <p:sp>
        <p:nvSpPr>
          <p:cNvPr id="2" name="TextBox 1">
            <a:extLst>
              <a:ext uri="{FF2B5EF4-FFF2-40B4-BE49-F238E27FC236}">
                <a16:creationId xmlns:a16="http://schemas.microsoft.com/office/drawing/2014/main" id="{7094B573-D616-4B11-8B02-80B1046525C1}"/>
              </a:ext>
            </a:extLst>
          </p:cNvPr>
          <p:cNvSpPr txBox="1"/>
          <p:nvPr/>
        </p:nvSpPr>
        <p:spPr>
          <a:xfrm>
            <a:off x="2209800" y="1334870"/>
            <a:ext cx="7543800" cy="646331"/>
          </a:xfrm>
          <a:prstGeom prst="rect">
            <a:avLst/>
          </a:prstGeom>
          <a:noFill/>
        </p:spPr>
        <p:txBody>
          <a:bodyPr wrap="square" rtlCol="0">
            <a:spAutoFit/>
          </a:bodyPr>
          <a:lstStyle/>
          <a:p>
            <a:r>
              <a:rPr lang="en-US" dirty="0"/>
              <a:t>You have successfully completed the IMPACT Identity Proofing step. Click on the </a:t>
            </a:r>
            <a:r>
              <a:rPr lang="en-US" b="1" dirty="0"/>
              <a:t>“Continue to IMPACT” </a:t>
            </a:r>
            <a:r>
              <a:rPr lang="en-US" dirty="0"/>
              <a:t>button.</a:t>
            </a:r>
          </a:p>
        </p:txBody>
      </p:sp>
      <p:pic>
        <p:nvPicPr>
          <p:cNvPr id="10" name="Picture 9">
            <a:extLst>
              <a:ext uri="{FF2B5EF4-FFF2-40B4-BE49-F238E27FC236}">
                <a16:creationId xmlns:a16="http://schemas.microsoft.com/office/drawing/2014/main" id="{47A27B2E-9602-4975-92F3-5B838C856630}"/>
              </a:ext>
            </a:extLst>
          </p:cNvPr>
          <p:cNvPicPr>
            <a:picLocks noChangeAspect="1"/>
          </p:cNvPicPr>
          <p:nvPr/>
        </p:nvPicPr>
        <p:blipFill>
          <a:blip r:embed="rId4"/>
          <a:stretch>
            <a:fillRect/>
          </a:stretch>
        </p:blipFill>
        <p:spPr>
          <a:xfrm>
            <a:off x="5936936" y="3317190"/>
            <a:ext cx="2978464" cy="223621"/>
          </a:xfrm>
          <a:prstGeom prst="rect">
            <a:avLst/>
          </a:prstGeom>
        </p:spPr>
      </p:pic>
      <p:pic>
        <p:nvPicPr>
          <p:cNvPr id="11" name="Picture 10">
            <a:extLst>
              <a:ext uri="{FF2B5EF4-FFF2-40B4-BE49-F238E27FC236}">
                <a16:creationId xmlns:a16="http://schemas.microsoft.com/office/drawing/2014/main" id="{9A61E5C5-8B47-421C-8525-8F7DB48409FA}"/>
              </a:ext>
            </a:extLst>
          </p:cNvPr>
          <p:cNvPicPr>
            <a:picLocks noChangeAspect="1"/>
          </p:cNvPicPr>
          <p:nvPr/>
        </p:nvPicPr>
        <p:blipFill>
          <a:blip r:embed="rId4"/>
          <a:stretch>
            <a:fillRect/>
          </a:stretch>
        </p:blipFill>
        <p:spPr>
          <a:xfrm flipH="1">
            <a:off x="4515684" y="3352800"/>
            <a:ext cx="513516" cy="606232"/>
          </a:xfrm>
          <a:prstGeom prst="rect">
            <a:avLst/>
          </a:prstGeom>
        </p:spPr>
      </p:pic>
      <p:pic>
        <p:nvPicPr>
          <p:cNvPr id="12" name="Picture 11">
            <a:extLst>
              <a:ext uri="{FF2B5EF4-FFF2-40B4-BE49-F238E27FC236}">
                <a16:creationId xmlns:a16="http://schemas.microsoft.com/office/drawing/2014/main" id="{DD6F57C2-160C-43F6-8CB9-7CFC468FBCA3}"/>
              </a:ext>
            </a:extLst>
          </p:cNvPr>
          <p:cNvPicPr>
            <a:picLocks noChangeAspect="1"/>
          </p:cNvPicPr>
          <p:nvPr/>
        </p:nvPicPr>
        <p:blipFill>
          <a:blip r:embed="rId4"/>
          <a:stretch>
            <a:fillRect/>
          </a:stretch>
        </p:blipFill>
        <p:spPr>
          <a:xfrm>
            <a:off x="8229600" y="3733800"/>
            <a:ext cx="685800" cy="381000"/>
          </a:xfrm>
          <a:prstGeom prst="rect">
            <a:avLst/>
          </a:prstGeom>
        </p:spPr>
      </p:pic>
      <p:sp>
        <p:nvSpPr>
          <p:cNvPr id="3" name="Slide Number Placeholder 2">
            <a:extLst>
              <a:ext uri="{FF2B5EF4-FFF2-40B4-BE49-F238E27FC236}">
                <a16:creationId xmlns:a16="http://schemas.microsoft.com/office/drawing/2014/main" id="{EA48BD69-C6A8-40F2-AF0E-7C2B814A11E1}"/>
              </a:ext>
            </a:extLst>
          </p:cNvPr>
          <p:cNvSpPr>
            <a:spLocks noGrp="1"/>
          </p:cNvSpPr>
          <p:nvPr>
            <p:ph type="sldNum" sz="quarter" idx="12"/>
          </p:nvPr>
        </p:nvSpPr>
        <p:spPr/>
        <p:txBody>
          <a:bodyPr/>
          <a:lstStyle/>
          <a:p>
            <a:fld id="{B6F15528-21DE-4FAA-801E-634DDDAF4B2B}" type="slidenum">
              <a:rPr lang="en-US" smtClean="0"/>
              <a:pPr/>
              <a:t>22</a:t>
            </a:fld>
            <a:endParaRPr lang="en-US" dirty="0"/>
          </a:p>
        </p:txBody>
      </p:sp>
      <p:cxnSp>
        <p:nvCxnSpPr>
          <p:cNvPr id="13" name="Straight Arrow Connector 12">
            <a:extLst>
              <a:ext uri="{FF2B5EF4-FFF2-40B4-BE49-F238E27FC236}">
                <a16:creationId xmlns:a16="http://schemas.microsoft.com/office/drawing/2014/main" id="{1B2E95FB-0FA2-4072-89CF-488528A9778C}"/>
              </a:ext>
            </a:extLst>
          </p:cNvPr>
          <p:cNvCxnSpPr>
            <a:cxnSpLocks/>
          </p:cNvCxnSpPr>
          <p:nvPr/>
        </p:nvCxnSpPr>
        <p:spPr>
          <a:xfrm>
            <a:off x="4495800" y="5562600"/>
            <a:ext cx="1143000" cy="0"/>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4" name="Date Placeholder 3">
            <a:extLst>
              <a:ext uri="{FF2B5EF4-FFF2-40B4-BE49-F238E27FC236}">
                <a16:creationId xmlns:a16="http://schemas.microsoft.com/office/drawing/2014/main" id="{48AE561B-C5A0-47D7-BF62-BAF3B94B4599}"/>
              </a:ext>
            </a:extLst>
          </p:cNvPr>
          <p:cNvSpPr>
            <a:spLocks noGrp="1"/>
          </p:cNvSpPr>
          <p:nvPr>
            <p:ph type="dt" sz="half" idx="10"/>
          </p:nvPr>
        </p:nvSpPr>
        <p:spPr/>
        <p:txBody>
          <a:bodyPr/>
          <a:lstStyle/>
          <a:p>
            <a:fld id="{A37A9ABA-31BE-41F2-98C9-A1135F8AB76A}" type="datetime1">
              <a:rPr lang="en-US" smtClean="0"/>
              <a:t>2/27/25</a:t>
            </a:fld>
            <a:endParaRPr lang="en-US" dirty="0"/>
          </a:p>
        </p:txBody>
      </p:sp>
    </p:spTree>
    <p:extLst>
      <p:ext uri="{BB962C8B-B14F-4D97-AF65-F5344CB8AC3E}">
        <p14:creationId xmlns:p14="http://schemas.microsoft.com/office/powerpoint/2010/main" val="3194889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1"/>
            <a:ext cx="9144000" cy="832757"/>
          </a:xfrm>
          <a:prstGeom prst="rect">
            <a:avLst/>
          </a:prstGeom>
          <a:gradFill>
            <a:gsLst>
              <a:gs pos="25000">
                <a:schemeClr val="tx2"/>
              </a:gs>
              <a:gs pos="0">
                <a:srgbClr val="2E6CB8"/>
              </a:gs>
              <a:gs pos="71000">
                <a:schemeClr val="bg1"/>
              </a:gs>
              <a:gs pos="100000">
                <a:schemeClr val="accent1">
                  <a:tint val="23500"/>
                  <a:satMod val="160000"/>
                </a:schemeClr>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500" dirty="0">
              <a:solidFill>
                <a:schemeClr val="tx1"/>
              </a:solidFill>
            </a:endParaRPr>
          </a:p>
        </p:txBody>
      </p:sp>
      <p:pic>
        <p:nvPicPr>
          <p:cNvPr id="6" name="Picture 3" descr="E:\Provider Outreach\IMPACT Training Modules (development)\IMPACTlogoOpt2.jpg"/>
          <p:cNvPicPr>
            <a:picLocks noChangeAspect="1" noChangeArrowheads="1"/>
          </p:cNvPicPr>
          <p:nvPr/>
        </p:nvPicPr>
        <p:blipFill>
          <a:blip r:embed="rId2" cstate="print"/>
          <a:srcRect/>
          <a:stretch>
            <a:fillRect/>
          </a:stretch>
        </p:blipFill>
        <p:spPr bwMode="auto">
          <a:xfrm>
            <a:off x="8077200" y="76200"/>
            <a:ext cx="2404580" cy="685800"/>
          </a:xfrm>
          <a:prstGeom prst="rect">
            <a:avLst/>
          </a:prstGeom>
          <a:noFill/>
        </p:spPr>
      </p:pic>
      <p:sp>
        <p:nvSpPr>
          <p:cNvPr id="7" name="Title 1"/>
          <p:cNvSpPr txBox="1">
            <a:spLocks/>
          </p:cNvSpPr>
          <p:nvPr/>
        </p:nvSpPr>
        <p:spPr>
          <a:xfrm>
            <a:off x="1524000" y="0"/>
            <a:ext cx="6400800" cy="838200"/>
          </a:xfrm>
          <a:prstGeom prst="rect">
            <a:avLst/>
          </a:prstGeom>
        </p:spPr>
        <p:txBody>
          <a:bodyPr vert="horz" lIns="91440" tIns="45720" rIns="91440" bIns="45720" rtlCol="0" anchor="ctr">
            <a:noAutofit/>
          </a:bodyPr>
          <a:lstStyle/>
          <a:p>
            <a:pPr>
              <a:spcBef>
                <a:spcPct val="0"/>
              </a:spcBef>
              <a:defRPr/>
            </a:pPr>
            <a:r>
              <a:rPr lang="en-US" sz="2800" dirty="0"/>
              <a:t>Step 5: Accessing IMPACT Application</a:t>
            </a:r>
          </a:p>
        </p:txBody>
      </p:sp>
      <p:sp>
        <p:nvSpPr>
          <p:cNvPr id="3" name="TextBox 2">
            <a:extLst>
              <a:ext uri="{FF2B5EF4-FFF2-40B4-BE49-F238E27FC236}">
                <a16:creationId xmlns:a16="http://schemas.microsoft.com/office/drawing/2014/main" id="{9B176747-BAA3-40D7-8C40-6C95C2AE095C}"/>
              </a:ext>
            </a:extLst>
          </p:cNvPr>
          <p:cNvSpPr txBox="1"/>
          <p:nvPr/>
        </p:nvSpPr>
        <p:spPr>
          <a:xfrm>
            <a:off x="2307431" y="1611868"/>
            <a:ext cx="7577138" cy="369332"/>
          </a:xfrm>
          <a:prstGeom prst="rect">
            <a:avLst/>
          </a:prstGeom>
          <a:noFill/>
        </p:spPr>
        <p:txBody>
          <a:bodyPr wrap="square" rtlCol="0">
            <a:spAutoFit/>
          </a:bodyPr>
          <a:lstStyle/>
          <a:p>
            <a:r>
              <a:rPr lang="en-US" dirty="0"/>
              <a:t>Click on the </a:t>
            </a:r>
            <a:r>
              <a:rPr lang="en-US" b="1" dirty="0"/>
              <a:t>IMPACT</a:t>
            </a:r>
            <a:r>
              <a:rPr lang="en-US" dirty="0"/>
              <a:t> chiclet to launch application. </a:t>
            </a:r>
          </a:p>
        </p:txBody>
      </p:sp>
      <p:grpSp>
        <p:nvGrpSpPr>
          <p:cNvPr id="11" name="docshapegroup97">
            <a:extLst>
              <a:ext uri="{FF2B5EF4-FFF2-40B4-BE49-F238E27FC236}">
                <a16:creationId xmlns:a16="http://schemas.microsoft.com/office/drawing/2014/main" id="{18BB5D0D-D55D-4EA7-841E-715C4F73D83C}"/>
              </a:ext>
            </a:extLst>
          </p:cNvPr>
          <p:cNvGrpSpPr>
            <a:grpSpLocks/>
          </p:cNvGrpSpPr>
          <p:nvPr/>
        </p:nvGrpSpPr>
        <p:grpSpPr bwMode="auto">
          <a:xfrm>
            <a:off x="2307431" y="2164482"/>
            <a:ext cx="7577138" cy="2864718"/>
            <a:chOff x="1860" y="3981"/>
            <a:chExt cx="13320" cy="4976"/>
          </a:xfrm>
        </p:grpSpPr>
        <p:pic>
          <p:nvPicPr>
            <p:cNvPr id="1027" name="docshape98">
              <a:extLst>
                <a:ext uri="{FF2B5EF4-FFF2-40B4-BE49-F238E27FC236}">
                  <a16:creationId xmlns:a16="http://schemas.microsoft.com/office/drawing/2014/main" id="{93E23432-38B1-4B46-B473-AFE440EB09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0" y="3981"/>
              <a:ext cx="13320" cy="4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docshape99">
              <a:extLst>
                <a:ext uri="{FF2B5EF4-FFF2-40B4-BE49-F238E27FC236}">
                  <a16:creationId xmlns:a16="http://schemas.microsoft.com/office/drawing/2014/main" id="{A8889097-46A2-4358-9B9B-6DBB54B8C4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3" y="5919"/>
              <a:ext cx="1806" cy="2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docshape100">
              <a:extLst>
                <a:ext uri="{FF2B5EF4-FFF2-40B4-BE49-F238E27FC236}">
                  <a16:creationId xmlns:a16="http://schemas.microsoft.com/office/drawing/2014/main" id="{9F8B966A-4A84-4D54-A0E0-88EF31B0D1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3" y="5852"/>
              <a:ext cx="1517" cy="2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docshape101">
              <a:extLst>
                <a:ext uri="{FF2B5EF4-FFF2-40B4-BE49-F238E27FC236}">
                  <a16:creationId xmlns:a16="http://schemas.microsoft.com/office/drawing/2014/main" id="{061B0DF1-26AC-4E73-B4B4-BFF6E0FA09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2" y="5896"/>
              <a:ext cx="4680" cy="2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docshape103">
              <a:extLst>
                <a:ext uri="{FF2B5EF4-FFF2-40B4-BE49-F238E27FC236}">
                  <a16:creationId xmlns:a16="http://schemas.microsoft.com/office/drawing/2014/main" id="{21307900-A9AF-4B96-9585-E34278D678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3" y="7497"/>
              <a:ext cx="689"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Slide Number Placeholder 11">
            <a:extLst>
              <a:ext uri="{FF2B5EF4-FFF2-40B4-BE49-F238E27FC236}">
                <a16:creationId xmlns:a16="http://schemas.microsoft.com/office/drawing/2014/main" id="{C2C71480-BDAD-4663-99C3-4A0DC277CE7A}"/>
              </a:ext>
            </a:extLst>
          </p:cNvPr>
          <p:cNvSpPr>
            <a:spLocks noGrp="1"/>
          </p:cNvSpPr>
          <p:nvPr>
            <p:ph type="sldNum" sz="quarter" idx="12"/>
          </p:nvPr>
        </p:nvSpPr>
        <p:spPr/>
        <p:txBody>
          <a:bodyPr/>
          <a:lstStyle/>
          <a:p>
            <a:fld id="{B6F15528-21DE-4FAA-801E-634DDDAF4B2B}" type="slidenum">
              <a:rPr lang="en-US" smtClean="0"/>
              <a:pPr/>
              <a:t>23</a:t>
            </a:fld>
            <a:endParaRPr lang="en-US" dirty="0"/>
          </a:p>
        </p:txBody>
      </p:sp>
      <p:cxnSp>
        <p:nvCxnSpPr>
          <p:cNvPr id="19" name="Straight Arrow Connector 18">
            <a:extLst>
              <a:ext uri="{FF2B5EF4-FFF2-40B4-BE49-F238E27FC236}">
                <a16:creationId xmlns:a16="http://schemas.microsoft.com/office/drawing/2014/main" id="{C246ADD0-36DD-4A1C-8533-95F05606BDA6}"/>
              </a:ext>
            </a:extLst>
          </p:cNvPr>
          <p:cNvCxnSpPr>
            <a:cxnSpLocks/>
          </p:cNvCxnSpPr>
          <p:nvPr/>
        </p:nvCxnSpPr>
        <p:spPr>
          <a:xfrm flipH="1">
            <a:off x="6019800" y="3886200"/>
            <a:ext cx="1143000" cy="0"/>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2" name="Date Placeholder 1">
            <a:extLst>
              <a:ext uri="{FF2B5EF4-FFF2-40B4-BE49-F238E27FC236}">
                <a16:creationId xmlns:a16="http://schemas.microsoft.com/office/drawing/2014/main" id="{12F29176-4A46-414A-83A0-5D43FA6CF6D9}"/>
              </a:ext>
            </a:extLst>
          </p:cNvPr>
          <p:cNvSpPr>
            <a:spLocks noGrp="1"/>
          </p:cNvSpPr>
          <p:nvPr>
            <p:ph type="dt" sz="half" idx="10"/>
          </p:nvPr>
        </p:nvSpPr>
        <p:spPr/>
        <p:txBody>
          <a:bodyPr/>
          <a:lstStyle/>
          <a:p>
            <a:fld id="{6DBCBF1E-5B9F-42B8-B6F8-790313BD9543}" type="datetime1">
              <a:rPr lang="en-US" smtClean="0"/>
              <a:t>2/27/25</a:t>
            </a:fld>
            <a:endParaRPr lang="en-US" dirty="0"/>
          </a:p>
        </p:txBody>
      </p:sp>
    </p:spTree>
    <p:extLst>
      <p:ext uri="{BB962C8B-B14F-4D97-AF65-F5344CB8AC3E}">
        <p14:creationId xmlns:p14="http://schemas.microsoft.com/office/powerpoint/2010/main" val="41082638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1"/>
            <a:ext cx="9144000" cy="832757"/>
          </a:xfrm>
          <a:prstGeom prst="rect">
            <a:avLst/>
          </a:prstGeom>
          <a:gradFill>
            <a:gsLst>
              <a:gs pos="25000">
                <a:schemeClr val="tx2"/>
              </a:gs>
              <a:gs pos="0">
                <a:srgbClr val="2E6CB8"/>
              </a:gs>
              <a:gs pos="71000">
                <a:schemeClr val="bg1"/>
              </a:gs>
              <a:gs pos="100000">
                <a:schemeClr val="accent1">
                  <a:tint val="23500"/>
                  <a:satMod val="160000"/>
                </a:schemeClr>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500" dirty="0">
              <a:solidFill>
                <a:schemeClr val="tx1"/>
              </a:solidFill>
            </a:endParaRPr>
          </a:p>
        </p:txBody>
      </p:sp>
      <p:pic>
        <p:nvPicPr>
          <p:cNvPr id="6" name="Picture 3" descr="E:\Provider Outreach\IMPACT Training Modules (development)\IMPACTlogoOpt2.jpg"/>
          <p:cNvPicPr>
            <a:picLocks noChangeAspect="1" noChangeArrowheads="1"/>
          </p:cNvPicPr>
          <p:nvPr/>
        </p:nvPicPr>
        <p:blipFill>
          <a:blip r:embed="rId2" cstate="print"/>
          <a:srcRect/>
          <a:stretch>
            <a:fillRect/>
          </a:stretch>
        </p:blipFill>
        <p:spPr bwMode="auto">
          <a:xfrm>
            <a:off x="8077200" y="76200"/>
            <a:ext cx="2404580" cy="685800"/>
          </a:xfrm>
          <a:prstGeom prst="rect">
            <a:avLst/>
          </a:prstGeom>
          <a:noFill/>
        </p:spPr>
      </p:pic>
      <p:sp>
        <p:nvSpPr>
          <p:cNvPr id="7" name="Title 1"/>
          <p:cNvSpPr txBox="1">
            <a:spLocks/>
          </p:cNvSpPr>
          <p:nvPr/>
        </p:nvSpPr>
        <p:spPr>
          <a:xfrm>
            <a:off x="1524000" y="0"/>
            <a:ext cx="6400800" cy="838200"/>
          </a:xfrm>
          <a:prstGeom prst="rect">
            <a:avLst/>
          </a:prstGeom>
        </p:spPr>
        <p:txBody>
          <a:bodyPr vert="horz" lIns="91440" tIns="45720" rIns="91440" bIns="45720" rtlCol="0" anchor="ctr">
            <a:noAutofit/>
          </a:bodyPr>
          <a:lstStyle/>
          <a:p>
            <a:pPr>
              <a:spcBef>
                <a:spcPct val="0"/>
              </a:spcBef>
              <a:defRPr/>
            </a:pPr>
            <a:r>
              <a:rPr lang="en-US" sz="2800" dirty="0"/>
              <a:t>Step 6:  Starting IMPACT Enrollment</a:t>
            </a:r>
          </a:p>
        </p:txBody>
      </p:sp>
      <p:pic>
        <p:nvPicPr>
          <p:cNvPr id="9" name="Picture 8">
            <a:extLst>
              <a:ext uri="{FF2B5EF4-FFF2-40B4-BE49-F238E27FC236}">
                <a16:creationId xmlns:a16="http://schemas.microsoft.com/office/drawing/2014/main" id="{5E283F19-CE8B-4100-B973-8929540D9DA8}"/>
              </a:ext>
            </a:extLst>
          </p:cNvPr>
          <p:cNvPicPr/>
          <p:nvPr/>
        </p:nvPicPr>
        <p:blipFill>
          <a:blip r:embed="rId3"/>
          <a:stretch>
            <a:fillRect/>
          </a:stretch>
        </p:blipFill>
        <p:spPr>
          <a:xfrm>
            <a:off x="2169795" y="2514600"/>
            <a:ext cx="7852411" cy="3428218"/>
          </a:xfrm>
          <a:prstGeom prst="rect">
            <a:avLst/>
          </a:prstGeom>
        </p:spPr>
      </p:pic>
      <p:sp>
        <p:nvSpPr>
          <p:cNvPr id="2" name="TextBox 1">
            <a:extLst>
              <a:ext uri="{FF2B5EF4-FFF2-40B4-BE49-F238E27FC236}">
                <a16:creationId xmlns:a16="http://schemas.microsoft.com/office/drawing/2014/main" id="{75BCF736-D33B-4638-B21E-32015D6E85B5}"/>
              </a:ext>
            </a:extLst>
          </p:cNvPr>
          <p:cNvSpPr txBox="1"/>
          <p:nvPr/>
        </p:nvSpPr>
        <p:spPr>
          <a:xfrm>
            <a:off x="2774865" y="1742904"/>
            <a:ext cx="6400800" cy="646331"/>
          </a:xfrm>
          <a:prstGeom prst="rect">
            <a:avLst/>
          </a:prstGeom>
          <a:noFill/>
        </p:spPr>
        <p:txBody>
          <a:bodyPr wrap="square" rtlCol="0">
            <a:spAutoFit/>
          </a:bodyPr>
          <a:lstStyle/>
          <a:p>
            <a:r>
              <a:rPr lang="en-US" dirty="0"/>
              <a:t>As a new IMPACT user, you can click on </a:t>
            </a:r>
            <a:r>
              <a:rPr lang="en-US" b="1" dirty="0"/>
              <a:t>New Enrollment</a:t>
            </a:r>
            <a:r>
              <a:rPr lang="en-US" dirty="0"/>
              <a:t> to enroll as a new provider.</a:t>
            </a:r>
          </a:p>
        </p:txBody>
      </p:sp>
      <p:pic>
        <p:nvPicPr>
          <p:cNvPr id="3" name="Picture 2">
            <a:extLst>
              <a:ext uri="{FF2B5EF4-FFF2-40B4-BE49-F238E27FC236}">
                <a16:creationId xmlns:a16="http://schemas.microsoft.com/office/drawing/2014/main" id="{42353DEF-A818-43F7-97D7-2841D5E39020}"/>
              </a:ext>
            </a:extLst>
          </p:cNvPr>
          <p:cNvPicPr>
            <a:picLocks noChangeAspect="1"/>
          </p:cNvPicPr>
          <p:nvPr/>
        </p:nvPicPr>
        <p:blipFill>
          <a:blip r:embed="rId4"/>
          <a:stretch>
            <a:fillRect/>
          </a:stretch>
        </p:blipFill>
        <p:spPr>
          <a:xfrm>
            <a:off x="2259107" y="4038601"/>
            <a:ext cx="780304" cy="224597"/>
          </a:xfrm>
          <a:prstGeom prst="rect">
            <a:avLst/>
          </a:prstGeom>
        </p:spPr>
      </p:pic>
      <p:pic>
        <p:nvPicPr>
          <p:cNvPr id="10" name="Picture 9">
            <a:extLst>
              <a:ext uri="{FF2B5EF4-FFF2-40B4-BE49-F238E27FC236}">
                <a16:creationId xmlns:a16="http://schemas.microsoft.com/office/drawing/2014/main" id="{291F279A-A4B7-42CE-A625-411A3CA5BD8F}"/>
              </a:ext>
            </a:extLst>
          </p:cNvPr>
          <p:cNvPicPr>
            <a:picLocks noChangeAspect="1"/>
          </p:cNvPicPr>
          <p:nvPr/>
        </p:nvPicPr>
        <p:blipFill>
          <a:blip r:embed="rId5"/>
          <a:stretch>
            <a:fillRect/>
          </a:stretch>
        </p:blipFill>
        <p:spPr>
          <a:xfrm>
            <a:off x="2313536" y="3405065"/>
            <a:ext cx="5562600" cy="153530"/>
          </a:xfrm>
          <a:prstGeom prst="rect">
            <a:avLst/>
          </a:prstGeom>
        </p:spPr>
      </p:pic>
      <p:sp>
        <p:nvSpPr>
          <p:cNvPr id="4" name="Slide Number Placeholder 3">
            <a:extLst>
              <a:ext uri="{FF2B5EF4-FFF2-40B4-BE49-F238E27FC236}">
                <a16:creationId xmlns:a16="http://schemas.microsoft.com/office/drawing/2014/main" id="{CA66C997-842A-43D1-A762-72E3A5F222D4}"/>
              </a:ext>
            </a:extLst>
          </p:cNvPr>
          <p:cNvSpPr>
            <a:spLocks noGrp="1"/>
          </p:cNvSpPr>
          <p:nvPr>
            <p:ph type="sldNum" sz="quarter" idx="12"/>
          </p:nvPr>
        </p:nvSpPr>
        <p:spPr/>
        <p:txBody>
          <a:bodyPr/>
          <a:lstStyle/>
          <a:p>
            <a:fld id="{B6F15528-21DE-4FAA-801E-634DDDAF4B2B}" type="slidenum">
              <a:rPr lang="en-US" smtClean="0"/>
              <a:pPr/>
              <a:t>24</a:t>
            </a:fld>
            <a:endParaRPr lang="en-US" dirty="0"/>
          </a:p>
        </p:txBody>
      </p:sp>
      <p:cxnSp>
        <p:nvCxnSpPr>
          <p:cNvPr id="12" name="Straight Arrow Connector 11">
            <a:extLst>
              <a:ext uri="{FF2B5EF4-FFF2-40B4-BE49-F238E27FC236}">
                <a16:creationId xmlns:a16="http://schemas.microsoft.com/office/drawing/2014/main" id="{6C007580-2520-48D4-90D5-180E8B38B2D0}"/>
              </a:ext>
            </a:extLst>
          </p:cNvPr>
          <p:cNvCxnSpPr>
            <a:cxnSpLocks/>
          </p:cNvCxnSpPr>
          <p:nvPr/>
        </p:nvCxnSpPr>
        <p:spPr>
          <a:xfrm>
            <a:off x="3505200" y="5029200"/>
            <a:ext cx="609600" cy="0"/>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8" name="Date Placeholder 7">
            <a:extLst>
              <a:ext uri="{FF2B5EF4-FFF2-40B4-BE49-F238E27FC236}">
                <a16:creationId xmlns:a16="http://schemas.microsoft.com/office/drawing/2014/main" id="{3E311673-1558-4073-97DF-43645FC9B06B}"/>
              </a:ext>
            </a:extLst>
          </p:cNvPr>
          <p:cNvSpPr>
            <a:spLocks noGrp="1"/>
          </p:cNvSpPr>
          <p:nvPr>
            <p:ph type="dt" sz="half" idx="10"/>
          </p:nvPr>
        </p:nvSpPr>
        <p:spPr/>
        <p:txBody>
          <a:bodyPr/>
          <a:lstStyle/>
          <a:p>
            <a:fld id="{547C867D-8485-4F11-B5D2-504D5CCBCE9C}" type="datetime1">
              <a:rPr lang="en-US" smtClean="0"/>
              <a:t>2/27/25</a:t>
            </a:fld>
            <a:endParaRPr lang="en-US" dirty="0"/>
          </a:p>
        </p:txBody>
      </p:sp>
    </p:spTree>
    <p:extLst>
      <p:ext uri="{BB962C8B-B14F-4D97-AF65-F5344CB8AC3E}">
        <p14:creationId xmlns:p14="http://schemas.microsoft.com/office/powerpoint/2010/main" val="10458108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1"/>
            <a:ext cx="9144000" cy="832757"/>
          </a:xfrm>
          <a:prstGeom prst="rect">
            <a:avLst/>
          </a:prstGeom>
          <a:gradFill>
            <a:gsLst>
              <a:gs pos="25000">
                <a:schemeClr val="tx2"/>
              </a:gs>
              <a:gs pos="0">
                <a:srgbClr val="2E6CB8"/>
              </a:gs>
              <a:gs pos="71000">
                <a:schemeClr val="bg1"/>
              </a:gs>
              <a:gs pos="100000">
                <a:schemeClr val="accent1">
                  <a:tint val="23500"/>
                  <a:satMod val="160000"/>
                </a:schemeClr>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500" dirty="0">
              <a:solidFill>
                <a:schemeClr val="tx1"/>
              </a:solidFill>
            </a:endParaRPr>
          </a:p>
        </p:txBody>
      </p:sp>
      <p:pic>
        <p:nvPicPr>
          <p:cNvPr id="6" name="Picture 3" descr="E:\Provider Outreach\IMPACT Training Modules (development)\IMPACTlogoOpt2.jpg"/>
          <p:cNvPicPr>
            <a:picLocks noChangeAspect="1" noChangeArrowheads="1"/>
          </p:cNvPicPr>
          <p:nvPr/>
        </p:nvPicPr>
        <p:blipFill>
          <a:blip r:embed="rId2" cstate="print"/>
          <a:srcRect/>
          <a:stretch>
            <a:fillRect/>
          </a:stretch>
        </p:blipFill>
        <p:spPr bwMode="auto">
          <a:xfrm>
            <a:off x="8077200" y="76200"/>
            <a:ext cx="2404580" cy="685800"/>
          </a:xfrm>
          <a:prstGeom prst="rect">
            <a:avLst/>
          </a:prstGeom>
          <a:noFill/>
        </p:spPr>
      </p:pic>
      <p:sp>
        <p:nvSpPr>
          <p:cNvPr id="7" name="Title 1"/>
          <p:cNvSpPr txBox="1">
            <a:spLocks/>
          </p:cNvSpPr>
          <p:nvPr/>
        </p:nvSpPr>
        <p:spPr>
          <a:xfrm>
            <a:off x="1524000" y="0"/>
            <a:ext cx="6400800" cy="838200"/>
          </a:xfrm>
          <a:prstGeom prst="rect">
            <a:avLst/>
          </a:prstGeom>
        </p:spPr>
        <p:txBody>
          <a:bodyPr vert="horz" lIns="91440" tIns="45720" rIns="91440" bIns="45720" rtlCol="0" anchor="ctr">
            <a:noAutofit/>
          </a:bodyPr>
          <a:lstStyle/>
          <a:p>
            <a:pPr>
              <a:spcBef>
                <a:spcPct val="0"/>
              </a:spcBef>
              <a:defRPr/>
            </a:pPr>
            <a:r>
              <a:rPr lang="en-US" sz="2800" dirty="0"/>
              <a:t>Contact Information</a:t>
            </a:r>
          </a:p>
        </p:txBody>
      </p:sp>
      <p:sp>
        <p:nvSpPr>
          <p:cNvPr id="4" name="Rectangle 3">
            <a:extLst>
              <a:ext uri="{FF2B5EF4-FFF2-40B4-BE49-F238E27FC236}">
                <a16:creationId xmlns:a16="http://schemas.microsoft.com/office/drawing/2014/main" id="{46A17F79-E200-4A45-8CC9-F5ED571EBD0F}"/>
              </a:ext>
            </a:extLst>
          </p:cNvPr>
          <p:cNvSpPr/>
          <p:nvPr/>
        </p:nvSpPr>
        <p:spPr>
          <a:xfrm>
            <a:off x="1828800" y="1295400"/>
            <a:ext cx="8382000" cy="4442242"/>
          </a:xfrm>
          <a:prstGeom prst="rect">
            <a:avLst/>
          </a:prstGeom>
        </p:spPr>
        <p:txBody>
          <a:bodyPr wrap="square">
            <a:spAutoFit/>
          </a:bodyPr>
          <a:lstStyle/>
          <a:p>
            <a:pPr marL="2999105">
              <a:lnSpc>
                <a:spcPts val="3355"/>
              </a:lnSpc>
            </a:pPr>
            <a:r>
              <a:rPr lang="en-US" sz="2800" b="1" kern="0" dirty="0">
                <a:latin typeface="Calibri" panose="020F0502020204030204" pitchFamily="34" charset="0"/>
                <a:ea typeface="Calibri" panose="020F0502020204030204" pitchFamily="34" charset="0"/>
              </a:rPr>
              <a:t>Contact Information</a:t>
            </a:r>
            <a:br>
              <a:rPr lang="en-US" sz="2800" b="1" kern="0" dirty="0">
                <a:latin typeface="Calibri" panose="020F0502020204030204" pitchFamily="34" charset="0"/>
                <a:ea typeface="Calibri" panose="020F0502020204030204" pitchFamily="34" charset="0"/>
              </a:rPr>
            </a:br>
            <a:endParaRPr lang="en-US" sz="2800" b="1" kern="0" dirty="0">
              <a:latin typeface="Calibri" panose="020F0502020204030204" pitchFamily="34" charset="0"/>
              <a:ea typeface="Calibri" panose="020F0502020204030204" pitchFamily="34" charset="0"/>
            </a:endParaRPr>
          </a:p>
          <a:p>
            <a:r>
              <a:rPr lang="en-US" sz="1000" b="1" dirty="0">
                <a:latin typeface="Calibri" panose="020F0502020204030204" pitchFamily="34" charset="0"/>
                <a:ea typeface="Calibri" panose="020F0502020204030204" pitchFamily="34" charset="0"/>
              </a:rPr>
              <a:t> </a:t>
            </a:r>
            <a:endParaRPr lang="en-US" dirty="0">
              <a:latin typeface="Calibri" panose="020F0502020204030204" pitchFamily="34" charset="0"/>
              <a:ea typeface="Calibri" panose="020F0502020204030204" pitchFamily="34" charset="0"/>
            </a:endParaRPr>
          </a:p>
          <a:p>
            <a:r>
              <a:rPr lang="en-US" sz="1050" b="1" dirty="0">
                <a:latin typeface="Calibri" panose="020F0502020204030204" pitchFamily="34" charset="0"/>
                <a:ea typeface="Calibri" panose="020F0502020204030204" pitchFamily="34" charset="0"/>
              </a:rPr>
              <a:t> </a:t>
            </a:r>
            <a:r>
              <a:rPr lang="en-US" dirty="0"/>
              <a:t>Issues with logging in (Locked account or other related issues) </a:t>
            </a:r>
          </a:p>
          <a:p>
            <a:r>
              <a:rPr lang="en-US" dirty="0"/>
              <a:t>IMPACT Login Helpdesk</a:t>
            </a:r>
          </a:p>
          <a:p>
            <a:r>
              <a:rPr lang="en-US" dirty="0"/>
              <a:t>1-888-618-8078</a:t>
            </a:r>
          </a:p>
          <a:p>
            <a:r>
              <a:rPr lang="en-US" u="sng" dirty="0">
                <a:hlinkClick r:id="rId3"/>
              </a:rPr>
              <a:t>IMPACT.Login@Illinois.gov</a:t>
            </a:r>
            <a:endParaRPr lang="en-US" dirty="0"/>
          </a:p>
          <a:p>
            <a:r>
              <a:rPr lang="en-US" dirty="0"/>
              <a:t>  </a:t>
            </a:r>
          </a:p>
          <a:p>
            <a:r>
              <a:rPr lang="en-US" dirty="0"/>
              <a:t>Issues with ILogin User accounts </a:t>
            </a:r>
          </a:p>
          <a:p>
            <a:r>
              <a:rPr lang="en-US" u="sng" dirty="0">
                <a:hlinkClick r:id="rId4"/>
              </a:rPr>
              <a:t>DoIT.Okta.Support@illinois.gov</a:t>
            </a:r>
            <a:endParaRPr lang="en-US" dirty="0"/>
          </a:p>
          <a:p>
            <a:r>
              <a:rPr lang="en-US" dirty="0"/>
              <a:t> </a:t>
            </a:r>
          </a:p>
          <a:p>
            <a:r>
              <a:rPr lang="en-US" dirty="0"/>
              <a:t>Issues with IMPACT Provider Enrollment – Provider Enrollment Helpdesk </a:t>
            </a:r>
          </a:p>
          <a:p>
            <a:r>
              <a:rPr lang="en-US" dirty="0"/>
              <a:t>1-877-782-5565</a:t>
            </a:r>
          </a:p>
          <a:p>
            <a:r>
              <a:rPr lang="en-US" u="sng" dirty="0">
                <a:hlinkClick r:id="rId5"/>
              </a:rPr>
              <a:t>IMPACT.Help@illinois.gov</a:t>
            </a:r>
            <a:endParaRPr lang="en-US" dirty="0"/>
          </a:p>
          <a:p>
            <a:pPr>
              <a:spcBef>
                <a:spcPts val="30"/>
              </a:spcBef>
            </a:pPr>
            <a:endParaRPr lang="en-US" dirty="0">
              <a:latin typeface="Calibri" panose="020F050202020403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9A1BAC43-797C-41E4-991E-2FBBD6D1387C}"/>
              </a:ext>
            </a:extLst>
          </p:cNvPr>
          <p:cNvSpPr>
            <a:spLocks noGrp="1"/>
          </p:cNvSpPr>
          <p:nvPr>
            <p:ph type="sldNum" sz="quarter" idx="12"/>
          </p:nvPr>
        </p:nvSpPr>
        <p:spPr/>
        <p:txBody>
          <a:bodyPr/>
          <a:lstStyle/>
          <a:p>
            <a:fld id="{B6F15528-21DE-4FAA-801E-634DDDAF4B2B}" type="slidenum">
              <a:rPr lang="en-US" smtClean="0"/>
              <a:pPr/>
              <a:t>25</a:t>
            </a:fld>
            <a:endParaRPr lang="en-US" dirty="0"/>
          </a:p>
        </p:txBody>
      </p:sp>
      <p:sp>
        <p:nvSpPr>
          <p:cNvPr id="3" name="Date Placeholder 2">
            <a:extLst>
              <a:ext uri="{FF2B5EF4-FFF2-40B4-BE49-F238E27FC236}">
                <a16:creationId xmlns:a16="http://schemas.microsoft.com/office/drawing/2014/main" id="{648FC4AA-E0D1-4B8C-92CF-05CF022FD7B4}"/>
              </a:ext>
            </a:extLst>
          </p:cNvPr>
          <p:cNvSpPr>
            <a:spLocks noGrp="1"/>
          </p:cNvSpPr>
          <p:nvPr>
            <p:ph type="dt" sz="half" idx="10"/>
          </p:nvPr>
        </p:nvSpPr>
        <p:spPr/>
        <p:txBody>
          <a:bodyPr/>
          <a:lstStyle/>
          <a:p>
            <a:fld id="{698894CD-62D0-4AE1-A241-B9C8E0D977F9}" type="datetime1">
              <a:rPr lang="en-US" smtClean="0"/>
              <a:t>2/27/25</a:t>
            </a:fld>
            <a:endParaRPr lang="en-US" dirty="0"/>
          </a:p>
        </p:txBody>
      </p:sp>
    </p:spTree>
    <p:extLst>
      <p:ext uri="{BB962C8B-B14F-4D97-AF65-F5344CB8AC3E}">
        <p14:creationId xmlns:p14="http://schemas.microsoft.com/office/powerpoint/2010/main" val="7410235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289245" y="1531312"/>
            <a:ext cx="5638165" cy="277495"/>
            <a:chOff x="3289245" y="1531312"/>
            <a:chExt cx="5638165" cy="277495"/>
          </a:xfrm>
        </p:grpSpPr>
        <p:pic>
          <p:nvPicPr>
            <p:cNvPr id="3" name="object 3"/>
            <p:cNvPicPr/>
            <p:nvPr/>
          </p:nvPicPr>
          <p:blipFill>
            <a:blip r:embed="rId2" cstate="print"/>
            <a:stretch>
              <a:fillRect/>
            </a:stretch>
          </p:blipFill>
          <p:spPr>
            <a:xfrm>
              <a:off x="3294583" y="1536649"/>
              <a:ext cx="5626989" cy="266242"/>
            </a:xfrm>
            <a:prstGeom prst="rect">
              <a:avLst/>
            </a:prstGeom>
          </p:spPr>
        </p:pic>
        <p:pic>
          <p:nvPicPr>
            <p:cNvPr id="4" name="object 4"/>
            <p:cNvPicPr/>
            <p:nvPr/>
          </p:nvPicPr>
          <p:blipFill>
            <a:blip r:embed="rId3" cstate="print"/>
            <a:stretch>
              <a:fillRect/>
            </a:stretch>
          </p:blipFill>
          <p:spPr>
            <a:xfrm>
              <a:off x="5892478" y="1576816"/>
              <a:ext cx="118160" cy="185508"/>
            </a:xfrm>
            <a:prstGeom prst="rect">
              <a:avLst/>
            </a:prstGeom>
          </p:spPr>
        </p:pic>
        <p:pic>
          <p:nvPicPr>
            <p:cNvPr id="5" name="object 5"/>
            <p:cNvPicPr/>
            <p:nvPr/>
          </p:nvPicPr>
          <p:blipFill>
            <a:blip r:embed="rId4" cstate="print"/>
            <a:stretch>
              <a:fillRect/>
            </a:stretch>
          </p:blipFill>
          <p:spPr>
            <a:xfrm>
              <a:off x="4835025" y="1576219"/>
              <a:ext cx="79806" cy="97891"/>
            </a:xfrm>
            <a:prstGeom prst="rect">
              <a:avLst/>
            </a:prstGeom>
          </p:spPr>
        </p:pic>
        <p:pic>
          <p:nvPicPr>
            <p:cNvPr id="6" name="object 6"/>
            <p:cNvPicPr/>
            <p:nvPr/>
          </p:nvPicPr>
          <p:blipFill>
            <a:blip r:embed="rId5" cstate="print"/>
            <a:stretch>
              <a:fillRect/>
            </a:stretch>
          </p:blipFill>
          <p:spPr>
            <a:xfrm>
              <a:off x="7131693" y="1575826"/>
              <a:ext cx="81787" cy="83578"/>
            </a:xfrm>
            <a:prstGeom prst="rect">
              <a:avLst/>
            </a:prstGeom>
          </p:spPr>
        </p:pic>
        <p:pic>
          <p:nvPicPr>
            <p:cNvPr id="7" name="object 7"/>
            <p:cNvPicPr/>
            <p:nvPr/>
          </p:nvPicPr>
          <p:blipFill>
            <a:blip r:embed="rId6" cstate="print"/>
            <a:stretch>
              <a:fillRect/>
            </a:stretch>
          </p:blipFill>
          <p:spPr>
            <a:xfrm>
              <a:off x="6346833" y="1575826"/>
              <a:ext cx="81787" cy="83578"/>
            </a:xfrm>
            <a:prstGeom prst="rect">
              <a:avLst/>
            </a:prstGeom>
          </p:spPr>
        </p:pic>
        <p:pic>
          <p:nvPicPr>
            <p:cNvPr id="8" name="object 8"/>
            <p:cNvPicPr/>
            <p:nvPr/>
          </p:nvPicPr>
          <p:blipFill>
            <a:blip r:embed="rId7" cstate="print"/>
            <a:stretch>
              <a:fillRect/>
            </a:stretch>
          </p:blipFill>
          <p:spPr>
            <a:xfrm>
              <a:off x="5051433" y="1575826"/>
              <a:ext cx="81787" cy="83578"/>
            </a:xfrm>
            <a:prstGeom prst="rect">
              <a:avLst/>
            </a:prstGeom>
          </p:spPr>
        </p:pic>
        <p:pic>
          <p:nvPicPr>
            <p:cNvPr id="9" name="object 9"/>
            <p:cNvPicPr/>
            <p:nvPr/>
          </p:nvPicPr>
          <p:blipFill>
            <a:blip r:embed="rId8" cstate="print"/>
            <a:stretch>
              <a:fillRect/>
            </a:stretch>
          </p:blipFill>
          <p:spPr>
            <a:xfrm>
              <a:off x="7346184" y="1574238"/>
              <a:ext cx="144373" cy="190868"/>
            </a:xfrm>
            <a:prstGeom prst="rect">
              <a:avLst/>
            </a:prstGeom>
          </p:spPr>
        </p:pic>
        <p:pic>
          <p:nvPicPr>
            <p:cNvPr id="10" name="object 10"/>
            <p:cNvPicPr/>
            <p:nvPr/>
          </p:nvPicPr>
          <p:blipFill>
            <a:blip r:embed="rId9" cstate="print"/>
            <a:stretch>
              <a:fillRect/>
            </a:stretch>
          </p:blipFill>
          <p:spPr>
            <a:xfrm>
              <a:off x="5265924" y="1574238"/>
              <a:ext cx="144373" cy="190868"/>
            </a:xfrm>
            <a:prstGeom prst="rect">
              <a:avLst/>
            </a:prstGeom>
          </p:spPr>
        </p:pic>
        <p:pic>
          <p:nvPicPr>
            <p:cNvPr id="11" name="object 11"/>
            <p:cNvPicPr/>
            <p:nvPr/>
          </p:nvPicPr>
          <p:blipFill>
            <a:blip r:embed="rId9" cstate="print"/>
            <a:stretch>
              <a:fillRect/>
            </a:stretch>
          </p:blipFill>
          <p:spPr>
            <a:xfrm>
              <a:off x="4161024" y="1574238"/>
              <a:ext cx="144373" cy="190868"/>
            </a:xfrm>
            <a:prstGeom prst="rect">
              <a:avLst/>
            </a:prstGeom>
          </p:spPr>
        </p:pic>
        <p:sp>
          <p:nvSpPr>
            <p:cNvPr id="12" name="object 12"/>
            <p:cNvSpPr/>
            <p:nvPr/>
          </p:nvSpPr>
          <p:spPr>
            <a:xfrm>
              <a:off x="3294579" y="1536646"/>
              <a:ext cx="5627370" cy="266700"/>
            </a:xfrm>
            <a:custGeom>
              <a:avLst/>
              <a:gdLst/>
              <a:ahLst/>
              <a:cxnLst/>
              <a:rect l="l" t="t" r="r" b="b"/>
              <a:pathLst>
                <a:path w="5627370" h="266700">
                  <a:moveTo>
                    <a:pt x="5438038" y="4572"/>
                  </a:moveTo>
                  <a:lnTo>
                    <a:pt x="5619242" y="4572"/>
                  </a:lnTo>
                  <a:lnTo>
                    <a:pt x="5620435" y="4572"/>
                  </a:lnTo>
                  <a:lnTo>
                    <a:pt x="5621528" y="4940"/>
                  </a:lnTo>
                  <a:lnTo>
                    <a:pt x="5622518" y="5664"/>
                  </a:lnTo>
                  <a:lnTo>
                    <a:pt x="5623509" y="6400"/>
                  </a:lnTo>
                  <a:lnTo>
                    <a:pt x="5624347" y="7594"/>
                  </a:lnTo>
                  <a:lnTo>
                    <a:pt x="5625007" y="9245"/>
                  </a:lnTo>
                  <a:lnTo>
                    <a:pt x="5625668" y="10896"/>
                  </a:lnTo>
                  <a:lnTo>
                    <a:pt x="5626163" y="13119"/>
                  </a:lnTo>
                  <a:lnTo>
                    <a:pt x="5626493" y="15900"/>
                  </a:lnTo>
                  <a:lnTo>
                    <a:pt x="5626823" y="18681"/>
                  </a:lnTo>
                  <a:lnTo>
                    <a:pt x="5626989" y="22059"/>
                  </a:lnTo>
                  <a:lnTo>
                    <a:pt x="5626989" y="26035"/>
                  </a:lnTo>
                  <a:lnTo>
                    <a:pt x="5626989" y="29870"/>
                  </a:lnTo>
                  <a:lnTo>
                    <a:pt x="5626823" y="33147"/>
                  </a:lnTo>
                  <a:lnTo>
                    <a:pt x="5626493" y="35864"/>
                  </a:lnTo>
                  <a:lnTo>
                    <a:pt x="5626163" y="38582"/>
                  </a:lnTo>
                  <a:lnTo>
                    <a:pt x="5622518" y="46101"/>
                  </a:lnTo>
                  <a:lnTo>
                    <a:pt x="5621528" y="46901"/>
                  </a:lnTo>
                  <a:lnTo>
                    <a:pt x="5620435" y="47294"/>
                  </a:lnTo>
                  <a:lnTo>
                    <a:pt x="5619242" y="47294"/>
                  </a:lnTo>
                  <a:lnTo>
                    <a:pt x="5554865" y="47294"/>
                  </a:lnTo>
                  <a:lnTo>
                    <a:pt x="5554865" y="254520"/>
                  </a:lnTo>
                  <a:lnTo>
                    <a:pt x="5554865" y="255841"/>
                  </a:lnTo>
                  <a:lnTo>
                    <a:pt x="5554433" y="257035"/>
                  </a:lnTo>
                  <a:lnTo>
                    <a:pt x="5553570" y="258102"/>
                  </a:lnTo>
                  <a:lnTo>
                    <a:pt x="5552719" y="259156"/>
                  </a:lnTo>
                  <a:lnTo>
                    <a:pt x="5551284" y="260019"/>
                  </a:lnTo>
                  <a:lnTo>
                    <a:pt x="5549303" y="260680"/>
                  </a:lnTo>
                  <a:lnTo>
                    <a:pt x="5547321" y="261340"/>
                  </a:lnTo>
                  <a:lnTo>
                    <a:pt x="5544629" y="261874"/>
                  </a:lnTo>
                  <a:lnTo>
                    <a:pt x="5541251" y="262267"/>
                  </a:lnTo>
                  <a:lnTo>
                    <a:pt x="5537885" y="262661"/>
                  </a:lnTo>
                  <a:lnTo>
                    <a:pt x="5533669" y="262864"/>
                  </a:lnTo>
                  <a:lnTo>
                    <a:pt x="5528640" y="262864"/>
                  </a:lnTo>
                  <a:lnTo>
                    <a:pt x="5523610" y="262864"/>
                  </a:lnTo>
                  <a:lnTo>
                    <a:pt x="5519407" y="262661"/>
                  </a:lnTo>
                  <a:lnTo>
                    <a:pt x="5503710" y="258102"/>
                  </a:lnTo>
                  <a:lnTo>
                    <a:pt x="5502846" y="257035"/>
                  </a:lnTo>
                  <a:lnTo>
                    <a:pt x="5502414" y="255841"/>
                  </a:lnTo>
                  <a:lnTo>
                    <a:pt x="5502414" y="254520"/>
                  </a:lnTo>
                  <a:lnTo>
                    <a:pt x="5502414" y="47294"/>
                  </a:lnTo>
                  <a:lnTo>
                    <a:pt x="5438038" y="47294"/>
                  </a:lnTo>
                  <a:lnTo>
                    <a:pt x="5436717" y="47294"/>
                  </a:lnTo>
                  <a:lnTo>
                    <a:pt x="5435587" y="46901"/>
                  </a:lnTo>
                  <a:lnTo>
                    <a:pt x="5430291" y="29870"/>
                  </a:lnTo>
                  <a:lnTo>
                    <a:pt x="5430291" y="26035"/>
                  </a:lnTo>
                  <a:lnTo>
                    <a:pt x="5430291" y="22059"/>
                  </a:lnTo>
                  <a:lnTo>
                    <a:pt x="5436717" y="4572"/>
                  </a:lnTo>
                  <a:lnTo>
                    <a:pt x="5438038" y="4572"/>
                  </a:lnTo>
                  <a:close/>
                </a:path>
                <a:path w="5627370" h="266700">
                  <a:moveTo>
                    <a:pt x="5005070" y="4572"/>
                  </a:moveTo>
                  <a:lnTo>
                    <a:pt x="5133428" y="4572"/>
                  </a:lnTo>
                  <a:lnTo>
                    <a:pt x="5134622" y="4572"/>
                  </a:lnTo>
                  <a:lnTo>
                    <a:pt x="5135676" y="4902"/>
                  </a:lnTo>
                  <a:lnTo>
                    <a:pt x="5140477" y="15405"/>
                  </a:lnTo>
                  <a:lnTo>
                    <a:pt x="5140807" y="17983"/>
                  </a:lnTo>
                  <a:lnTo>
                    <a:pt x="5140972" y="21259"/>
                  </a:lnTo>
                  <a:lnTo>
                    <a:pt x="5140972" y="25234"/>
                  </a:lnTo>
                  <a:lnTo>
                    <a:pt x="5140972" y="28943"/>
                  </a:lnTo>
                  <a:lnTo>
                    <a:pt x="5140807" y="32092"/>
                  </a:lnTo>
                  <a:lnTo>
                    <a:pt x="5140477" y="34671"/>
                  </a:lnTo>
                  <a:lnTo>
                    <a:pt x="5140147" y="37261"/>
                  </a:lnTo>
                  <a:lnTo>
                    <a:pt x="5139651" y="39344"/>
                  </a:lnTo>
                  <a:lnTo>
                    <a:pt x="5138991" y="40932"/>
                  </a:lnTo>
                  <a:lnTo>
                    <a:pt x="5138331" y="42519"/>
                  </a:lnTo>
                  <a:lnTo>
                    <a:pt x="5137531" y="43688"/>
                  </a:lnTo>
                  <a:lnTo>
                    <a:pt x="5136603" y="44411"/>
                  </a:lnTo>
                  <a:lnTo>
                    <a:pt x="5135676" y="45135"/>
                  </a:lnTo>
                  <a:lnTo>
                    <a:pt x="5134622" y="45504"/>
                  </a:lnTo>
                  <a:lnTo>
                    <a:pt x="5133428" y="45504"/>
                  </a:lnTo>
                  <a:lnTo>
                    <a:pt x="5041633" y="45504"/>
                  </a:lnTo>
                  <a:lnTo>
                    <a:pt x="5041633" y="108292"/>
                  </a:lnTo>
                  <a:lnTo>
                    <a:pt x="5119319" y="108292"/>
                  </a:lnTo>
                  <a:lnTo>
                    <a:pt x="5120513" y="108292"/>
                  </a:lnTo>
                  <a:lnTo>
                    <a:pt x="5121605" y="108648"/>
                  </a:lnTo>
                  <a:lnTo>
                    <a:pt x="5122595" y="109385"/>
                  </a:lnTo>
                  <a:lnTo>
                    <a:pt x="5123586" y="110109"/>
                  </a:lnTo>
                  <a:lnTo>
                    <a:pt x="5124424" y="111239"/>
                  </a:lnTo>
                  <a:lnTo>
                    <a:pt x="5125084" y="112763"/>
                  </a:lnTo>
                  <a:lnTo>
                    <a:pt x="5125745" y="114287"/>
                  </a:lnTo>
                  <a:lnTo>
                    <a:pt x="5126240" y="116332"/>
                  </a:lnTo>
                  <a:lnTo>
                    <a:pt x="5126570" y="118922"/>
                  </a:lnTo>
                  <a:lnTo>
                    <a:pt x="5126901" y="121500"/>
                  </a:lnTo>
                  <a:lnTo>
                    <a:pt x="5127066" y="124650"/>
                  </a:lnTo>
                  <a:lnTo>
                    <a:pt x="5127066" y="128358"/>
                  </a:lnTo>
                  <a:lnTo>
                    <a:pt x="5127066" y="132194"/>
                  </a:lnTo>
                  <a:lnTo>
                    <a:pt x="5125084" y="143954"/>
                  </a:lnTo>
                  <a:lnTo>
                    <a:pt x="5124424" y="145478"/>
                  </a:lnTo>
                  <a:lnTo>
                    <a:pt x="5123586" y="146570"/>
                  </a:lnTo>
                  <a:lnTo>
                    <a:pt x="5122595" y="147231"/>
                  </a:lnTo>
                  <a:lnTo>
                    <a:pt x="5121605" y="147891"/>
                  </a:lnTo>
                  <a:lnTo>
                    <a:pt x="5120513" y="148221"/>
                  </a:lnTo>
                  <a:lnTo>
                    <a:pt x="5119319" y="148221"/>
                  </a:lnTo>
                  <a:lnTo>
                    <a:pt x="5041633" y="148221"/>
                  </a:lnTo>
                  <a:lnTo>
                    <a:pt x="5041633" y="220738"/>
                  </a:lnTo>
                  <a:lnTo>
                    <a:pt x="5134216" y="220738"/>
                  </a:lnTo>
                  <a:lnTo>
                    <a:pt x="5135410" y="220738"/>
                  </a:lnTo>
                  <a:lnTo>
                    <a:pt x="5136502" y="221107"/>
                  </a:lnTo>
                  <a:lnTo>
                    <a:pt x="5137492" y="221843"/>
                  </a:lnTo>
                  <a:lnTo>
                    <a:pt x="5138496" y="222567"/>
                  </a:lnTo>
                  <a:lnTo>
                    <a:pt x="5139321" y="223723"/>
                  </a:lnTo>
                  <a:lnTo>
                    <a:pt x="5139982" y="225310"/>
                  </a:lnTo>
                  <a:lnTo>
                    <a:pt x="5140642" y="226898"/>
                  </a:lnTo>
                  <a:lnTo>
                    <a:pt x="5141137" y="228993"/>
                  </a:lnTo>
                  <a:lnTo>
                    <a:pt x="5141468" y="231571"/>
                  </a:lnTo>
                  <a:lnTo>
                    <a:pt x="5141798" y="234149"/>
                  </a:lnTo>
                  <a:lnTo>
                    <a:pt x="5141976" y="237363"/>
                  </a:lnTo>
                  <a:lnTo>
                    <a:pt x="5141976" y="241211"/>
                  </a:lnTo>
                  <a:lnTo>
                    <a:pt x="5141976" y="245046"/>
                  </a:lnTo>
                  <a:lnTo>
                    <a:pt x="5139982" y="257098"/>
                  </a:lnTo>
                  <a:lnTo>
                    <a:pt x="5139321" y="258699"/>
                  </a:lnTo>
                  <a:lnTo>
                    <a:pt x="5138496" y="259854"/>
                  </a:lnTo>
                  <a:lnTo>
                    <a:pt x="5137492" y="260578"/>
                  </a:lnTo>
                  <a:lnTo>
                    <a:pt x="5136502" y="261315"/>
                  </a:lnTo>
                  <a:lnTo>
                    <a:pt x="5135410" y="261670"/>
                  </a:lnTo>
                  <a:lnTo>
                    <a:pt x="5134216" y="261670"/>
                  </a:lnTo>
                  <a:lnTo>
                    <a:pt x="5005070" y="261670"/>
                  </a:lnTo>
                  <a:lnTo>
                    <a:pt x="5000701" y="261670"/>
                  </a:lnTo>
                  <a:lnTo>
                    <a:pt x="4997030" y="260388"/>
                  </a:lnTo>
                  <a:lnTo>
                    <a:pt x="4994046" y="257797"/>
                  </a:lnTo>
                  <a:lnTo>
                    <a:pt x="4991061" y="255219"/>
                  </a:lnTo>
                  <a:lnTo>
                    <a:pt x="4989576" y="251015"/>
                  </a:lnTo>
                  <a:lnTo>
                    <a:pt x="4989576" y="245186"/>
                  </a:lnTo>
                  <a:lnTo>
                    <a:pt x="4989576" y="21069"/>
                  </a:lnTo>
                  <a:lnTo>
                    <a:pt x="4989576" y="15240"/>
                  </a:lnTo>
                  <a:lnTo>
                    <a:pt x="4991061" y="11036"/>
                  </a:lnTo>
                  <a:lnTo>
                    <a:pt x="4994046" y="8445"/>
                  </a:lnTo>
                  <a:lnTo>
                    <a:pt x="4997030" y="5867"/>
                  </a:lnTo>
                  <a:lnTo>
                    <a:pt x="5000701" y="4572"/>
                  </a:lnTo>
                  <a:lnTo>
                    <a:pt x="5005070" y="4572"/>
                  </a:lnTo>
                  <a:close/>
                </a:path>
                <a:path w="5627370" h="266700">
                  <a:moveTo>
                    <a:pt x="4654156" y="4572"/>
                  </a:moveTo>
                  <a:lnTo>
                    <a:pt x="4688332" y="4572"/>
                  </a:lnTo>
                  <a:lnTo>
                    <a:pt x="4694428" y="4572"/>
                  </a:lnTo>
                  <a:lnTo>
                    <a:pt x="4699660" y="5067"/>
                  </a:lnTo>
                  <a:lnTo>
                    <a:pt x="4704029" y="6070"/>
                  </a:lnTo>
                  <a:lnTo>
                    <a:pt x="4708398" y="7061"/>
                  </a:lnTo>
                  <a:lnTo>
                    <a:pt x="4712169" y="8712"/>
                  </a:lnTo>
                  <a:lnTo>
                    <a:pt x="4715344" y="11036"/>
                  </a:lnTo>
                  <a:lnTo>
                    <a:pt x="4718532" y="13347"/>
                  </a:lnTo>
                  <a:lnTo>
                    <a:pt x="4721174" y="16395"/>
                  </a:lnTo>
                  <a:lnTo>
                    <a:pt x="4723295" y="20167"/>
                  </a:lnTo>
                  <a:lnTo>
                    <a:pt x="4725416" y="23952"/>
                  </a:lnTo>
                  <a:lnTo>
                    <a:pt x="4727270" y="28613"/>
                  </a:lnTo>
                  <a:lnTo>
                    <a:pt x="4728857" y="34175"/>
                  </a:lnTo>
                  <a:lnTo>
                    <a:pt x="4784496" y="187363"/>
                  </a:lnTo>
                  <a:lnTo>
                    <a:pt x="4785283" y="187363"/>
                  </a:lnTo>
                  <a:lnTo>
                    <a:pt x="4842903" y="34582"/>
                  </a:lnTo>
                  <a:lnTo>
                    <a:pt x="4844630" y="29019"/>
                  </a:lnTo>
                  <a:lnTo>
                    <a:pt x="4846510" y="24307"/>
                  </a:lnTo>
                  <a:lnTo>
                    <a:pt x="4848567" y="20472"/>
                  </a:lnTo>
                  <a:lnTo>
                    <a:pt x="4850625" y="16624"/>
                  </a:lnTo>
                  <a:lnTo>
                    <a:pt x="4853012" y="13512"/>
                  </a:lnTo>
                  <a:lnTo>
                    <a:pt x="4855718" y="11137"/>
                  </a:lnTo>
                  <a:lnTo>
                    <a:pt x="4858435" y="8750"/>
                  </a:lnTo>
                  <a:lnTo>
                    <a:pt x="4861648" y="7061"/>
                  </a:lnTo>
                  <a:lnTo>
                    <a:pt x="4865357" y="6070"/>
                  </a:lnTo>
                  <a:lnTo>
                    <a:pt x="4869065" y="5067"/>
                  </a:lnTo>
                  <a:lnTo>
                    <a:pt x="4873371" y="4572"/>
                  </a:lnTo>
                  <a:lnTo>
                    <a:pt x="4878273" y="4572"/>
                  </a:lnTo>
                  <a:lnTo>
                    <a:pt x="4913439" y="4572"/>
                  </a:lnTo>
                  <a:lnTo>
                    <a:pt x="4917020" y="4572"/>
                  </a:lnTo>
                  <a:lnTo>
                    <a:pt x="4920094" y="5041"/>
                  </a:lnTo>
                  <a:lnTo>
                    <a:pt x="4922685" y="5969"/>
                  </a:lnTo>
                  <a:lnTo>
                    <a:pt x="4925263" y="6896"/>
                  </a:lnTo>
                  <a:lnTo>
                    <a:pt x="4927384" y="8255"/>
                  </a:lnTo>
                  <a:lnTo>
                    <a:pt x="4929035" y="10033"/>
                  </a:lnTo>
                  <a:lnTo>
                    <a:pt x="4930698" y="11823"/>
                  </a:lnTo>
                  <a:lnTo>
                    <a:pt x="4931956" y="14008"/>
                  </a:lnTo>
                  <a:lnTo>
                    <a:pt x="4932807" y="16598"/>
                  </a:lnTo>
                  <a:lnTo>
                    <a:pt x="4933670" y="19177"/>
                  </a:lnTo>
                  <a:lnTo>
                    <a:pt x="4934102" y="22123"/>
                  </a:lnTo>
                  <a:lnTo>
                    <a:pt x="4934102" y="25438"/>
                  </a:lnTo>
                  <a:lnTo>
                    <a:pt x="4934102" y="254520"/>
                  </a:lnTo>
                  <a:lnTo>
                    <a:pt x="4934102" y="255841"/>
                  </a:lnTo>
                  <a:lnTo>
                    <a:pt x="4933734" y="257035"/>
                  </a:lnTo>
                  <a:lnTo>
                    <a:pt x="4933010" y="258102"/>
                  </a:lnTo>
                  <a:lnTo>
                    <a:pt x="4932286" y="259156"/>
                  </a:lnTo>
                  <a:lnTo>
                    <a:pt x="4930952" y="260019"/>
                  </a:lnTo>
                  <a:lnTo>
                    <a:pt x="4929035" y="260680"/>
                  </a:lnTo>
                  <a:lnTo>
                    <a:pt x="4927117" y="261340"/>
                  </a:lnTo>
                  <a:lnTo>
                    <a:pt x="4924564" y="261874"/>
                  </a:lnTo>
                  <a:lnTo>
                    <a:pt x="4921389" y="262267"/>
                  </a:lnTo>
                  <a:lnTo>
                    <a:pt x="4918202" y="262661"/>
                  </a:lnTo>
                  <a:lnTo>
                    <a:pt x="4914163" y="262864"/>
                  </a:lnTo>
                  <a:lnTo>
                    <a:pt x="4909273" y="262864"/>
                  </a:lnTo>
                  <a:lnTo>
                    <a:pt x="4904498" y="262864"/>
                  </a:lnTo>
                  <a:lnTo>
                    <a:pt x="4889792" y="260680"/>
                  </a:lnTo>
                  <a:lnTo>
                    <a:pt x="4887937" y="260019"/>
                  </a:lnTo>
                  <a:lnTo>
                    <a:pt x="4886617" y="259156"/>
                  </a:lnTo>
                  <a:lnTo>
                    <a:pt x="4885817" y="258102"/>
                  </a:lnTo>
                  <a:lnTo>
                    <a:pt x="4885029" y="257035"/>
                  </a:lnTo>
                  <a:lnTo>
                    <a:pt x="4884635" y="255841"/>
                  </a:lnTo>
                  <a:lnTo>
                    <a:pt x="4884635" y="254520"/>
                  </a:lnTo>
                  <a:lnTo>
                    <a:pt x="4884635" y="45300"/>
                  </a:lnTo>
                  <a:lnTo>
                    <a:pt x="4884229" y="45300"/>
                  </a:lnTo>
                  <a:lnTo>
                    <a:pt x="4809731" y="254317"/>
                  </a:lnTo>
                  <a:lnTo>
                    <a:pt x="4809197" y="256044"/>
                  </a:lnTo>
                  <a:lnTo>
                    <a:pt x="4808334" y="257467"/>
                  </a:lnTo>
                  <a:lnTo>
                    <a:pt x="4807140" y="258597"/>
                  </a:lnTo>
                  <a:lnTo>
                    <a:pt x="4805946" y="259715"/>
                  </a:lnTo>
                  <a:lnTo>
                    <a:pt x="4804333" y="260616"/>
                  </a:lnTo>
                  <a:lnTo>
                    <a:pt x="4802276" y="261277"/>
                  </a:lnTo>
                  <a:lnTo>
                    <a:pt x="4800219" y="261937"/>
                  </a:lnTo>
                  <a:lnTo>
                    <a:pt x="4797602" y="262369"/>
                  </a:lnTo>
                  <a:lnTo>
                    <a:pt x="4794427" y="262572"/>
                  </a:lnTo>
                  <a:lnTo>
                    <a:pt x="4791252" y="262763"/>
                  </a:lnTo>
                  <a:lnTo>
                    <a:pt x="4787404" y="262864"/>
                  </a:lnTo>
                  <a:lnTo>
                    <a:pt x="4782908" y="262864"/>
                  </a:lnTo>
                  <a:lnTo>
                    <a:pt x="4778400" y="262864"/>
                  </a:lnTo>
                  <a:lnTo>
                    <a:pt x="4756277" y="254317"/>
                  </a:lnTo>
                  <a:lnTo>
                    <a:pt x="4684356" y="45300"/>
                  </a:lnTo>
                  <a:lnTo>
                    <a:pt x="4683963" y="45300"/>
                  </a:lnTo>
                  <a:lnTo>
                    <a:pt x="4683963" y="254520"/>
                  </a:lnTo>
                  <a:lnTo>
                    <a:pt x="4683963" y="255841"/>
                  </a:lnTo>
                  <a:lnTo>
                    <a:pt x="4664024" y="262864"/>
                  </a:lnTo>
                  <a:lnTo>
                    <a:pt x="4659122" y="262864"/>
                  </a:lnTo>
                  <a:lnTo>
                    <a:pt x="4654359" y="262864"/>
                  </a:lnTo>
                  <a:lnTo>
                    <a:pt x="4634483" y="255841"/>
                  </a:lnTo>
                  <a:lnTo>
                    <a:pt x="4634483" y="254520"/>
                  </a:lnTo>
                  <a:lnTo>
                    <a:pt x="4634483" y="25438"/>
                  </a:lnTo>
                  <a:lnTo>
                    <a:pt x="4634483" y="18681"/>
                  </a:lnTo>
                  <a:lnTo>
                    <a:pt x="4636274" y="13512"/>
                  </a:lnTo>
                  <a:lnTo>
                    <a:pt x="4639856" y="9944"/>
                  </a:lnTo>
                  <a:lnTo>
                    <a:pt x="4643424" y="6362"/>
                  </a:lnTo>
                  <a:lnTo>
                    <a:pt x="4648200" y="4572"/>
                  </a:lnTo>
                  <a:lnTo>
                    <a:pt x="4654156" y="4572"/>
                  </a:lnTo>
                  <a:close/>
                </a:path>
                <a:path w="5627370" h="266700">
                  <a:moveTo>
                    <a:pt x="3805681" y="4572"/>
                  </a:moveTo>
                  <a:lnTo>
                    <a:pt x="3872242" y="4572"/>
                  </a:lnTo>
                  <a:lnTo>
                    <a:pt x="3878999" y="4572"/>
                  </a:lnTo>
                  <a:lnTo>
                    <a:pt x="3884561" y="4711"/>
                  </a:lnTo>
                  <a:lnTo>
                    <a:pt x="3888943" y="4978"/>
                  </a:lnTo>
                  <a:lnTo>
                    <a:pt x="3893312" y="5232"/>
                  </a:lnTo>
                  <a:lnTo>
                    <a:pt x="3897274" y="5562"/>
                  </a:lnTo>
                  <a:lnTo>
                    <a:pt x="3937050" y="17094"/>
                  </a:lnTo>
                  <a:lnTo>
                    <a:pt x="3963047" y="47993"/>
                  </a:lnTo>
                  <a:lnTo>
                    <a:pt x="3967619" y="75107"/>
                  </a:lnTo>
                  <a:lnTo>
                    <a:pt x="3967619" y="83718"/>
                  </a:lnTo>
                  <a:lnTo>
                    <a:pt x="3950462" y="123190"/>
                  </a:lnTo>
                  <a:lnTo>
                    <a:pt x="3917746" y="142062"/>
                  </a:lnTo>
                  <a:lnTo>
                    <a:pt x="3921582" y="143916"/>
                  </a:lnTo>
                  <a:lnTo>
                    <a:pt x="3938104" y="158457"/>
                  </a:lnTo>
                  <a:lnTo>
                    <a:pt x="3941089" y="162229"/>
                  </a:lnTo>
                  <a:lnTo>
                    <a:pt x="3943908" y="166535"/>
                  </a:lnTo>
                  <a:lnTo>
                    <a:pt x="3946550" y="171373"/>
                  </a:lnTo>
                  <a:lnTo>
                    <a:pt x="3949204" y="176212"/>
                  </a:lnTo>
                  <a:lnTo>
                    <a:pt x="3951782" y="181673"/>
                  </a:lnTo>
                  <a:lnTo>
                    <a:pt x="3954297" y="187769"/>
                  </a:lnTo>
                  <a:lnTo>
                    <a:pt x="3975963" y="238429"/>
                  </a:lnTo>
                  <a:lnTo>
                    <a:pt x="3980929" y="253593"/>
                  </a:lnTo>
                  <a:lnTo>
                    <a:pt x="3980929" y="254914"/>
                  </a:lnTo>
                  <a:lnTo>
                    <a:pt x="3980929" y="256374"/>
                  </a:lnTo>
                  <a:lnTo>
                    <a:pt x="3980662" y="257606"/>
                  </a:lnTo>
                  <a:lnTo>
                    <a:pt x="3980129" y="258597"/>
                  </a:lnTo>
                  <a:lnTo>
                    <a:pt x="3979608" y="259588"/>
                  </a:lnTo>
                  <a:lnTo>
                    <a:pt x="3978351" y="260413"/>
                  </a:lnTo>
                  <a:lnTo>
                    <a:pt x="3976357" y="261073"/>
                  </a:lnTo>
                  <a:lnTo>
                    <a:pt x="3974376" y="261734"/>
                  </a:lnTo>
                  <a:lnTo>
                    <a:pt x="3971455" y="262204"/>
                  </a:lnTo>
                  <a:lnTo>
                    <a:pt x="3967619" y="262470"/>
                  </a:lnTo>
                  <a:lnTo>
                    <a:pt x="3963771" y="262737"/>
                  </a:lnTo>
                  <a:lnTo>
                    <a:pt x="3958539" y="262864"/>
                  </a:lnTo>
                  <a:lnTo>
                    <a:pt x="3951922" y="262864"/>
                  </a:lnTo>
                  <a:lnTo>
                    <a:pt x="3946359" y="262864"/>
                  </a:lnTo>
                  <a:lnTo>
                    <a:pt x="3941914" y="262737"/>
                  </a:lnTo>
                  <a:lnTo>
                    <a:pt x="3938612" y="262470"/>
                  </a:lnTo>
                  <a:lnTo>
                    <a:pt x="3935298" y="262204"/>
                  </a:lnTo>
                  <a:lnTo>
                    <a:pt x="3932681" y="261708"/>
                  </a:lnTo>
                  <a:lnTo>
                    <a:pt x="3930764" y="260972"/>
                  </a:lnTo>
                  <a:lnTo>
                    <a:pt x="3928833" y="260248"/>
                  </a:lnTo>
                  <a:lnTo>
                    <a:pt x="3927487" y="259321"/>
                  </a:lnTo>
                  <a:lnTo>
                    <a:pt x="3926687" y="258191"/>
                  </a:lnTo>
                  <a:lnTo>
                    <a:pt x="3925887" y="257073"/>
                  </a:lnTo>
                  <a:lnTo>
                    <a:pt x="3925227" y="255714"/>
                  </a:lnTo>
                  <a:lnTo>
                    <a:pt x="3924693" y="254127"/>
                  </a:lnTo>
                  <a:lnTo>
                    <a:pt x="3901655" y="196710"/>
                  </a:lnTo>
                  <a:lnTo>
                    <a:pt x="3898874" y="190207"/>
                  </a:lnTo>
                  <a:lnTo>
                    <a:pt x="3896156" y="184454"/>
                  </a:lnTo>
                  <a:lnTo>
                    <a:pt x="3893502" y="179412"/>
                  </a:lnTo>
                  <a:lnTo>
                    <a:pt x="3890860" y="174383"/>
                  </a:lnTo>
                  <a:lnTo>
                    <a:pt x="3887914" y="170180"/>
                  </a:lnTo>
                  <a:lnTo>
                    <a:pt x="3884663" y="166801"/>
                  </a:lnTo>
                  <a:lnTo>
                    <a:pt x="3881424" y="163423"/>
                  </a:lnTo>
                  <a:lnTo>
                    <a:pt x="3877678" y="160870"/>
                  </a:lnTo>
                  <a:lnTo>
                    <a:pt x="3873436" y="159156"/>
                  </a:lnTo>
                  <a:lnTo>
                    <a:pt x="3869194" y="157429"/>
                  </a:lnTo>
                  <a:lnTo>
                    <a:pt x="3864305" y="156565"/>
                  </a:lnTo>
                  <a:lnTo>
                    <a:pt x="3858729" y="156565"/>
                  </a:lnTo>
                  <a:lnTo>
                    <a:pt x="3842448" y="156565"/>
                  </a:lnTo>
                  <a:lnTo>
                    <a:pt x="3842448" y="254520"/>
                  </a:lnTo>
                  <a:lnTo>
                    <a:pt x="3842448" y="255841"/>
                  </a:lnTo>
                  <a:lnTo>
                    <a:pt x="3842016" y="257035"/>
                  </a:lnTo>
                  <a:lnTo>
                    <a:pt x="3821379" y="262864"/>
                  </a:lnTo>
                  <a:lnTo>
                    <a:pt x="3816223" y="262864"/>
                  </a:lnTo>
                  <a:lnTo>
                    <a:pt x="3811181" y="262864"/>
                  </a:lnTo>
                  <a:lnTo>
                    <a:pt x="3790188" y="255841"/>
                  </a:lnTo>
                  <a:lnTo>
                    <a:pt x="3790188" y="254520"/>
                  </a:lnTo>
                  <a:lnTo>
                    <a:pt x="3790188" y="21069"/>
                  </a:lnTo>
                  <a:lnTo>
                    <a:pt x="3790188" y="15240"/>
                  </a:lnTo>
                  <a:lnTo>
                    <a:pt x="3791673" y="11036"/>
                  </a:lnTo>
                  <a:lnTo>
                    <a:pt x="3794658" y="8445"/>
                  </a:lnTo>
                  <a:lnTo>
                    <a:pt x="3797642" y="5867"/>
                  </a:lnTo>
                  <a:lnTo>
                    <a:pt x="3801313" y="4572"/>
                  </a:lnTo>
                  <a:lnTo>
                    <a:pt x="3805681" y="4572"/>
                  </a:lnTo>
                  <a:close/>
                </a:path>
                <a:path w="5627370" h="266700">
                  <a:moveTo>
                    <a:pt x="3339338" y="4572"/>
                  </a:moveTo>
                  <a:lnTo>
                    <a:pt x="3467696" y="4572"/>
                  </a:lnTo>
                  <a:lnTo>
                    <a:pt x="3468890" y="4572"/>
                  </a:lnTo>
                  <a:lnTo>
                    <a:pt x="3469944" y="4902"/>
                  </a:lnTo>
                  <a:lnTo>
                    <a:pt x="3474745" y="15405"/>
                  </a:lnTo>
                  <a:lnTo>
                    <a:pt x="3475075" y="17983"/>
                  </a:lnTo>
                  <a:lnTo>
                    <a:pt x="3475240" y="21259"/>
                  </a:lnTo>
                  <a:lnTo>
                    <a:pt x="3475240" y="25234"/>
                  </a:lnTo>
                  <a:lnTo>
                    <a:pt x="3475240" y="28943"/>
                  </a:lnTo>
                  <a:lnTo>
                    <a:pt x="3475075" y="32092"/>
                  </a:lnTo>
                  <a:lnTo>
                    <a:pt x="3474745" y="34671"/>
                  </a:lnTo>
                  <a:lnTo>
                    <a:pt x="3474415" y="37261"/>
                  </a:lnTo>
                  <a:lnTo>
                    <a:pt x="3470871" y="44411"/>
                  </a:lnTo>
                  <a:lnTo>
                    <a:pt x="3469944" y="45135"/>
                  </a:lnTo>
                  <a:lnTo>
                    <a:pt x="3468890" y="45504"/>
                  </a:lnTo>
                  <a:lnTo>
                    <a:pt x="3467696" y="45504"/>
                  </a:lnTo>
                  <a:lnTo>
                    <a:pt x="3375901" y="45504"/>
                  </a:lnTo>
                  <a:lnTo>
                    <a:pt x="3375901" y="108292"/>
                  </a:lnTo>
                  <a:lnTo>
                    <a:pt x="3453587" y="108292"/>
                  </a:lnTo>
                  <a:lnTo>
                    <a:pt x="3454780" y="108292"/>
                  </a:lnTo>
                  <a:lnTo>
                    <a:pt x="3455873" y="108648"/>
                  </a:lnTo>
                  <a:lnTo>
                    <a:pt x="3456863" y="109385"/>
                  </a:lnTo>
                  <a:lnTo>
                    <a:pt x="3457854" y="110109"/>
                  </a:lnTo>
                  <a:lnTo>
                    <a:pt x="3460838" y="118922"/>
                  </a:lnTo>
                  <a:lnTo>
                    <a:pt x="3461169" y="121500"/>
                  </a:lnTo>
                  <a:lnTo>
                    <a:pt x="3461334" y="124650"/>
                  </a:lnTo>
                  <a:lnTo>
                    <a:pt x="3461334" y="128358"/>
                  </a:lnTo>
                  <a:lnTo>
                    <a:pt x="3461334" y="132194"/>
                  </a:lnTo>
                  <a:lnTo>
                    <a:pt x="3459353" y="143954"/>
                  </a:lnTo>
                  <a:lnTo>
                    <a:pt x="3458692" y="145478"/>
                  </a:lnTo>
                  <a:lnTo>
                    <a:pt x="3457854" y="146570"/>
                  </a:lnTo>
                  <a:lnTo>
                    <a:pt x="3456863" y="147231"/>
                  </a:lnTo>
                  <a:lnTo>
                    <a:pt x="3455873" y="147891"/>
                  </a:lnTo>
                  <a:lnTo>
                    <a:pt x="3454780" y="148221"/>
                  </a:lnTo>
                  <a:lnTo>
                    <a:pt x="3453587" y="148221"/>
                  </a:lnTo>
                  <a:lnTo>
                    <a:pt x="3375901" y="148221"/>
                  </a:lnTo>
                  <a:lnTo>
                    <a:pt x="3375901" y="220738"/>
                  </a:lnTo>
                  <a:lnTo>
                    <a:pt x="3468484" y="220738"/>
                  </a:lnTo>
                  <a:lnTo>
                    <a:pt x="3469678" y="220738"/>
                  </a:lnTo>
                  <a:lnTo>
                    <a:pt x="3470770" y="221107"/>
                  </a:lnTo>
                  <a:lnTo>
                    <a:pt x="3471760" y="221843"/>
                  </a:lnTo>
                  <a:lnTo>
                    <a:pt x="3472764" y="222567"/>
                  </a:lnTo>
                  <a:lnTo>
                    <a:pt x="3473589" y="223723"/>
                  </a:lnTo>
                  <a:lnTo>
                    <a:pt x="3474250" y="225310"/>
                  </a:lnTo>
                  <a:lnTo>
                    <a:pt x="3474910" y="226898"/>
                  </a:lnTo>
                  <a:lnTo>
                    <a:pt x="3475405" y="228993"/>
                  </a:lnTo>
                  <a:lnTo>
                    <a:pt x="3475735" y="231571"/>
                  </a:lnTo>
                  <a:lnTo>
                    <a:pt x="3476066" y="234149"/>
                  </a:lnTo>
                  <a:lnTo>
                    <a:pt x="3476231" y="237363"/>
                  </a:lnTo>
                  <a:lnTo>
                    <a:pt x="3476231" y="241211"/>
                  </a:lnTo>
                  <a:lnTo>
                    <a:pt x="3476231" y="245046"/>
                  </a:lnTo>
                  <a:lnTo>
                    <a:pt x="3474250" y="257098"/>
                  </a:lnTo>
                  <a:lnTo>
                    <a:pt x="3473589" y="258699"/>
                  </a:lnTo>
                  <a:lnTo>
                    <a:pt x="3472764" y="259854"/>
                  </a:lnTo>
                  <a:lnTo>
                    <a:pt x="3471760" y="260578"/>
                  </a:lnTo>
                  <a:lnTo>
                    <a:pt x="3470770" y="261315"/>
                  </a:lnTo>
                  <a:lnTo>
                    <a:pt x="3469678" y="261670"/>
                  </a:lnTo>
                  <a:lnTo>
                    <a:pt x="3468484" y="261670"/>
                  </a:lnTo>
                  <a:lnTo>
                    <a:pt x="3339338" y="261670"/>
                  </a:lnTo>
                  <a:lnTo>
                    <a:pt x="3334969" y="261670"/>
                  </a:lnTo>
                  <a:lnTo>
                    <a:pt x="3331298" y="260388"/>
                  </a:lnTo>
                  <a:lnTo>
                    <a:pt x="3328314" y="257797"/>
                  </a:lnTo>
                  <a:lnTo>
                    <a:pt x="3325329" y="255219"/>
                  </a:lnTo>
                  <a:lnTo>
                    <a:pt x="3323843" y="251015"/>
                  </a:lnTo>
                  <a:lnTo>
                    <a:pt x="3323843" y="245186"/>
                  </a:lnTo>
                  <a:lnTo>
                    <a:pt x="3323843" y="21069"/>
                  </a:lnTo>
                  <a:lnTo>
                    <a:pt x="3323843" y="15240"/>
                  </a:lnTo>
                  <a:lnTo>
                    <a:pt x="3325329" y="11036"/>
                  </a:lnTo>
                  <a:lnTo>
                    <a:pt x="3328314" y="8445"/>
                  </a:lnTo>
                  <a:lnTo>
                    <a:pt x="3331298" y="5867"/>
                  </a:lnTo>
                  <a:lnTo>
                    <a:pt x="3334969" y="4572"/>
                  </a:lnTo>
                  <a:lnTo>
                    <a:pt x="3339338" y="4572"/>
                  </a:lnTo>
                  <a:close/>
                </a:path>
                <a:path w="5627370" h="266700">
                  <a:moveTo>
                    <a:pt x="3020822" y="4572"/>
                  </a:moveTo>
                  <a:lnTo>
                    <a:pt x="3087382" y="4572"/>
                  </a:lnTo>
                  <a:lnTo>
                    <a:pt x="3094139" y="4572"/>
                  </a:lnTo>
                  <a:lnTo>
                    <a:pt x="3099701" y="4711"/>
                  </a:lnTo>
                  <a:lnTo>
                    <a:pt x="3104070" y="4978"/>
                  </a:lnTo>
                  <a:lnTo>
                    <a:pt x="3108452" y="5232"/>
                  </a:lnTo>
                  <a:lnTo>
                    <a:pt x="3112427" y="5562"/>
                  </a:lnTo>
                  <a:lnTo>
                    <a:pt x="3152190" y="17094"/>
                  </a:lnTo>
                  <a:lnTo>
                    <a:pt x="3178187" y="47993"/>
                  </a:lnTo>
                  <a:lnTo>
                    <a:pt x="3182759" y="75107"/>
                  </a:lnTo>
                  <a:lnTo>
                    <a:pt x="3182759" y="83718"/>
                  </a:lnTo>
                  <a:lnTo>
                    <a:pt x="3169843" y="117627"/>
                  </a:lnTo>
                  <a:lnTo>
                    <a:pt x="3165602" y="123190"/>
                  </a:lnTo>
                  <a:lnTo>
                    <a:pt x="3160369" y="128028"/>
                  </a:lnTo>
                  <a:lnTo>
                    <a:pt x="3154146" y="132130"/>
                  </a:lnTo>
                  <a:lnTo>
                    <a:pt x="3147923" y="136232"/>
                  </a:lnTo>
                  <a:lnTo>
                    <a:pt x="3140837" y="139547"/>
                  </a:lnTo>
                  <a:lnTo>
                    <a:pt x="3132886" y="142062"/>
                  </a:lnTo>
                  <a:lnTo>
                    <a:pt x="3136722" y="143916"/>
                  </a:lnTo>
                  <a:lnTo>
                    <a:pt x="3153244" y="158457"/>
                  </a:lnTo>
                  <a:lnTo>
                    <a:pt x="3156229" y="162229"/>
                  </a:lnTo>
                  <a:lnTo>
                    <a:pt x="3159048" y="166535"/>
                  </a:lnTo>
                  <a:lnTo>
                    <a:pt x="3161690" y="171373"/>
                  </a:lnTo>
                  <a:lnTo>
                    <a:pt x="3164344" y="176212"/>
                  </a:lnTo>
                  <a:lnTo>
                    <a:pt x="3166922" y="181673"/>
                  </a:lnTo>
                  <a:lnTo>
                    <a:pt x="3169450" y="187769"/>
                  </a:lnTo>
                  <a:lnTo>
                    <a:pt x="3191103" y="238429"/>
                  </a:lnTo>
                  <a:lnTo>
                    <a:pt x="3196069" y="253593"/>
                  </a:lnTo>
                  <a:lnTo>
                    <a:pt x="3196069" y="254914"/>
                  </a:lnTo>
                  <a:lnTo>
                    <a:pt x="3196069" y="256374"/>
                  </a:lnTo>
                  <a:lnTo>
                    <a:pt x="3195802" y="257606"/>
                  </a:lnTo>
                  <a:lnTo>
                    <a:pt x="3195269" y="258597"/>
                  </a:lnTo>
                  <a:lnTo>
                    <a:pt x="3194748" y="259588"/>
                  </a:lnTo>
                  <a:lnTo>
                    <a:pt x="3193491" y="260413"/>
                  </a:lnTo>
                  <a:lnTo>
                    <a:pt x="3191497" y="261073"/>
                  </a:lnTo>
                  <a:lnTo>
                    <a:pt x="3189516" y="261734"/>
                  </a:lnTo>
                  <a:lnTo>
                    <a:pt x="3186595" y="262204"/>
                  </a:lnTo>
                  <a:lnTo>
                    <a:pt x="3182759" y="262470"/>
                  </a:lnTo>
                  <a:lnTo>
                    <a:pt x="3178911" y="262737"/>
                  </a:lnTo>
                  <a:lnTo>
                    <a:pt x="3173679" y="262864"/>
                  </a:lnTo>
                  <a:lnTo>
                    <a:pt x="3167062" y="262864"/>
                  </a:lnTo>
                  <a:lnTo>
                    <a:pt x="3161499" y="262864"/>
                  </a:lnTo>
                  <a:lnTo>
                    <a:pt x="3157054" y="262737"/>
                  </a:lnTo>
                  <a:lnTo>
                    <a:pt x="3153752" y="262470"/>
                  </a:lnTo>
                  <a:lnTo>
                    <a:pt x="3150438" y="262204"/>
                  </a:lnTo>
                  <a:lnTo>
                    <a:pt x="3147822" y="261708"/>
                  </a:lnTo>
                  <a:lnTo>
                    <a:pt x="3145904" y="260972"/>
                  </a:lnTo>
                  <a:lnTo>
                    <a:pt x="3143973" y="260248"/>
                  </a:lnTo>
                  <a:lnTo>
                    <a:pt x="3142615" y="259321"/>
                  </a:lnTo>
                  <a:lnTo>
                    <a:pt x="3141827" y="258191"/>
                  </a:lnTo>
                  <a:lnTo>
                    <a:pt x="3141027" y="257073"/>
                  </a:lnTo>
                  <a:lnTo>
                    <a:pt x="3140367" y="255714"/>
                  </a:lnTo>
                  <a:lnTo>
                    <a:pt x="3139846" y="254127"/>
                  </a:lnTo>
                  <a:lnTo>
                    <a:pt x="3116795" y="196710"/>
                  </a:lnTo>
                  <a:lnTo>
                    <a:pt x="3114014" y="190207"/>
                  </a:lnTo>
                  <a:lnTo>
                    <a:pt x="3111296" y="184454"/>
                  </a:lnTo>
                  <a:lnTo>
                    <a:pt x="3108642" y="179412"/>
                  </a:lnTo>
                  <a:lnTo>
                    <a:pt x="3106000" y="174383"/>
                  </a:lnTo>
                  <a:lnTo>
                    <a:pt x="3103054" y="170180"/>
                  </a:lnTo>
                  <a:lnTo>
                    <a:pt x="3099803" y="166801"/>
                  </a:lnTo>
                  <a:lnTo>
                    <a:pt x="3096564" y="163423"/>
                  </a:lnTo>
                  <a:lnTo>
                    <a:pt x="3092818" y="160870"/>
                  </a:lnTo>
                  <a:lnTo>
                    <a:pt x="3088576" y="159156"/>
                  </a:lnTo>
                  <a:lnTo>
                    <a:pt x="3084334" y="157429"/>
                  </a:lnTo>
                  <a:lnTo>
                    <a:pt x="3079445" y="156565"/>
                  </a:lnTo>
                  <a:lnTo>
                    <a:pt x="3073869" y="156565"/>
                  </a:lnTo>
                  <a:lnTo>
                    <a:pt x="3057588" y="156565"/>
                  </a:lnTo>
                  <a:lnTo>
                    <a:pt x="3057588" y="254520"/>
                  </a:lnTo>
                  <a:lnTo>
                    <a:pt x="3057588" y="255841"/>
                  </a:lnTo>
                  <a:lnTo>
                    <a:pt x="3057156" y="257035"/>
                  </a:lnTo>
                  <a:lnTo>
                    <a:pt x="3036519" y="262864"/>
                  </a:lnTo>
                  <a:lnTo>
                    <a:pt x="3031363" y="262864"/>
                  </a:lnTo>
                  <a:lnTo>
                    <a:pt x="3026321" y="262864"/>
                  </a:lnTo>
                  <a:lnTo>
                    <a:pt x="3010700" y="260680"/>
                  </a:lnTo>
                  <a:lnTo>
                    <a:pt x="3008706" y="260019"/>
                  </a:lnTo>
                  <a:lnTo>
                    <a:pt x="3007321" y="259156"/>
                  </a:lnTo>
                  <a:lnTo>
                    <a:pt x="3006521" y="258102"/>
                  </a:lnTo>
                  <a:lnTo>
                    <a:pt x="3005721" y="257035"/>
                  </a:lnTo>
                  <a:lnTo>
                    <a:pt x="3005328" y="255841"/>
                  </a:lnTo>
                  <a:lnTo>
                    <a:pt x="3005328" y="254520"/>
                  </a:lnTo>
                  <a:lnTo>
                    <a:pt x="3005328" y="21069"/>
                  </a:lnTo>
                  <a:lnTo>
                    <a:pt x="3005328" y="15240"/>
                  </a:lnTo>
                  <a:lnTo>
                    <a:pt x="3006813" y="11036"/>
                  </a:lnTo>
                  <a:lnTo>
                    <a:pt x="3009798" y="8445"/>
                  </a:lnTo>
                  <a:lnTo>
                    <a:pt x="3012782" y="5867"/>
                  </a:lnTo>
                  <a:lnTo>
                    <a:pt x="3016453" y="4572"/>
                  </a:lnTo>
                  <a:lnTo>
                    <a:pt x="3020822" y="4572"/>
                  </a:lnTo>
                  <a:close/>
                </a:path>
                <a:path w="5627370" h="266700">
                  <a:moveTo>
                    <a:pt x="2822702" y="4572"/>
                  </a:moveTo>
                  <a:lnTo>
                    <a:pt x="2951060" y="4572"/>
                  </a:lnTo>
                  <a:lnTo>
                    <a:pt x="2952254" y="4572"/>
                  </a:lnTo>
                  <a:lnTo>
                    <a:pt x="2953308" y="4902"/>
                  </a:lnTo>
                  <a:lnTo>
                    <a:pt x="2958109" y="15405"/>
                  </a:lnTo>
                  <a:lnTo>
                    <a:pt x="2958439" y="17983"/>
                  </a:lnTo>
                  <a:lnTo>
                    <a:pt x="2958604" y="21259"/>
                  </a:lnTo>
                  <a:lnTo>
                    <a:pt x="2958604" y="25234"/>
                  </a:lnTo>
                  <a:lnTo>
                    <a:pt x="2958604" y="28943"/>
                  </a:lnTo>
                  <a:lnTo>
                    <a:pt x="2958439" y="32092"/>
                  </a:lnTo>
                  <a:lnTo>
                    <a:pt x="2958109" y="34671"/>
                  </a:lnTo>
                  <a:lnTo>
                    <a:pt x="2957779" y="37261"/>
                  </a:lnTo>
                  <a:lnTo>
                    <a:pt x="2957283" y="39344"/>
                  </a:lnTo>
                  <a:lnTo>
                    <a:pt x="2956623" y="40932"/>
                  </a:lnTo>
                  <a:lnTo>
                    <a:pt x="2955963" y="42519"/>
                  </a:lnTo>
                  <a:lnTo>
                    <a:pt x="2955163" y="43688"/>
                  </a:lnTo>
                  <a:lnTo>
                    <a:pt x="2954235" y="44411"/>
                  </a:lnTo>
                  <a:lnTo>
                    <a:pt x="2953308" y="45135"/>
                  </a:lnTo>
                  <a:lnTo>
                    <a:pt x="2952254" y="45504"/>
                  </a:lnTo>
                  <a:lnTo>
                    <a:pt x="2951060" y="45504"/>
                  </a:lnTo>
                  <a:lnTo>
                    <a:pt x="2859265" y="45504"/>
                  </a:lnTo>
                  <a:lnTo>
                    <a:pt x="2859265" y="108292"/>
                  </a:lnTo>
                  <a:lnTo>
                    <a:pt x="2936951" y="108292"/>
                  </a:lnTo>
                  <a:lnTo>
                    <a:pt x="2938145" y="108292"/>
                  </a:lnTo>
                  <a:lnTo>
                    <a:pt x="2939237" y="108648"/>
                  </a:lnTo>
                  <a:lnTo>
                    <a:pt x="2940227" y="109385"/>
                  </a:lnTo>
                  <a:lnTo>
                    <a:pt x="2941218" y="110109"/>
                  </a:lnTo>
                  <a:lnTo>
                    <a:pt x="2942056" y="111239"/>
                  </a:lnTo>
                  <a:lnTo>
                    <a:pt x="2942716" y="112763"/>
                  </a:lnTo>
                  <a:lnTo>
                    <a:pt x="2943377" y="114287"/>
                  </a:lnTo>
                  <a:lnTo>
                    <a:pt x="2943872" y="116332"/>
                  </a:lnTo>
                  <a:lnTo>
                    <a:pt x="2944202" y="118922"/>
                  </a:lnTo>
                  <a:lnTo>
                    <a:pt x="2944533" y="121500"/>
                  </a:lnTo>
                  <a:lnTo>
                    <a:pt x="2944698" y="124650"/>
                  </a:lnTo>
                  <a:lnTo>
                    <a:pt x="2944698" y="128358"/>
                  </a:lnTo>
                  <a:lnTo>
                    <a:pt x="2944698" y="132194"/>
                  </a:lnTo>
                  <a:lnTo>
                    <a:pt x="2942716" y="143954"/>
                  </a:lnTo>
                  <a:lnTo>
                    <a:pt x="2942056" y="145478"/>
                  </a:lnTo>
                  <a:lnTo>
                    <a:pt x="2941218" y="146570"/>
                  </a:lnTo>
                  <a:lnTo>
                    <a:pt x="2940227" y="147231"/>
                  </a:lnTo>
                  <a:lnTo>
                    <a:pt x="2939237" y="147891"/>
                  </a:lnTo>
                  <a:lnTo>
                    <a:pt x="2938145" y="148221"/>
                  </a:lnTo>
                  <a:lnTo>
                    <a:pt x="2936951" y="148221"/>
                  </a:lnTo>
                  <a:lnTo>
                    <a:pt x="2859265" y="148221"/>
                  </a:lnTo>
                  <a:lnTo>
                    <a:pt x="2859265" y="220738"/>
                  </a:lnTo>
                  <a:lnTo>
                    <a:pt x="2951848" y="220738"/>
                  </a:lnTo>
                  <a:lnTo>
                    <a:pt x="2953042" y="220738"/>
                  </a:lnTo>
                  <a:lnTo>
                    <a:pt x="2954134" y="221107"/>
                  </a:lnTo>
                  <a:lnTo>
                    <a:pt x="2955124" y="221843"/>
                  </a:lnTo>
                  <a:lnTo>
                    <a:pt x="2956128" y="222567"/>
                  </a:lnTo>
                  <a:lnTo>
                    <a:pt x="2956953" y="223723"/>
                  </a:lnTo>
                  <a:lnTo>
                    <a:pt x="2957614" y="225310"/>
                  </a:lnTo>
                  <a:lnTo>
                    <a:pt x="2958274" y="226898"/>
                  </a:lnTo>
                  <a:lnTo>
                    <a:pt x="2958769" y="228993"/>
                  </a:lnTo>
                  <a:lnTo>
                    <a:pt x="2959100" y="231571"/>
                  </a:lnTo>
                  <a:lnTo>
                    <a:pt x="2959430" y="234149"/>
                  </a:lnTo>
                  <a:lnTo>
                    <a:pt x="2959595" y="237363"/>
                  </a:lnTo>
                  <a:lnTo>
                    <a:pt x="2959595" y="241211"/>
                  </a:lnTo>
                  <a:lnTo>
                    <a:pt x="2959595" y="245046"/>
                  </a:lnTo>
                  <a:lnTo>
                    <a:pt x="2957614" y="257098"/>
                  </a:lnTo>
                  <a:lnTo>
                    <a:pt x="2956953" y="258699"/>
                  </a:lnTo>
                  <a:lnTo>
                    <a:pt x="2956128" y="259854"/>
                  </a:lnTo>
                  <a:lnTo>
                    <a:pt x="2955124" y="260578"/>
                  </a:lnTo>
                  <a:lnTo>
                    <a:pt x="2954134" y="261315"/>
                  </a:lnTo>
                  <a:lnTo>
                    <a:pt x="2953042" y="261670"/>
                  </a:lnTo>
                  <a:lnTo>
                    <a:pt x="2951848" y="261670"/>
                  </a:lnTo>
                  <a:lnTo>
                    <a:pt x="2822702" y="261670"/>
                  </a:lnTo>
                  <a:lnTo>
                    <a:pt x="2818333" y="261670"/>
                  </a:lnTo>
                  <a:lnTo>
                    <a:pt x="2814662" y="260388"/>
                  </a:lnTo>
                  <a:lnTo>
                    <a:pt x="2811678" y="257797"/>
                  </a:lnTo>
                  <a:lnTo>
                    <a:pt x="2808693" y="255219"/>
                  </a:lnTo>
                  <a:lnTo>
                    <a:pt x="2807208" y="251015"/>
                  </a:lnTo>
                  <a:lnTo>
                    <a:pt x="2807208" y="245186"/>
                  </a:lnTo>
                  <a:lnTo>
                    <a:pt x="2807208" y="21069"/>
                  </a:lnTo>
                  <a:lnTo>
                    <a:pt x="2807208" y="15240"/>
                  </a:lnTo>
                  <a:lnTo>
                    <a:pt x="2808693" y="11036"/>
                  </a:lnTo>
                  <a:lnTo>
                    <a:pt x="2811678" y="8445"/>
                  </a:lnTo>
                  <a:lnTo>
                    <a:pt x="2814662" y="5867"/>
                  </a:lnTo>
                  <a:lnTo>
                    <a:pt x="2818333" y="4572"/>
                  </a:lnTo>
                  <a:lnTo>
                    <a:pt x="2822702" y="4572"/>
                  </a:lnTo>
                  <a:close/>
                </a:path>
                <a:path w="5627370" h="266700">
                  <a:moveTo>
                    <a:pt x="2566670" y="4572"/>
                  </a:moveTo>
                  <a:lnTo>
                    <a:pt x="2632633" y="4572"/>
                  </a:lnTo>
                  <a:lnTo>
                    <a:pt x="2649171" y="5074"/>
                  </a:lnTo>
                  <a:lnTo>
                    <a:pt x="2690952" y="12623"/>
                  </a:lnTo>
                  <a:lnTo>
                    <a:pt x="2731287" y="36461"/>
                  </a:lnTo>
                  <a:lnTo>
                    <a:pt x="2756217" y="75501"/>
                  </a:lnTo>
                  <a:lnTo>
                    <a:pt x="2764231" y="114511"/>
                  </a:lnTo>
                  <a:lnTo>
                    <a:pt x="2764764" y="129349"/>
                  </a:lnTo>
                  <a:lnTo>
                    <a:pt x="2764188" y="146389"/>
                  </a:lnTo>
                  <a:lnTo>
                    <a:pt x="2755531" y="189852"/>
                  </a:lnTo>
                  <a:lnTo>
                    <a:pt x="2729001" y="230873"/>
                  </a:lnTo>
                  <a:lnTo>
                    <a:pt x="2686977" y="254228"/>
                  </a:lnTo>
                  <a:lnTo>
                    <a:pt x="2644566" y="261206"/>
                  </a:lnTo>
                  <a:lnTo>
                    <a:pt x="2628074" y="261670"/>
                  </a:lnTo>
                  <a:lnTo>
                    <a:pt x="2566670" y="261670"/>
                  </a:lnTo>
                  <a:lnTo>
                    <a:pt x="2562301" y="261670"/>
                  </a:lnTo>
                  <a:lnTo>
                    <a:pt x="2558630" y="260388"/>
                  </a:lnTo>
                  <a:lnTo>
                    <a:pt x="2555646" y="257797"/>
                  </a:lnTo>
                  <a:lnTo>
                    <a:pt x="2552661" y="255219"/>
                  </a:lnTo>
                  <a:lnTo>
                    <a:pt x="2551176" y="251015"/>
                  </a:lnTo>
                  <a:lnTo>
                    <a:pt x="2551176" y="245186"/>
                  </a:lnTo>
                  <a:lnTo>
                    <a:pt x="2551176" y="21069"/>
                  </a:lnTo>
                  <a:lnTo>
                    <a:pt x="2551176" y="15240"/>
                  </a:lnTo>
                  <a:lnTo>
                    <a:pt x="2552661" y="11036"/>
                  </a:lnTo>
                  <a:lnTo>
                    <a:pt x="2555646" y="8445"/>
                  </a:lnTo>
                  <a:lnTo>
                    <a:pt x="2558630" y="5867"/>
                  </a:lnTo>
                  <a:lnTo>
                    <a:pt x="2562301" y="4572"/>
                  </a:lnTo>
                  <a:lnTo>
                    <a:pt x="2566670" y="4572"/>
                  </a:lnTo>
                  <a:close/>
                </a:path>
                <a:path w="5627370" h="266700">
                  <a:moveTo>
                    <a:pt x="1725421" y="4572"/>
                  </a:moveTo>
                  <a:lnTo>
                    <a:pt x="1791982" y="4572"/>
                  </a:lnTo>
                  <a:lnTo>
                    <a:pt x="1798739" y="4572"/>
                  </a:lnTo>
                  <a:lnTo>
                    <a:pt x="1804301" y="4711"/>
                  </a:lnTo>
                  <a:lnTo>
                    <a:pt x="1808670" y="4978"/>
                  </a:lnTo>
                  <a:lnTo>
                    <a:pt x="1813052" y="5232"/>
                  </a:lnTo>
                  <a:lnTo>
                    <a:pt x="1817027" y="5562"/>
                  </a:lnTo>
                  <a:lnTo>
                    <a:pt x="1856790" y="17094"/>
                  </a:lnTo>
                  <a:lnTo>
                    <a:pt x="1882787" y="47993"/>
                  </a:lnTo>
                  <a:lnTo>
                    <a:pt x="1887359" y="75107"/>
                  </a:lnTo>
                  <a:lnTo>
                    <a:pt x="1887359" y="83718"/>
                  </a:lnTo>
                  <a:lnTo>
                    <a:pt x="1874443" y="117627"/>
                  </a:lnTo>
                  <a:lnTo>
                    <a:pt x="1870202" y="123190"/>
                  </a:lnTo>
                  <a:lnTo>
                    <a:pt x="1864969" y="128028"/>
                  </a:lnTo>
                  <a:lnTo>
                    <a:pt x="1858746" y="132130"/>
                  </a:lnTo>
                  <a:lnTo>
                    <a:pt x="1852523" y="136232"/>
                  </a:lnTo>
                  <a:lnTo>
                    <a:pt x="1845437" y="139547"/>
                  </a:lnTo>
                  <a:lnTo>
                    <a:pt x="1837486" y="142062"/>
                  </a:lnTo>
                  <a:lnTo>
                    <a:pt x="1841322" y="143916"/>
                  </a:lnTo>
                  <a:lnTo>
                    <a:pt x="1866290" y="171373"/>
                  </a:lnTo>
                  <a:lnTo>
                    <a:pt x="1868944" y="176212"/>
                  </a:lnTo>
                  <a:lnTo>
                    <a:pt x="1871522" y="181673"/>
                  </a:lnTo>
                  <a:lnTo>
                    <a:pt x="1874050" y="187769"/>
                  </a:lnTo>
                  <a:lnTo>
                    <a:pt x="1895703" y="238429"/>
                  </a:lnTo>
                  <a:lnTo>
                    <a:pt x="1900669" y="253593"/>
                  </a:lnTo>
                  <a:lnTo>
                    <a:pt x="1900669" y="254914"/>
                  </a:lnTo>
                  <a:lnTo>
                    <a:pt x="1900669" y="256374"/>
                  </a:lnTo>
                  <a:lnTo>
                    <a:pt x="1900402" y="257606"/>
                  </a:lnTo>
                  <a:lnTo>
                    <a:pt x="1899869" y="258597"/>
                  </a:lnTo>
                  <a:lnTo>
                    <a:pt x="1899348" y="259588"/>
                  </a:lnTo>
                  <a:lnTo>
                    <a:pt x="1898091" y="260413"/>
                  </a:lnTo>
                  <a:lnTo>
                    <a:pt x="1896097" y="261073"/>
                  </a:lnTo>
                  <a:lnTo>
                    <a:pt x="1894116" y="261734"/>
                  </a:lnTo>
                  <a:lnTo>
                    <a:pt x="1891195" y="262204"/>
                  </a:lnTo>
                  <a:lnTo>
                    <a:pt x="1887359" y="262470"/>
                  </a:lnTo>
                  <a:lnTo>
                    <a:pt x="1883511" y="262737"/>
                  </a:lnTo>
                  <a:lnTo>
                    <a:pt x="1878279" y="262864"/>
                  </a:lnTo>
                  <a:lnTo>
                    <a:pt x="1871662" y="262864"/>
                  </a:lnTo>
                  <a:lnTo>
                    <a:pt x="1866099" y="262864"/>
                  </a:lnTo>
                  <a:lnTo>
                    <a:pt x="1861654" y="262737"/>
                  </a:lnTo>
                  <a:lnTo>
                    <a:pt x="1858352" y="262470"/>
                  </a:lnTo>
                  <a:lnTo>
                    <a:pt x="1855038" y="262204"/>
                  </a:lnTo>
                  <a:lnTo>
                    <a:pt x="1852421" y="261708"/>
                  </a:lnTo>
                  <a:lnTo>
                    <a:pt x="1850504" y="260972"/>
                  </a:lnTo>
                  <a:lnTo>
                    <a:pt x="1848573" y="260248"/>
                  </a:lnTo>
                  <a:lnTo>
                    <a:pt x="1847214" y="259321"/>
                  </a:lnTo>
                  <a:lnTo>
                    <a:pt x="1846427" y="258191"/>
                  </a:lnTo>
                  <a:lnTo>
                    <a:pt x="1845627" y="257073"/>
                  </a:lnTo>
                  <a:lnTo>
                    <a:pt x="1844967" y="255714"/>
                  </a:lnTo>
                  <a:lnTo>
                    <a:pt x="1844433" y="254127"/>
                  </a:lnTo>
                  <a:lnTo>
                    <a:pt x="1821395" y="196710"/>
                  </a:lnTo>
                  <a:lnTo>
                    <a:pt x="1818614" y="190207"/>
                  </a:lnTo>
                  <a:lnTo>
                    <a:pt x="1815896" y="184454"/>
                  </a:lnTo>
                  <a:lnTo>
                    <a:pt x="1813242" y="179412"/>
                  </a:lnTo>
                  <a:lnTo>
                    <a:pt x="1810600" y="174383"/>
                  </a:lnTo>
                  <a:lnTo>
                    <a:pt x="1807654" y="170180"/>
                  </a:lnTo>
                  <a:lnTo>
                    <a:pt x="1804403" y="166801"/>
                  </a:lnTo>
                  <a:lnTo>
                    <a:pt x="1801164" y="163423"/>
                  </a:lnTo>
                  <a:lnTo>
                    <a:pt x="1797418" y="160870"/>
                  </a:lnTo>
                  <a:lnTo>
                    <a:pt x="1793176" y="159156"/>
                  </a:lnTo>
                  <a:lnTo>
                    <a:pt x="1788934" y="157429"/>
                  </a:lnTo>
                  <a:lnTo>
                    <a:pt x="1784045" y="156565"/>
                  </a:lnTo>
                  <a:lnTo>
                    <a:pt x="1778482" y="156565"/>
                  </a:lnTo>
                  <a:lnTo>
                    <a:pt x="1762188" y="156565"/>
                  </a:lnTo>
                  <a:lnTo>
                    <a:pt x="1762188" y="254520"/>
                  </a:lnTo>
                  <a:lnTo>
                    <a:pt x="1762188" y="255841"/>
                  </a:lnTo>
                  <a:lnTo>
                    <a:pt x="1761756" y="257035"/>
                  </a:lnTo>
                  <a:lnTo>
                    <a:pt x="1741119" y="262864"/>
                  </a:lnTo>
                  <a:lnTo>
                    <a:pt x="1735963" y="262864"/>
                  </a:lnTo>
                  <a:lnTo>
                    <a:pt x="1730921" y="262864"/>
                  </a:lnTo>
                  <a:lnTo>
                    <a:pt x="1715300" y="260680"/>
                  </a:lnTo>
                  <a:lnTo>
                    <a:pt x="1713306" y="260019"/>
                  </a:lnTo>
                  <a:lnTo>
                    <a:pt x="1711921" y="259156"/>
                  </a:lnTo>
                  <a:lnTo>
                    <a:pt x="1711121" y="258102"/>
                  </a:lnTo>
                  <a:lnTo>
                    <a:pt x="1710321" y="257035"/>
                  </a:lnTo>
                  <a:lnTo>
                    <a:pt x="1709927" y="255841"/>
                  </a:lnTo>
                  <a:lnTo>
                    <a:pt x="1709927" y="254520"/>
                  </a:lnTo>
                  <a:lnTo>
                    <a:pt x="1709927" y="21069"/>
                  </a:lnTo>
                  <a:lnTo>
                    <a:pt x="1709927" y="15240"/>
                  </a:lnTo>
                  <a:lnTo>
                    <a:pt x="1711413" y="11036"/>
                  </a:lnTo>
                  <a:lnTo>
                    <a:pt x="1714398" y="8445"/>
                  </a:lnTo>
                  <a:lnTo>
                    <a:pt x="1717382" y="5867"/>
                  </a:lnTo>
                  <a:lnTo>
                    <a:pt x="1721053" y="4572"/>
                  </a:lnTo>
                  <a:lnTo>
                    <a:pt x="1725421" y="4572"/>
                  </a:lnTo>
                  <a:close/>
                </a:path>
                <a:path w="5627370" h="266700">
                  <a:moveTo>
                    <a:pt x="1511198" y="4572"/>
                  </a:moveTo>
                  <a:lnTo>
                    <a:pt x="1571802" y="4572"/>
                  </a:lnTo>
                  <a:lnTo>
                    <a:pt x="1577898" y="4572"/>
                  </a:lnTo>
                  <a:lnTo>
                    <a:pt x="1583689" y="4813"/>
                  </a:lnTo>
                  <a:lnTo>
                    <a:pt x="1589189" y="5270"/>
                  </a:lnTo>
                  <a:lnTo>
                    <a:pt x="1594688" y="5727"/>
                  </a:lnTo>
                  <a:lnTo>
                    <a:pt x="1601279" y="6731"/>
                  </a:lnTo>
                  <a:lnTo>
                    <a:pt x="1608962" y="8255"/>
                  </a:lnTo>
                  <a:lnTo>
                    <a:pt x="1616646" y="9779"/>
                  </a:lnTo>
                  <a:lnTo>
                    <a:pt x="1624418" y="12585"/>
                  </a:lnTo>
                  <a:lnTo>
                    <a:pt x="1656397" y="37210"/>
                  </a:lnTo>
                  <a:lnTo>
                    <a:pt x="1669281" y="75006"/>
                  </a:lnTo>
                  <a:lnTo>
                    <a:pt x="1669554" y="82664"/>
                  </a:lnTo>
                  <a:lnTo>
                    <a:pt x="1669133" y="93177"/>
                  </a:lnTo>
                  <a:lnTo>
                    <a:pt x="1654505" y="136378"/>
                  </a:lnTo>
                  <a:lnTo>
                    <a:pt x="1620464" y="163185"/>
                  </a:lnTo>
                  <a:lnTo>
                    <a:pt x="1579531" y="172092"/>
                  </a:lnTo>
                  <a:lnTo>
                    <a:pt x="1567230" y="172466"/>
                  </a:lnTo>
                  <a:lnTo>
                    <a:pt x="1545780" y="172466"/>
                  </a:lnTo>
                  <a:lnTo>
                    <a:pt x="1545780" y="254520"/>
                  </a:lnTo>
                  <a:lnTo>
                    <a:pt x="1545780" y="255841"/>
                  </a:lnTo>
                  <a:lnTo>
                    <a:pt x="1545348" y="257035"/>
                  </a:lnTo>
                  <a:lnTo>
                    <a:pt x="1524711" y="262864"/>
                  </a:lnTo>
                  <a:lnTo>
                    <a:pt x="1519555" y="262864"/>
                  </a:lnTo>
                  <a:lnTo>
                    <a:pt x="1514513" y="262864"/>
                  </a:lnTo>
                  <a:lnTo>
                    <a:pt x="1498892" y="260680"/>
                  </a:lnTo>
                  <a:lnTo>
                    <a:pt x="1496898" y="260019"/>
                  </a:lnTo>
                  <a:lnTo>
                    <a:pt x="1495513" y="259156"/>
                  </a:lnTo>
                  <a:lnTo>
                    <a:pt x="1494713" y="258102"/>
                  </a:lnTo>
                  <a:lnTo>
                    <a:pt x="1493913" y="257035"/>
                  </a:lnTo>
                  <a:lnTo>
                    <a:pt x="1493519" y="255841"/>
                  </a:lnTo>
                  <a:lnTo>
                    <a:pt x="1493519" y="254520"/>
                  </a:lnTo>
                  <a:lnTo>
                    <a:pt x="1493519" y="23253"/>
                  </a:lnTo>
                  <a:lnTo>
                    <a:pt x="1493519" y="17030"/>
                  </a:lnTo>
                  <a:lnTo>
                    <a:pt x="1495145" y="12357"/>
                  </a:lnTo>
                  <a:lnTo>
                    <a:pt x="1498384" y="9245"/>
                  </a:lnTo>
                  <a:lnTo>
                    <a:pt x="1501635" y="6134"/>
                  </a:lnTo>
                  <a:lnTo>
                    <a:pt x="1505902" y="4572"/>
                  </a:lnTo>
                  <a:lnTo>
                    <a:pt x="1511198" y="4572"/>
                  </a:lnTo>
                  <a:close/>
                </a:path>
                <a:path w="5627370" h="266700">
                  <a:moveTo>
                    <a:pt x="5376849" y="3784"/>
                  </a:moveTo>
                  <a:lnTo>
                    <a:pt x="5381345" y="3784"/>
                  </a:lnTo>
                  <a:lnTo>
                    <a:pt x="5385130" y="3949"/>
                  </a:lnTo>
                  <a:lnTo>
                    <a:pt x="5388165" y="4279"/>
                  </a:lnTo>
                  <a:lnTo>
                    <a:pt x="5391213" y="4610"/>
                  </a:lnTo>
                  <a:lnTo>
                    <a:pt x="5393563" y="5168"/>
                  </a:lnTo>
                  <a:lnTo>
                    <a:pt x="5395226" y="5969"/>
                  </a:lnTo>
                  <a:lnTo>
                    <a:pt x="5396877" y="6756"/>
                  </a:lnTo>
                  <a:lnTo>
                    <a:pt x="5398033" y="7683"/>
                  </a:lnTo>
                  <a:lnTo>
                    <a:pt x="5398706" y="8750"/>
                  </a:lnTo>
                  <a:lnTo>
                    <a:pt x="5399366" y="9804"/>
                  </a:lnTo>
                  <a:lnTo>
                    <a:pt x="5399697" y="10998"/>
                  </a:lnTo>
                  <a:lnTo>
                    <a:pt x="5399697" y="12319"/>
                  </a:lnTo>
                  <a:lnTo>
                    <a:pt x="5399697" y="243395"/>
                  </a:lnTo>
                  <a:lnTo>
                    <a:pt x="5399697" y="246443"/>
                  </a:lnTo>
                  <a:lnTo>
                    <a:pt x="5399163" y="249161"/>
                  </a:lnTo>
                  <a:lnTo>
                    <a:pt x="5387479" y="260972"/>
                  </a:lnTo>
                  <a:lnTo>
                    <a:pt x="5385028" y="261708"/>
                  </a:lnTo>
                  <a:lnTo>
                    <a:pt x="5382539" y="262077"/>
                  </a:lnTo>
                  <a:lnTo>
                    <a:pt x="5380024" y="262077"/>
                  </a:lnTo>
                  <a:lnTo>
                    <a:pt x="5357774" y="262077"/>
                  </a:lnTo>
                  <a:lnTo>
                    <a:pt x="5353138" y="262077"/>
                  </a:lnTo>
                  <a:lnTo>
                    <a:pt x="5349125" y="261607"/>
                  </a:lnTo>
                  <a:lnTo>
                    <a:pt x="5328170" y="245681"/>
                  </a:lnTo>
                  <a:lnTo>
                    <a:pt x="5325516" y="241503"/>
                  </a:lnTo>
                  <a:lnTo>
                    <a:pt x="5322544" y="236105"/>
                  </a:lnTo>
                  <a:lnTo>
                    <a:pt x="5319229" y="229489"/>
                  </a:lnTo>
                  <a:lnTo>
                    <a:pt x="5255247" y="109283"/>
                  </a:lnTo>
                  <a:lnTo>
                    <a:pt x="5238462" y="73890"/>
                  </a:lnTo>
                  <a:lnTo>
                    <a:pt x="5233593" y="62001"/>
                  </a:lnTo>
                  <a:lnTo>
                    <a:pt x="5233200" y="62001"/>
                  </a:lnTo>
                  <a:lnTo>
                    <a:pt x="5234685" y="104932"/>
                  </a:lnTo>
                  <a:lnTo>
                    <a:pt x="5234787" y="119811"/>
                  </a:lnTo>
                  <a:lnTo>
                    <a:pt x="5234787" y="254317"/>
                  </a:lnTo>
                  <a:lnTo>
                    <a:pt x="5234787" y="255651"/>
                  </a:lnTo>
                  <a:lnTo>
                    <a:pt x="5229923" y="260578"/>
                  </a:lnTo>
                  <a:lnTo>
                    <a:pt x="5228132" y="261315"/>
                  </a:lnTo>
                  <a:lnTo>
                    <a:pt x="5225707" y="261874"/>
                  </a:lnTo>
                  <a:lnTo>
                    <a:pt x="5222671" y="262267"/>
                  </a:lnTo>
                  <a:lnTo>
                    <a:pt x="5219623" y="262661"/>
                  </a:lnTo>
                  <a:lnTo>
                    <a:pt x="5215712" y="262864"/>
                  </a:lnTo>
                  <a:lnTo>
                    <a:pt x="5210949" y="262864"/>
                  </a:lnTo>
                  <a:lnTo>
                    <a:pt x="5206301" y="262864"/>
                  </a:lnTo>
                  <a:lnTo>
                    <a:pt x="5202466" y="262661"/>
                  </a:lnTo>
                  <a:lnTo>
                    <a:pt x="5199418" y="262267"/>
                  </a:lnTo>
                  <a:lnTo>
                    <a:pt x="5196370" y="261874"/>
                  </a:lnTo>
                  <a:lnTo>
                    <a:pt x="5193995" y="261315"/>
                  </a:lnTo>
                  <a:lnTo>
                    <a:pt x="5192268" y="260578"/>
                  </a:lnTo>
                  <a:lnTo>
                    <a:pt x="5190540" y="259854"/>
                  </a:lnTo>
                  <a:lnTo>
                    <a:pt x="5189359" y="258953"/>
                  </a:lnTo>
                  <a:lnTo>
                    <a:pt x="5188686" y="257898"/>
                  </a:lnTo>
                  <a:lnTo>
                    <a:pt x="5188026" y="256844"/>
                  </a:lnTo>
                  <a:lnTo>
                    <a:pt x="5187696" y="255651"/>
                  </a:lnTo>
                  <a:lnTo>
                    <a:pt x="5187696" y="254317"/>
                  </a:lnTo>
                  <a:lnTo>
                    <a:pt x="5187696" y="23253"/>
                  </a:lnTo>
                  <a:lnTo>
                    <a:pt x="5187696" y="17030"/>
                  </a:lnTo>
                  <a:lnTo>
                    <a:pt x="5189524" y="12357"/>
                  </a:lnTo>
                  <a:lnTo>
                    <a:pt x="5193157" y="9245"/>
                  </a:lnTo>
                  <a:lnTo>
                    <a:pt x="5196801" y="6134"/>
                  </a:lnTo>
                  <a:lnTo>
                    <a:pt x="5201272" y="4572"/>
                  </a:lnTo>
                  <a:lnTo>
                    <a:pt x="5206568" y="4572"/>
                  </a:lnTo>
                  <a:lnTo>
                    <a:pt x="5234584" y="4572"/>
                  </a:lnTo>
                  <a:lnTo>
                    <a:pt x="5239626" y="4572"/>
                  </a:lnTo>
                  <a:lnTo>
                    <a:pt x="5243855" y="5003"/>
                  </a:lnTo>
                  <a:lnTo>
                    <a:pt x="5264188" y="18389"/>
                  </a:lnTo>
                  <a:lnTo>
                    <a:pt x="5266575" y="21894"/>
                  </a:lnTo>
                  <a:lnTo>
                    <a:pt x="5269026" y="26225"/>
                  </a:lnTo>
                  <a:lnTo>
                    <a:pt x="5271541" y="31394"/>
                  </a:lnTo>
                  <a:lnTo>
                    <a:pt x="5321617" y="125374"/>
                  </a:lnTo>
                  <a:lnTo>
                    <a:pt x="5324525" y="131076"/>
                  </a:lnTo>
                  <a:lnTo>
                    <a:pt x="5327408" y="136664"/>
                  </a:lnTo>
                  <a:lnTo>
                    <a:pt x="5330253" y="142163"/>
                  </a:lnTo>
                  <a:lnTo>
                    <a:pt x="5333098" y="147662"/>
                  </a:lnTo>
                  <a:lnTo>
                    <a:pt x="5335854" y="153162"/>
                  </a:lnTo>
                  <a:lnTo>
                    <a:pt x="5338495" y="158661"/>
                  </a:lnTo>
                  <a:lnTo>
                    <a:pt x="5341150" y="164147"/>
                  </a:lnTo>
                  <a:lnTo>
                    <a:pt x="5343728" y="169545"/>
                  </a:lnTo>
                  <a:lnTo>
                    <a:pt x="5346242" y="174853"/>
                  </a:lnTo>
                  <a:lnTo>
                    <a:pt x="5348770" y="180149"/>
                  </a:lnTo>
                  <a:lnTo>
                    <a:pt x="5351221" y="185445"/>
                  </a:lnTo>
                  <a:lnTo>
                    <a:pt x="5353596" y="190741"/>
                  </a:lnTo>
                  <a:lnTo>
                    <a:pt x="5353799" y="190741"/>
                  </a:lnTo>
                  <a:lnTo>
                    <a:pt x="5352681" y="146980"/>
                  </a:lnTo>
                  <a:lnTo>
                    <a:pt x="5352605" y="132930"/>
                  </a:lnTo>
                  <a:lnTo>
                    <a:pt x="5352605" y="12319"/>
                  </a:lnTo>
                  <a:lnTo>
                    <a:pt x="5352605" y="10998"/>
                  </a:lnTo>
                  <a:lnTo>
                    <a:pt x="5352999" y="9804"/>
                  </a:lnTo>
                  <a:lnTo>
                    <a:pt x="5353799" y="8750"/>
                  </a:lnTo>
                  <a:lnTo>
                    <a:pt x="5354599" y="7683"/>
                  </a:lnTo>
                  <a:lnTo>
                    <a:pt x="5355920" y="6756"/>
                  </a:lnTo>
                  <a:lnTo>
                    <a:pt x="5357774" y="5969"/>
                  </a:lnTo>
                  <a:lnTo>
                    <a:pt x="5359628" y="5168"/>
                  </a:lnTo>
                  <a:lnTo>
                    <a:pt x="5362079" y="4610"/>
                  </a:lnTo>
                  <a:lnTo>
                    <a:pt x="5365127" y="4279"/>
                  </a:lnTo>
                  <a:lnTo>
                    <a:pt x="5368175" y="3949"/>
                  </a:lnTo>
                  <a:lnTo>
                    <a:pt x="5372074" y="3784"/>
                  </a:lnTo>
                  <a:lnTo>
                    <a:pt x="5376849" y="3784"/>
                  </a:lnTo>
                  <a:close/>
                </a:path>
                <a:path w="5627370" h="266700">
                  <a:moveTo>
                    <a:pt x="3711117" y="3784"/>
                  </a:moveTo>
                  <a:lnTo>
                    <a:pt x="3715613" y="3784"/>
                  </a:lnTo>
                  <a:lnTo>
                    <a:pt x="3719398" y="3949"/>
                  </a:lnTo>
                  <a:lnTo>
                    <a:pt x="3722433" y="4279"/>
                  </a:lnTo>
                  <a:lnTo>
                    <a:pt x="3725481" y="4610"/>
                  </a:lnTo>
                  <a:lnTo>
                    <a:pt x="3727830" y="5168"/>
                  </a:lnTo>
                  <a:lnTo>
                    <a:pt x="3729494" y="5969"/>
                  </a:lnTo>
                  <a:lnTo>
                    <a:pt x="3731145" y="6756"/>
                  </a:lnTo>
                  <a:lnTo>
                    <a:pt x="3732314" y="7683"/>
                  </a:lnTo>
                  <a:lnTo>
                    <a:pt x="3732974" y="8750"/>
                  </a:lnTo>
                  <a:lnTo>
                    <a:pt x="3733634" y="9804"/>
                  </a:lnTo>
                  <a:lnTo>
                    <a:pt x="3733965" y="10998"/>
                  </a:lnTo>
                  <a:lnTo>
                    <a:pt x="3733965" y="12319"/>
                  </a:lnTo>
                  <a:lnTo>
                    <a:pt x="3733965" y="243395"/>
                  </a:lnTo>
                  <a:lnTo>
                    <a:pt x="3733965" y="246443"/>
                  </a:lnTo>
                  <a:lnTo>
                    <a:pt x="3733431" y="249161"/>
                  </a:lnTo>
                  <a:lnTo>
                    <a:pt x="3732377" y="251536"/>
                  </a:lnTo>
                  <a:lnTo>
                    <a:pt x="3731310" y="253923"/>
                  </a:lnTo>
                  <a:lnTo>
                    <a:pt x="3729888" y="255917"/>
                  </a:lnTo>
                  <a:lnTo>
                    <a:pt x="3728097" y="257505"/>
                  </a:lnTo>
                  <a:lnTo>
                    <a:pt x="3726319" y="259092"/>
                  </a:lnTo>
                  <a:lnTo>
                    <a:pt x="3724198" y="260248"/>
                  </a:lnTo>
                  <a:lnTo>
                    <a:pt x="3721747" y="260972"/>
                  </a:lnTo>
                  <a:lnTo>
                    <a:pt x="3719296" y="261708"/>
                  </a:lnTo>
                  <a:lnTo>
                    <a:pt x="3716807" y="262077"/>
                  </a:lnTo>
                  <a:lnTo>
                    <a:pt x="3714292" y="262077"/>
                  </a:lnTo>
                  <a:lnTo>
                    <a:pt x="3692042" y="262077"/>
                  </a:lnTo>
                  <a:lnTo>
                    <a:pt x="3687406" y="262077"/>
                  </a:lnTo>
                  <a:lnTo>
                    <a:pt x="3683393" y="261607"/>
                  </a:lnTo>
                  <a:lnTo>
                    <a:pt x="3662438" y="245681"/>
                  </a:lnTo>
                  <a:lnTo>
                    <a:pt x="3659784" y="241503"/>
                  </a:lnTo>
                  <a:lnTo>
                    <a:pt x="3656812" y="236105"/>
                  </a:lnTo>
                  <a:lnTo>
                    <a:pt x="3653497" y="229489"/>
                  </a:lnTo>
                  <a:lnTo>
                    <a:pt x="3589515" y="109283"/>
                  </a:lnTo>
                  <a:lnTo>
                    <a:pt x="3572729" y="73890"/>
                  </a:lnTo>
                  <a:lnTo>
                    <a:pt x="3567861" y="62001"/>
                  </a:lnTo>
                  <a:lnTo>
                    <a:pt x="3567468" y="62001"/>
                  </a:lnTo>
                  <a:lnTo>
                    <a:pt x="3568954" y="104932"/>
                  </a:lnTo>
                  <a:lnTo>
                    <a:pt x="3569055" y="119811"/>
                  </a:lnTo>
                  <a:lnTo>
                    <a:pt x="3569055" y="254317"/>
                  </a:lnTo>
                  <a:lnTo>
                    <a:pt x="3569055" y="255651"/>
                  </a:lnTo>
                  <a:lnTo>
                    <a:pt x="3564191" y="260578"/>
                  </a:lnTo>
                  <a:lnTo>
                    <a:pt x="3562400" y="261315"/>
                  </a:lnTo>
                  <a:lnTo>
                    <a:pt x="3559975" y="261874"/>
                  </a:lnTo>
                  <a:lnTo>
                    <a:pt x="3556939" y="262267"/>
                  </a:lnTo>
                  <a:lnTo>
                    <a:pt x="3553891" y="262661"/>
                  </a:lnTo>
                  <a:lnTo>
                    <a:pt x="3549980" y="262864"/>
                  </a:lnTo>
                  <a:lnTo>
                    <a:pt x="3545217" y="262864"/>
                  </a:lnTo>
                  <a:lnTo>
                    <a:pt x="3540582" y="262864"/>
                  </a:lnTo>
                  <a:lnTo>
                    <a:pt x="3526535" y="260578"/>
                  </a:lnTo>
                  <a:lnTo>
                    <a:pt x="3524808" y="259854"/>
                  </a:lnTo>
                  <a:lnTo>
                    <a:pt x="3523615" y="258953"/>
                  </a:lnTo>
                  <a:lnTo>
                    <a:pt x="3522954" y="257898"/>
                  </a:lnTo>
                  <a:lnTo>
                    <a:pt x="3522294" y="256844"/>
                  </a:lnTo>
                  <a:lnTo>
                    <a:pt x="3521964" y="255651"/>
                  </a:lnTo>
                  <a:lnTo>
                    <a:pt x="3521964" y="254317"/>
                  </a:lnTo>
                  <a:lnTo>
                    <a:pt x="3521964" y="23253"/>
                  </a:lnTo>
                  <a:lnTo>
                    <a:pt x="3521964" y="17030"/>
                  </a:lnTo>
                  <a:lnTo>
                    <a:pt x="3523792" y="12357"/>
                  </a:lnTo>
                  <a:lnTo>
                    <a:pt x="3527425" y="9245"/>
                  </a:lnTo>
                  <a:lnTo>
                    <a:pt x="3531069" y="6134"/>
                  </a:lnTo>
                  <a:lnTo>
                    <a:pt x="3535540" y="4572"/>
                  </a:lnTo>
                  <a:lnTo>
                    <a:pt x="3540836" y="4572"/>
                  </a:lnTo>
                  <a:lnTo>
                    <a:pt x="3568852" y="4572"/>
                  </a:lnTo>
                  <a:lnTo>
                    <a:pt x="3573894" y="4572"/>
                  </a:lnTo>
                  <a:lnTo>
                    <a:pt x="3578123" y="5003"/>
                  </a:lnTo>
                  <a:lnTo>
                    <a:pt x="3581565" y="5867"/>
                  </a:lnTo>
                  <a:lnTo>
                    <a:pt x="3585019" y="6731"/>
                  </a:lnTo>
                  <a:lnTo>
                    <a:pt x="3598456" y="18389"/>
                  </a:lnTo>
                  <a:lnTo>
                    <a:pt x="3600843" y="21894"/>
                  </a:lnTo>
                  <a:lnTo>
                    <a:pt x="3603294" y="26225"/>
                  </a:lnTo>
                  <a:lnTo>
                    <a:pt x="3605809" y="31394"/>
                  </a:lnTo>
                  <a:lnTo>
                    <a:pt x="3655885" y="125374"/>
                  </a:lnTo>
                  <a:lnTo>
                    <a:pt x="3658793" y="131076"/>
                  </a:lnTo>
                  <a:lnTo>
                    <a:pt x="3661676" y="136664"/>
                  </a:lnTo>
                  <a:lnTo>
                    <a:pt x="3664521" y="142163"/>
                  </a:lnTo>
                  <a:lnTo>
                    <a:pt x="3667366" y="147662"/>
                  </a:lnTo>
                  <a:lnTo>
                    <a:pt x="3670122" y="153162"/>
                  </a:lnTo>
                  <a:lnTo>
                    <a:pt x="3672763" y="158661"/>
                  </a:lnTo>
                  <a:lnTo>
                    <a:pt x="3675418" y="164147"/>
                  </a:lnTo>
                  <a:lnTo>
                    <a:pt x="3677996" y="169545"/>
                  </a:lnTo>
                  <a:lnTo>
                    <a:pt x="3680510" y="174853"/>
                  </a:lnTo>
                  <a:lnTo>
                    <a:pt x="3683038" y="180149"/>
                  </a:lnTo>
                  <a:lnTo>
                    <a:pt x="3685489" y="185445"/>
                  </a:lnTo>
                  <a:lnTo>
                    <a:pt x="3687864" y="190741"/>
                  </a:lnTo>
                  <a:lnTo>
                    <a:pt x="3688067" y="190741"/>
                  </a:lnTo>
                  <a:lnTo>
                    <a:pt x="3687789" y="183714"/>
                  </a:lnTo>
                  <a:lnTo>
                    <a:pt x="3687546" y="176537"/>
                  </a:lnTo>
                  <a:lnTo>
                    <a:pt x="3686873" y="132930"/>
                  </a:lnTo>
                  <a:lnTo>
                    <a:pt x="3686873" y="12319"/>
                  </a:lnTo>
                  <a:lnTo>
                    <a:pt x="3686873" y="10998"/>
                  </a:lnTo>
                  <a:lnTo>
                    <a:pt x="3687267" y="9804"/>
                  </a:lnTo>
                  <a:lnTo>
                    <a:pt x="3688067" y="8750"/>
                  </a:lnTo>
                  <a:lnTo>
                    <a:pt x="3688867" y="7683"/>
                  </a:lnTo>
                  <a:lnTo>
                    <a:pt x="3690188" y="6756"/>
                  </a:lnTo>
                  <a:lnTo>
                    <a:pt x="3692042" y="5969"/>
                  </a:lnTo>
                  <a:lnTo>
                    <a:pt x="3693896" y="5168"/>
                  </a:lnTo>
                  <a:lnTo>
                    <a:pt x="3696347" y="4610"/>
                  </a:lnTo>
                  <a:lnTo>
                    <a:pt x="3699395" y="4279"/>
                  </a:lnTo>
                  <a:lnTo>
                    <a:pt x="3702443" y="3949"/>
                  </a:lnTo>
                  <a:lnTo>
                    <a:pt x="3706342" y="3784"/>
                  </a:lnTo>
                  <a:lnTo>
                    <a:pt x="3711117" y="3784"/>
                  </a:lnTo>
                  <a:close/>
                </a:path>
                <a:path w="5627370" h="266700">
                  <a:moveTo>
                    <a:pt x="749985" y="3784"/>
                  </a:moveTo>
                  <a:lnTo>
                    <a:pt x="754481" y="3784"/>
                  </a:lnTo>
                  <a:lnTo>
                    <a:pt x="758266" y="3949"/>
                  </a:lnTo>
                  <a:lnTo>
                    <a:pt x="761301" y="4279"/>
                  </a:lnTo>
                  <a:lnTo>
                    <a:pt x="764349" y="4610"/>
                  </a:lnTo>
                  <a:lnTo>
                    <a:pt x="766698" y="5168"/>
                  </a:lnTo>
                  <a:lnTo>
                    <a:pt x="768362" y="5969"/>
                  </a:lnTo>
                  <a:lnTo>
                    <a:pt x="770013" y="6756"/>
                  </a:lnTo>
                  <a:lnTo>
                    <a:pt x="771169" y="7683"/>
                  </a:lnTo>
                  <a:lnTo>
                    <a:pt x="771842" y="8750"/>
                  </a:lnTo>
                  <a:lnTo>
                    <a:pt x="772502" y="9804"/>
                  </a:lnTo>
                  <a:lnTo>
                    <a:pt x="772833" y="10998"/>
                  </a:lnTo>
                  <a:lnTo>
                    <a:pt x="772833" y="12319"/>
                  </a:lnTo>
                  <a:lnTo>
                    <a:pt x="772833" y="243395"/>
                  </a:lnTo>
                  <a:lnTo>
                    <a:pt x="772833" y="246443"/>
                  </a:lnTo>
                  <a:lnTo>
                    <a:pt x="772299" y="249161"/>
                  </a:lnTo>
                  <a:lnTo>
                    <a:pt x="771245" y="251536"/>
                  </a:lnTo>
                  <a:lnTo>
                    <a:pt x="770178" y="253923"/>
                  </a:lnTo>
                  <a:lnTo>
                    <a:pt x="768756" y="255917"/>
                  </a:lnTo>
                  <a:lnTo>
                    <a:pt x="766965" y="257505"/>
                  </a:lnTo>
                  <a:lnTo>
                    <a:pt x="765187" y="259092"/>
                  </a:lnTo>
                  <a:lnTo>
                    <a:pt x="763066" y="260248"/>
                  </a:lnTo>
                  <a:lnTo>
                    <a:pt x="760615" y="260972"/>
                  </a:lnTo>
                  <a:lnTo>
                    <a:pt x="758164" y="261708"/>
                  </a:lnTo>
                  <a:lnTo>
                    <a:pt x="755675" y="262077"/>
                  </a:lnTo>
                  <a:lnTo>
                    <a:pt x="753160" y="262077"/>
                  </a:lnTo>
                  <a:lnTo>
                    <a:pt x="730910" y="262077"/>
                  </a:lnTo>
                  <a:lnTo>
                    <a:pt x="726274" y="262077"/>
                  </a:lnTo>
                  <a:lnTo>
                    <a:pt x="722261" y="261607"/>
                  </a:lnTo>
                  <a:lnTo>
                    <a:pt x="701306" y="245681"/>
                  </a:lnTo>
                  <a:lnTo>
                    <a:pt x="698652" y="241503"/>
                  </a:lnTo>
                  <a:lnTo>
                    <a:pt x="695680" y="236105"/>
                  </a:lnTo>
                  <a:lnTo>
                    <a:pt x="692365" y="229489"/>
                  </a:lnTo>
                  <a:lnTo>
                    <a:pt x="628383" y="109283"/>
                  </a:lnTo>
                  <a:lnTo>
                    <a:pt x="611598" y="73890"/>
                  </a:lnTo>
                  <a:lnTo>
                    <a:pt x="606729" y="62001"/>
                  </a:lnTo>
                  <a:lnTo>
                    <a:pt x="606336" y="62001"/>
                  </a:lnTo>
                  <a:lnTo>
                    <a:pt x="607821" y="104932"/>
                  </a:lnTo>
                  <a:lnTo>
                    <a:pt x="607923" y="119811"/>
                  </a:lnTo>
                  <a:lnTo>
                    <a:pt x="607923" y="254317"/>
                  </a:lnTo>
                  <a:lnTo>
                    <a:pt x="607923" y="255651"/>
                  </a:lnTo>
                  <a:lnTo>
                    <a:pt x="603059" y="260578"/>
                  </a:lnTo>
                  <a:lnTo>
                    <a:pt x="601268" y="261315"/>
                  </a:lnTo>
                  <a:lnTo>
                    <a:pt x="598843" y="261874"/>
                  </a:lnTo>
                  <a:lnTo>
                    <a:pt x="595807" y="262267"/>
                  </a:lnTo>
                  <a:lnTo>
                    <a:pt x="592759" y="262661"/>
                  </a:lnTo>
                  <a:lnTo>
                    <a:pt x="588848" y="262864"/>
                  </a:lnTo>
                  <a:lnTo>
                    <a:pt x="584085" y="262864"/>
                  </a:lnTo>
                  <a:lnTo>
                    <a:pt x="579450" y="262864"/>
                  </a:lnTo>
                  <a:lnTo>
                    <a:pt x="575602" y="262661"/>
                  </a:lnTo>
                  <a:lnTo>
                    <a:pt x="572554" y="262267"/>
                  </a:lnTo>
                  <a:lnTo>
                    <a:pt x="569506" y="261874"/>
                  </a:lnTo>
                  <a:lnTo>
                    <a:pt x="567131" y="261315"/>
                  </a:lnTo>
                  <a:lnTo>
                    <a:pt x="565403" y="260578"/>
                  </a:lnTo>
                  <a:lnTo>
                    <a:pt x="563676" y="259854"/>
                  </a:lnTo>
                  <a:lnTo>
                    <a:pt x="562495" y="258953"/>
                  </a:lnTo>
                  <a:lnTo>
                    <a:pt x="561822" y="257898"/>
                  </a:lnTo>
                  <a:lnTo>
                    <a:pt x="561162" y="256844"/>
                  </a:lnTo>
                  <a:lnTo>
                    <a:pt x="560832" y="255651"/>
                  </a:lnTo>
                  <a:lnTo>
                    <a:pt x="560832" y="254317"/>
                  </a:lnTo>
                  <a:lnTo>
                    <a:pt x="560832" y="23253"/>
                  </a:lnTo>
                  <a:lnTo>
                    <a:pt x="560832" y="17030"/>
                  </a:lnTo>
                  <a:lnTo>
                    <a:pt x="562660" y="12357"/>
                  </a:lnTo>
                  <a:lnTo>
                    <a:pt x="566292" y="9245"/>
                  </a:lnTo>
                  <a:lnTo>
                    <a:pt x="569937" y="6134"/>
                  </a:lnTo>
                  <a:lnTo>
                    <a:pt x="574408" y="4572"/>
                  </a:lnTo>
                  <a:lnTo>
                    <a:pt x="579704" y="4572"/>
                  </a:lnTo>
                  <a:lnTo>
                    <a:pt x="607720" y="4572"/>
                  </a:lnTo>
                  <a:lnTo>
                    <a:pt x="612762" y="4572"/>
                  </a:lnTo>
                  <a:lnTo>
                    <a:pt x="616991" y="5003"/>
                  </a:lnTo>
                  <a:lnTo>
                    <a:pt x="637324" y="18389"/>
                  </a:lnTo>
                  <a:lnTo>
                    <a:pt x="639711" y="21894"/>
                  </a:lnTo>
                  <a:lnTo>
                    <a:pt x="642162" y="26225"/>
                  </a:lnTo>
                  <a:lnTo>
                    <a:pt x="644677" y="31394"/>
                  </a:lnTo>
                  <a:lnTo>
                    <a:pt x="694753" y="125374"/>
                  </a:lnTo>
                  <a:lnTo>
                    <a:pt x="697661" y="131076"/>
                  </a:lnTo>
                  <a:lnTo>
                    <a:pt x="700544" y="136664"/>
                  </a:lnTo>
                  <a:lnTo>
                    <a:pt x="703389" y="142163"/>
                  </a:lnTo>
                  <a:lnTo>
                    <a:pt x="706234" y="147662"/>
                  </a:lnTo>
                  <a:lnTo>
                    <a:pt x="708990" y="153162"/>
                  </a:lnTo>
                  <a:lnTo>
                    <a:pt x="711631" y="158661"/>
                  </a:lnTo>
                  <a:lnTo>
                    <a:pt x="714286" y="164147"/>
                  </a:lnTo>
                  <a:lnTo>
                    <a:pt x="716864" y="169545"/>
                  </a:lnTo>
                  <a:lnTo>
                    <a:pt x="719378" y="174853"/>
                  </a:lnTo>
                  <a:lnTo>
                    <a:pt x="721906" y="180149"/>
                  </a:lnTo>
                  <a:lnTo>
                    <a:pt x="724357" y="185445"/>
                  </a:lnTo>
                  <a:lnTo>
                    <a:pt x="726732" y="190741"/>
                  </a:lnTo>
                  <a:lnTo>
                    <a:pt x="726935" y="190741"/>
                  </a:lnTo>
                  <a:lnTo>
                    <a:pt x="725817" y="146980"/>
                  </a:lnTo>
                  <a:lnTo>
                    <a:pt x="725741" y="132930"/>
                  </a:lnTo>
                  <a:lnTo>
                    <a:pt x="725741" y="12319"/>
                  </a:lnTo>
                  <a:lnTo>
                    <a:pt x="725741" y="10998"/>
                  </a:lnTo>
                  <a:lnTo>
                    <a:pt x="726135" y="9804"/>
                  </a:lnTo>
                  <a:lnTo>
                    <a:pt x="726935" y="8750"/>
                  </a:lnTo>
                  <a:lnTo>
                    <a:pt x="727735" y="7683"/>
                  </a:lnTo>
                  <a:lnTo>
                    <a:pt x="729056" y="6756"/>
                  </a:lnTo>
                  <a:lnTo>
                    <a:pt x="730910" y="5969"/>
                  </a:lnTo>
                  <a:lnTo>
                    <a:pt x="732764" y="5168"/>
                  </a:lnTo>
                  <a:lnTo>
                    <a:pt x="735215" y="4610"/>
                  </a:lnTo>
                  <a:lnTo>
                    <a:pt x="738263" y="4279"/>
                  </a:lnTo>
                  <a:lnTo>
                    <a:pt x="741311" y="3949"/>
                  </a:lnTo>
                  <a:lnTo>
                    <a:pt x="745210" y="3784"/>
                  </a:lnTo>
                  <a:lnTo>
                    <a:pt x="749985" y="3784"/>
                  </a:lnTo>
                  <a:close/>
                </a:path>
                <a:path w="5627370" h="266700">
                  <a:moveTo>
                    <a:pt x="4488497" y="3378"/>
                  </a:moveTo>
                  <a:lnTo>
                    <a:pt x="4493666" y="3378"/>
                  </a:lnTo>
                  <a:lnTo>
                    <a:pt x="4497908" y="3581"/>
                  </a:lnTo>
                  <a:lnTo>
                    <a:pt x="4514723" y="10401"/>
                  </a:lnTo>
                  <a:lnTo>
                    <a:pt x="4514723" y="11722"/>
                  </a:lnTo>
                  <a:lnTo>
                    <a:pt x="4514723" y="218554"/>
                  </a:lnTo>
                  <a:lnTo>
                    <a:pt x="4595596" y="218554"/>
                  </a:lnTo>
                  <a:lnTo>
                    <a:pt x="4596917" y="218554"/>
                  </a:lnTo>
                  <a:lnTo>
                    <a:pt x="4598073" y="218922"/>
                  </a:lnTo>
                  <a:lnTo>
                    <a:pt x="4603534" y="235839"/>
                  </a:lnTo>
                  <a:lnTo>
                    <a:pt x="4603534" y="239814"/>
                  </a:lnTo>
                  <a:lnTo>
                    <a:pt x="4603534" y="243789"/>
                  </a:lnTo>
                  <a:lnTo>
                    <a:pt x="4603369" y="247142"/>
                  </a:lnTo>
                  <a:lnTo>
                    <a:pt x="4603038" y="249847"/>
                  </a:lnTo>
                  <a:lnTo>
                    <a:pt x="4602708" y="252564"/>
                  </a:lnTo>
                  <a:lnTo>
                    <a:pt x="4602213" y="254825"/>
                  </a:lnTo>
                  <a:lnTo>
                    <a:pt x="4601552" y="256603"/>
                  </a:lnTo>
                  <a:lnTo>
                    <a:pt x="4600892" y="258394"/>
                  </a:lnTo>
                  <a:lnTo>
                    <a:pt x="4600067" y="259689"/>
                  </a:lnTo>
                  <a:lnTo>
                    <a:pt x="4599063" y="260477"/>
                  </a:lnTo>
                  <a:lnTo>
                    <a:pt x="4598073" y="261277"/>
                  </a:lnTo>
                  <a:lnTo>
                    <a:pt x="4596917" y="261670"/>
                  </a:lnTo>
                  <a:lnTo>
                    <a:pt x="4595596" y="261670"/>
                  </a:lnTo>
                  <a:lnTo>
                    <a:pt x="4477766" y="261670"/>
                  </a:lnTo>
                  <a:lnTo>
                    <a:pt x="4473397" y="261670"/>
                  </a:lnTo>
                  <a:lnTo>
                    <a:pt x="4469726" y="260388"/>
                  </a:lnTo>
                  <a:lnTo>
                    <a:pt x="4466742" y="257797"/>
                  </a:lnTo>
                  <a:lnTo>
                    <a:pt x="4463757" y="255219"/>
                  </a:lnTo>
                  <a:lnTo>
                    <a:pt x="4462272" y="251015"/>
                  </a:lnTo>
                  <a:lnTo>
                    <a:pt x="4462272" y="245186"/>
                  </a:lnTo>
                  <a:lnTo>
                    <a:pt x="4462272" y="11722"/>
                  </a:lnTo>
                  <a:lnTo>
                    <a:pt x="4462272" y="10401"/>
                  </a:lnTo>
                  <a:lnTo>
                    <a:pt x="4462703" y="9207"/>
                  </a:lnTo>
                  <a:lnTo>
                    <a:pt x="4463567" y="8153"/>
                  </a:lnTo>
                  <a:lnTo>
                    <a:pt x="4464431" y="7086"/>
                  </a:lnTo>
                  <a:lnTo>
                    <a:pt x="4483468" y="3378"/>
                  </a:lnTo>
                  <a:lnTo>
                    <a:pt x="4488497" y="3378"/>
                  </a:lnTo>
                  <a:close/>
                </a:path>
                <a:path w="5627370" h="266700">
                  <a:moveTo>
                    <a:pt x="4316285" y="3378"/>
                  </a:moveTo>
                  <a:lnTo>
                    <a:pt x="4321454" y="3378"/>
                  </a:lnTo>
                  <a:lnTo>
                    <a:pt x="4325696" y="3581"/>
                  </a:lnTo>
                  <a:lnTo>
                    <a:pt x="4342510" y="10401"/>
                  </a:lnTo>
                  <a:lnTo>
                    <a:pt x="4342510" y="11722"/>
                  </a:lnTo>
                  <a:lnTo>
                    <a:pt x="4342510" y="218554"/>
                  </a:lnTo>
                  <a:lnTo>
                    <a:pt x="4423384" y="218554"/>
                  </a:lnTo>
                  <a:lnTo>
                    <a:pt x="4424705" y="218554"/>
                  </a:lnTo>
                  <a:lnTo>
                    <a:pt x="4425861" y="218922"/>
                  </a:lnTo>
                  <a:lnTo>
                    <a:pt x="4431322" y="235839"/>
                  </a:lnTo>
                  <a:lnTo>
                    <a:pt x="4431322" y="239814"/>
                  </a:lnTo>
                  <a:lnTo>
                    <a:pt x="4431322" y="243789"/>
                  </a:lnTo>
                  <a:lnTo>
                    <a:pt x="4431157" y="247142"/>
                  </a:lnTo>
                  <a:lnTo>
                    <a:pt x="4430826" y="249847"/>
                  </a:lnTo>
                  <a:lnTo>
                    <a:pt x="4430496" y="252564"/>
                  </a:lnTo>
                  <a:lnTo>
                    <a:pt x="4430001" y="254825"/>
                  </a:lnTo>
                  <a:lnTo>
                    <a:pt x="4429340" y="256603"/>
                  </a:lnTo>
                  <a:lnTo>
                    <a:pt x="4428680" y="258394"/>
                  </a:lnTo>
                  <a:lnTo>
                    <a:pt x="4427855" y="259689"/>
                  </a:lnTo>
                  <a:lnTo>
                    <a:pt x="4426851" y="260477"/>
                  </a:lnTo>
                  <a:lnTo>
                    <a:pt x="4425861" y="261277"/>
                  </a:lnTo>
                  <a:lnTo>
                    <a:pt x="4424705" y="261670"/>
                  </a:lnTo>
                  <a:lnTo>
                    <a:pt x="4423384" y="261670"/>
                  </a:lnTo>
                  <a:lnTo>
                    <a:pt x="4305554" y="261670"/>
                  </a:lnTo>
                  <a:lnTo>
                    <a:pt x="4301185" y="261670"/>
                  </a:lnTo>
                  <a:lnTo>
                    <a:pt x="4297514" y="260388"/>
                  </a:lnTo>
                  <a:lnTo>
                    <a:pt x="4294530" y="257797"/>
                  </a:lnTo>
                  <a:lnTo>
                    <a:pt x="4291545" y="255219"/>
                  </a:lnTo>
                  <a:lnTo>
                    <a:pt x="4290059" y="251015"/>
                  </a:lnTo>
                  <a:lnTo>
                    <a:pt x="4290059" y="245186"/>
                  </a:lnTo>
                  <a:lnTo>
                    <a:pt x="4290059" y="11722"/>
                  </a:lnTo>
                  <a:lnTo>
                    <a:pt x="4290059" y="10401"/>
                  </a:lnTo>
                  <a:lnTo>
                    <a:pt x="4290491" y="9207"/>
                  </a:lnTo>
                  <a:lnTo>
                    <a:pt x="4291355" y="8153"/>
                  </a:lnTo>
                  <a:lnTo>
                    <a:pt x="4292219" y="7086"/>
                  </a:lnTo>
                  <a:lnTo>
                    <a:pt x="4311256" y="3378"/>
                  </a:lnTo>
                  <a:lnTo>
                    <a:pt x="4316285" y="3378"/>
                  </a:lnTo>
                  <a:close/>
                </a:path>
                <a:path w="5627370" h="266700">
                  <a:moveTo>
                    <a:pt x="2469197" y="3378"/>
                  </a:moveTo>
                  <a:lnTo>
                    <a:pt x="2474366" y="3378"/>
                  </a:lnTo>
                  <a:lnTo>
                    <a:pt x="2478608" y="3581"/>
                  </a:lnTo>
                  <a:lnTo>
                    <a:pt x="2495422" y="10401"/>
                  </a:lnTo>
                  <a:lnTo>
                    <a:pt x="2495422" y="11722"/>
                  </a:lnTo>
                  <a:lnTo>
                    <a:pt x="2495422" y="254520"/>
                  </a:lnTo>
                  <a:lnTo>
                    <a:pt x="2495422" y="255841"/>
                  </a:lnTo>
                  <a:lnTo>
                    <a:pt x="2494991" y="257035"/>
                  </a:lnTo>
                  <a:lnTo>
                    <a:pt x="2494140" y="258102"/>
                  </a:lnTo>
                  <a:lnTo>
                    <a:pt x="2493276" y="259156"/>
                  </a:lnTo>
                  <a:lnTo>
                    <a:pt x="2491854" y="260019"/>
                  </a:lnTo>
                  <a:lnTo>
                    <a:pt x="2489860" y="260680"/>
                  </a:lnTo>
                  <a:lnTo>
                    <a:pt x="2487879" y="261340"/>
                  </a:lnTo>
                  <a:lnTo>
                    <a:pt x="2485224" y="261874"/>
                  </a:lnTo>
                  <a:lnTo>
                    <a:pt x="2481910" y="262267"/>
                  </a:lnTo>
                  <a:lnTo>
                    <a:pt x="2478608" y="262661"/>
                  </a:lnTo>
                  <a:lnTo>
                    <a:pt x="2474366" y="262864"/>
                  </a:lnTo>
                  <a:lnTo>
                    <a:pt x="2469197" y="262864"/>
                  </a:lnTo>
                  <a:lnTo>
                    <a:pt x="2464168" y="262864"/>
                  </a:lnTo>
                  <a:lnTo>
                    <a:pt x="2442972" y="255841"/>
                  </a:lnTo>
                  <a:lnTo>
                    <a:pt x="2442972" y="254520"/>
                  </a:lnTo>
                  <a:lnTo>
                    <a:pt x="2442972" y="11722"/>
                  </a:lnTo>
                  <a:lnTo>
                    <a:pt x="2442972" y="10401"/>
                  </a:lnTo>
                  <a:lnTo>
                    <a:pt x="2443403" y="9207"/>
                  </a:lnTo>
                  <a:lnTo>
                    <a:pt x="2444267" y="8153"/>
                  </a:lnTo>
                  <a:lnTo>
                    <a:pt x="2445130" y="7086"/>
                  </a:lnTo>
                  <a:lnTo>
                    <a:pt x="2464168" y="3378"/>
                  </a:lnTo>
                  <a:lnTo>
                    <a:pt x="2469197" y="3378"/>
                  </a:lnTo>
                  <a:close/>
                </a:path>
                <a:path w="5627370" h="266700">
                  <a:moveTo>
                    <a:pt x="2206155" y="3378"/>
                  </a:moveTo>
                  <a:lnTo>
                    <a:pt x="2212251" y="3378"/>
                  </a:lnTo>
                  <a:lnTo>
                    <a:pt x="2217013" y="3517"/>
                  </a:lnTo>
                  <a:lnTo>
                    <a:pt x="2220455" y="3784"/>
                  </a:lnTo>
                  <a:lnTo>
                    <a:pt x="2223909" y="4051"/>
                  </a:lnTo>
                  <a:lnTo>
                    <a:pt x="2226551" y="4508"/>
                  </a:lnTo>
                  <a:lnTo>
                    <a:pt x="2228405" y="5168"/>
                  </a:lnTo>
                  <a:lnTo>
                    <a:pt x="2230259" y="5829"/>
                  </a:lnTo>
                  <a:lnTo>
                    <a:pt x="2231555" y="6832"/>
                  </a:lnTo>
                  <a:lnTo>
                    <a:pt x="2232279" y="8153"/>
                  </a:lnTo>
                  <a:lnTo>
                    <a:pt x="2233015" y="9474"/>
                  </a:lnTo>
                  <a:lnTo>
                    <a:pt x="2233701" y="11137"/>
                  </a:lnTo>
                  <a:lnTo>
                    <a:pt x="2234374" y="13119"/>
                  </a:lnTo>
                  <a:lnTo>
                    <a:pt x="2296960" y="211404"/>
                  </a:lnTo>
                  <a:lnTo>
                    <a:pt x="2297150" y="211404"/>
                  </a:lnTo>
                  <a:lnTo>
                    <a:pt x="2358542" y="14109"/>
                  </a:lnTo>
                  <a:lnTo>
                    <a:pt x="2359075" y="11861"/>
                  </a:lnTo>
                  <a:lnTo>
                    <a:pt x="2359736" y="10033"/>
                  </a:lnTo>
                  <a:lnTo>
                    <a:pt x="2360536" y="8648"/>
                  </a:lnTo>
                  <a:lnTo>
                    <a:pt x="2361323" y="7251"/>
                  </a:lnTo>
                  <a:lnTo>
                    <a:pt x="2362682" y="6159"/>
                  </a:lnTo>
                  <a:lnTo>
                    <a:pt x="2364613" y="5372"/>
                  </a:lnTo>
                  <a:lnTo>
                    <a:pt x="2366530" y="4572"/>
                  </a:lnTo>
                  <a:lnTo>
                    <a:pt x="2369273" y="4051"/>
                  </a:lnTo>
                  <a:lnTo>
                    <a:pt x="2372855" y="3784"/>
                  </a:lnTo>
                  <a:lnTo>
                    <a:pt x="2376423" y="3517"/>
                  </a:lnTo>
                  <a:lnTo>
                    <a:pt x="2381326" y="3378"/>
                  </a:lnTo>
                  <a:lnTo>
                    <a:pt x="2387549" y="3378"/>
                  </a:lnTo>
                  <a:lnTo>
                    <a:pt x="2393645" y="3378"/>
                  </a:lnTo>
                  <a:lnTo>
                    <a:pt x="2398382" y="3581"/>
                  </a:lnTo>
                  <a:lnTo>
                    <a:pt x="2410371" y="10541"/>
                  </a:lnTo>
                  <a:lnTo>
                    <a:pt x="2409901" y="13322"/>
                  </a:lnTo>
                  <a:lnTo>
                    <a:pt x="2409443" y="16103"/>
                  </a:lnTo>
                  <a:lnTo>
                    <a:pt x="2408415" y="19812"/>
                  </a:lnTo>
                  <a:lnTo>
                    <a:pt x="2406827" y="24447"/>
                  </a:lnTo>
                  <a:lnTo>
                    <a:pt x="2330132" y="252539"/>
                  </a:lnTo>
                  <a:lnTo>
                    <a:pt x="2322385" y="261175"/>
                  </a:lnTo>
                  <a:lnTo>
                    <a:pt x="2319997" y="261912"/>
                  </a:lnTo>
                  <a:lnTo>
                    <a:pt x="2316759" y="262369"/>
                  </a:lnTo>
                  <a:lnTo>
                    <a:pt x="2312644" y="262572"/>
                  </a:lnTo>
                  <a:lnTo>
                    <a:pt x="2308542" y="262763"/>
                  </a:lnTo>
                  <a:lnTo>
                    <a:pt x="2303183" y="262864"/>
                  </a:lnTo>
                  <a:lnTo>
                    <a:pt x="2296553" y="262864"/>
                  </a:lnTo>
                  <a:lnTo>
                    <a:pt x="2291257" y="262864"/>
                  </a:lnTo>
                  <a:lnTo>
                    <a:pt x="2286723" y="262839"/>
                  </a:lnTo>
                  <a:lnTo>
                    <a:pt x="2282952" y="262763"/>
                  </a:lnTo>
                  <a:lnTo>
                    <a:pt x="2279167" y="262699"/>
                  </a:lnTo>
                  <a:lnTo>
                    <a:pt x="2275954" y="262534"/>
                  </a:lnTo>
                  <a:lnTo>
                    <a:pt x="2273312" y="262267"/>
                  </a:lnTo>
                  <a:lnTo>
                    <a:pt x="2270658" y="262001"/>
                  </a:lnTo>
                  <a:lnTo>
                    <a:pt x="2268512" y="261607"/>
                  </a:lnTo>
                  <a:lnTo>
                    <a:pt x="2266848" y="261073"/>
                  </a:lnTo>
                  <a:lnTo>
                    <a:pt x="2265197" y="260553"/>
                  </a:lnTo>
                  <a:lnTo>
                    <a:pt x="2260104" y="256209"/>
                  </a:lnTo>
                  <a:lnTo>
                    <a:pt x="2259507" y="255079"/>
                  </a:lnTo>
                  <a:lnTo>
                    <a:pt x="2258936" y="253657"/>
                  </a:lnTo>
                  <a:lnTo>
                    <a:pt x="2258415" y="251942"/>
                  </a:lnTo>
                  <a:lnTo>
                    <a:pt x="2181910" y="24041"/>
                  </a:lnTo>
                  <a:lnTo>
                    <a:pt x="2180323" y="19278"/>
                  </a:lnTo>
                  <a:lnTo>
                    <a:pt x="2179370" y="15506"/>
                  </a:lnTo>
                  <a:lnTo>
                    <a:pt x="2179040" y="12725"/>
                  </a:lnTo>
                  <a:lnTo>
                    <a:pt x="2178697" y="9944"/>
                  </a:lnTo>
                  <a:lnTo>
                    <a:pt x="2179370" y="7848"/>
                  </a:lnTo>
                  <a:lnTo>
                    <a:pt x="2181021" y="6464"/>
                  </a:lnTo>
                  <a:lnTo>
                    <a:pt x="2182672" y="5067"/>
                  </a:lnTo>
                  <a:lnTo>
                    <a:pt x="2185492" y="4216"/>
                  </a:lnTo>
                  <a:lnTo>
                    <a:pt x="2189467" y="3873"/>
                  </a:lnTo>
                  <a:lnTo>
                    <a:pt x="2193442" y="3543"/>
                  </a:lnTo>
                  <a:lnTo>
                    <a:pt x="2199004" y="3378"/>
                  </a:lnTo>
                  <a:lnTo>
                    <a:pt x="2206155" y="3378"/>
                  </a:lnTo>
                  <a:close/>
                </a:path>
                <a:path w="5627370" h="266700">
                  <a:moveTo>
                    <a:pt x="1131125" y="3378"/>
                  </a:moveTo>
                  <a:lnTo>
                    <a:pt x="1136294" y="3378"/>
                  </a:lnTo>
                  <a:lnTo>
                    <a:pt x="1140536" y="3581"/>
                  </a:lnTo>
                  <a:lnTo>
                    <a:pt x="1157350" y="10401"/>
                  </a:lnTo>
                  <a:lnTo>
                    <a:pt x="1157350" y="11722"/>
                  </a:lnTo>
                  <a:lnTo>
                    <a:pt x="1157350" y="254520"/>
                  </a:lnTo>
                  <a:lnTo>
                    <a:pt x="1157350" y="255841"/>
                  </a:lnTo>
                  <a:lnTo>
                    <a:pt x="1156919" y="257035"/>
                  </a:lnTo>
                  <a:lnTo>
                    <a:pt x="1156068" y="258102"/>
                  </a:lnTo>
                  <a:lnTo>
                    <a:pt x="1155204" y="259156"/>
                  </a:lnTo>
                  <a:lnTo>
                    <a:pt x="1153782" y="260019"/>
                  </a:lnTo>
                  <a:lnTo>
                    <a:pt x="1151788" y="260680"/>
                  </a:lnTo>
                  <a:lnTo>
                    <a:pt x="1149807" y="261340"/>
                  </a:lnTo>
                  <a:lnTo>
                    <a:pt x="1147152" y="261874"/>
                  </a:lnTo>
                  <a:lnTo>
                    <a:pt x="1143838" y="262267"/>
                  </a:lnTo>
                  <a:lnTo>
                    <a:pt x="1140536" y="262661"/>
                  </a:lnTo>
                  <a:lnTo>
                    <a:pt x="1136294" y="262864"/>
                  </a:lnTo>
                  <a:lnTo>
                    <a:pt x="1131125" y="262864"/>
                  </a:lnTo>
                  <a:lnTo>
                    <a:pt x="1126096" y="262864"/>
                  </a:lnTo>
                  <a:lnTo>
                    <a:pt x="1104899" y="255841"/>
                  </a:lnTo>
                  <a:lnTo>
                    <a:pt x="1104899" y="254520"/>
                  </a:lnTo>
                  <a:lnTo>
                    <a:pt x="1104899" y="11722"/>
                  </a:lnTo>
                  <a:lnTo>
                    <a:pt x="1104899" y="10401"/>
                  </a:lnTo>
                  <a:lnTo>
                    <a:pt x="1105331" y="9207"/>
                  </a:lnTo>
                  <a:lnTo>
                    <a:pt x="1106195" y="8153"/>
                  </a:lnTo>
                  <a:lnTo>
                    <a:pt x="1107058" y="7086"/>
                  </a:lnTo>
                  <a:lnTo>
                    <a:pt x="1126096" y="3378"/>
                  </a:lnTo>
                  <a:lnTo>
                    <a:pt x="1131125" y="3378"/>
                  </a:lnTo>
                  <a:close/>
                </a:path>
                <a:path w="5627370" h="266700">
                  <a:moveTo>
                    <a:pt x="478853" y="3378"/>
                  </a:moveTo>
                  <a:lnTo>
                    <a:pt x="484022" y="3378"/>
                  </a:lnTo>
                  <a:lnTo>
                    <a:pt x="488264" y="3581"/>
                  </a:lnTo>
                  <a:lnTo>
                    <a:pt x="505078" y="10401"/>
                  </a:lnTo>
                  <a:lnTo>
                    <a:pt x="505078" y="11722"/>
                  </a:lnTo>
                  <a:lnTo>
                    <a:pt x="505078" y="254520"/>
                  </a:lnTo>
                  <a:lnTo>
                    <a:pt x="505078" y="255841"/>
                  </a:lnTo>
                  <a:lnTo>
                    <a:pt x="504647" y="257035"/>
                  </a:lnTo>
                  <a:lnTo>
                    <a:pt x="503796" y="258102"/>
                  </a:lnTo>
                  <a:lnTo>
                    <a:pt x="502932" y="259156"/>
                  </a:lnTo>
                  <a:lnTo>
                    <a:pt x="501510" y="260019"/>
                  </a:lnTo>
                  <a:lnTo>
                    <a:pt x="499516" y="260680"/>
                  </a:lnTo>
                  <a:lnTo>
                    <a:pt x="497535" y="261340"/>
                  </a:lnTo>
                  <a:lnTo>
                    <a:pt x="494880" y="261874"/>
                  </a:lnTo>
                  <a:lnTo>
                    <a:pt x="491566" y="262267"/>
                  </a:lnTo>
                  <a:lnTo>
                    <a:pt x="488264" y="262661"/>
                  </a:lnTo>
                  <a:lnTo>
                    <a:pt x="484022" y="262864"/>
                  </a:lnTo>
                  <a:lnTo>
                    <a:pt x="478853" y="262864"/>
                  </a:lnTo>
                  <a:lnTo>
                    <a:pt x="473824" y="262864"/>
                  </a:lnTo>
                  <a:lnTo>
                    <a:pt x="452627" y="255841"/>
                  </a:lnTo>
                  <a:lnTo>
                    <a:pt x="452627" y="254520"/>
                  </a:lnTo>
                  <a:lnTo>
                    <a:pt x="452627" y="11722"/>
                  </a:lnTo>
                  <a:lnTo>
                    <a:pt x="452627" y="10401"/>
                  </a:lnTo>
                  <a:lnTo>
                    <a:pt x="453059" y="9207"/>
                  </a:lnTo>
                  <a:lnTo>
                    <a:pt x="453923" y="8153"/>
                  </a:lnTo>
                  <a:lnTo>
                    <a:pt x="454786" y="7086"/>
                  </a:lnTo>
                  <a:lnTo>
                    <a:pt x="473824" y="3378"/>
                  </a:lnTo>
                  <a:lnTo>
                    <a:pt x="478853" y="3378"/>
                  </a:lnTo>
                  <a:close/>
                </a:path>
                <a:path w="5627370" h="266700">
                  <a:moveTo>
                    <a:pt x="306641" y="3378"/>
                  </a:moveTo>
                  <a:lnTo>
                    <a:pt x="311810" y="3378"/>
                  </a:lnTo>
                  <a:lnTo>
                    <a:pt x="316052" y="3581"/>
                  </a:lnTo>
                  <a:lnTo>
                    <a:pt x="332866" y="10401"/>
                  </a:lnTo>
                  <a:lnTo>
                    <a:pt x="332866" y="11722"/>
                  </a:lnTo>
                  <a:lnTo>
                    <a:pt x="332866" y="218554"/>
                  </a:lnTo>
                  <a:lnTo>
                    <a:pt x="413740" y="218554"/>
                  </a:lnTo>
                  <a:lnTo>
                    <a:pt x="415061" y="218554"/>
                  </a:lnTo>
                  <a:lnTo>
                    <a:pt x="416217" y="218922"/>
                  </a:lnTo>
                  <a:lnTo>
                    <a:pt x="421678" y="235839"/>
                  </a:lnTo>
                  <a:lnTo>
                    <a:pt x="421678" y="239814"/>
                  </a:lnTo>
                  <a:lnTo>
                    <a:pt x="421678" y="243789"/>
                  </a:lnTo>
                  <a:lnTo>
                    <a:pt x="421513" y="247142"/>
                  </a:lnTo>
                  <a:lnTo>
                    <a:pt x="421182" y="249847"/>
                  </a:lnTo>
                  <a:lnTo>
                    <a:pt x="420852" y="252564"/>
                  </a:lnTo>
                  <a:lnTo>
                    <a:pt x="420357" y="254825"/>
                  </a:lnTo>
                  <a:lnTo>
                    <a:pt x="419696" y="256603"/>
                  </a:lnTo>
                  <a:lnTo>
                    <a:pt x="419036" y="258394"/>
                  </a:lnTo>
                  <a:lnTo>
                    <a:pt x="418210" y="259689"/>
                  </a:lnTo>
                  <a:lnTo>
                    <a:pt x="417207" y="260477"/>
                  </a:lnTo>
                  <a:lnTo>
                    <a:pt x="416217" y="261277"/>
                  </a:lnTo>
                  <a:lnTo>
                    <a:pt x="415061" y="261670"/>
                  </a:lnTo>
                  <a:lnTo>
                    <a:pt x="413740" y="261670"/>
                  </a:lnTo>
                  <a:lnTo>
                    <a:pt x="295909" y="261670"/>
                  </a:lnTo>
                  <a:lnTo>
                    <a:pt x="291541" y="261670"/>
                  </a:lnTo>
                  <a:lnTo>
                    <a:pt x="287870" y="260388"/>
                  </a:lnTo>
                  <a:lnTo>
                    <a:pt x="284886" y="257797"/>
                  </a:lnTo>
                  <a:lnTo>
                    <a:pt x="281901" y="255219"/>
                  </a:lnTo>
                  <a:lnTo>
                    <a:pt x="280415" y="251015"/>
                  </a:lnTo>
                  <a:lnTo>
                    <a:pt x="280415" y="245186"/>
                  </a:lnTo>
                  <a:lnTo>
                    <a:pt x="280415" y="11722"/>
                  </a:lnTo>
                  <a:lnTo>
                    <a:pt x="280415" y="10401"/>
                  </a:lnTo>
                  <a:lnTo>
                    <a:pt x="280847" y="9207"/>
                  </a:lnTo>
                  <a:lnTo>
                    <a:pt x="281711" y="8153"/>
                  </a:lnTo>
                  <a:lnTo>
                    <a:pt x="282574" y="7086"/>
                  </a:lnTo>
                  <a:lnTo>
                    <a:pt x="301612" y="3378"/>
                  </a:lnTo>
                  <a:lnTo>
                    <a:pt x="306641" y="3378"/>
                  </a:lnTo>
                  <a:close/>
                </a:path>
                <a:path w="5627370" h="266700">
                  <a:moveTo>
                    <a:pt x="134429" y="3378"/>
                  </a:moveTo>
                  <a:lnTo>
                    <a:pt x="139598" y="3378"/>
                  </a:lnTo>
                  <a:lnTo>
                    <a:pt x="143840" y="3581"/>
                  </a:lnTo>
                  <a:lnTo>
                    <a:pt x="160654" y="10401"/>
                  </a:lnTo>
                  <a:lnTo>
                    <a:pt x="160654" y="11722"/>
                  </a:lnTo>
                  <a:lnTo>
                    <a:pt x="160654" y="218554"/>
                  </a:lnTo>
                  <a:lnTo>
                    <a:pt x="241528" y="218554"/>
                  </a:lnTo>
                  <a:lnTo>
                    <a:pt x="242849" y="218554"/>
                  </a:lnTo>
                  <a:lnTo>
                    <a:pt x="244005" y="218922"/>
                  </a:lnTo>
                  <a:lnTo>
                    <a:pt x="249466" y="235839"/>
                  </a:lnTo>
                  <a:lnTo>
                    <a:pt x="249466" y="239814"/>
                  </a:lnTo>
                  <a:lnTo>
                    <a:pt x="249466" y="243789"/>
                  </a:lnTo>
                  <a:lnTo>
                    <a:pt x="249300" y="247142"/>
                  </a:lnTo>
                  <a:lnTo>
                    <a:pt x="248970" y="249847"/>
                  </a:lnTo>
                  <a:lnTo>
                    <a:pt x="248640" y="252564"/>
                  </a:lnTo>
                  <a:lnTo>
                    <a:pt x="248145" y="254825"/>
                  </a:lnTo>
                  <a:lnTo>
                    <a:pt x="247484" y="256603"/>
                  </a:lnTo>
                  <a:lnTo>
                    <a:pt x="246824" y="258394"/>
                  </a:lnTo>
                  <a:lnTo>
                    <a:pt x="245998" y="259689"/>
                  </a:lnTo>
                  <a:lnTo>
                    <a:pt x="244995" y="260477"/>
                  </a:lnTo>
                  <a:lnTo>
                    <a:pt x="244005" y="261277"/>
                  </a:lnTo>
                  <a:lnTo>
                    <a:pt x="242849" y="261670"/>
                  </a:lnTo>
                  <a:lnTo>
                    <a:pt x="241528" y="261670"/>
                  </a:lnTo>
                  <a:lnTo>
                    <a:pt x="123697" y="261670"/>
                  </a:lnTo>
                  <a:lnTo>
                    <a:pt x="119329" y="261670"/>
                  </a:lnTo>
                  <a:lnTo>
                    <a:pt x="115658" y="260388"/>
                  </a:lnTo>
                  <a:lnTo>
                    <a:pt x="112674" y="257797"/>
                  </a:lnTo>
                  <a:lnTo>
                    <a:pt x="109689" y="255219"/>
                  </a:lnTo>
                  <a:lnTo>
                    <a:pt x="108203" y="251015"/>
                  </a:lnTo>
                  <a:lnTo>
                    <a:pt x="108203" y="245186"/>
                  </a:lnTo>
                  <a:lnTo>
                    <a:pt x="108203" y="11722"/>
                  </a:lnTo>
                  <a:lnTo>
                    <a:pt x="108203" y="10401"/>
                  </a:lnTo>
                  <a:lnTo>
                    <a:pt x="108635" y="9207"/>
                  </a:lnTo>
                  <a:lnTo>
                    <a:pt x="109499" y="8153"/>
                  </a:lnTo>
                  <a:lnTo>
                    <a:pt x="110362" y="7086"/>
                  </a:lnTo>
                  <a:lnTo>
                    <a:pt x="129400" y="3378"/>
                  </a:lnTo>
                  <a:lnTo>
                    <a:pt x="134429" y="3378"/>
                  </a:lnTo>
                  <a:close/>
                </a:path>
                <a:path w="5627370" h="266700">
                  <a:moveTo>
                    <a:pt x="26225" y="3378"/>
                  </a:moveTo>
                  <a:lnTo>
                    <a:pt x="31394" y="3378"/>
                  </a:lnTo>
                  <a:lnTo>
                    <a:pt x="35636" y="3581"/>
                  </a:lnTo>
                  <a:lnTo>
                    <a:pt x="52450" y="10401"/>
                  </a:lnTo>
                  <a:lnTo>
                    <a:pt x="52450" y="11722"/>
                  </a:lnTo>
                  <a:lnTo>
                    <a:pt x="52450" y="254520"/>
                  </a:lnTo>
                  <a:lnTo>
                    <a:pt x="52450" y="255841"/>
                  </a:lnTo>
                  <a:lnTo>
                    <a:pt x="52019" y="257035"/>
                  </a:lnTo>
                  <a:lnTo>
                    <a:pt x="51168" y="258102"/>
                  </a:lnTo>
                  <a:lnTo>
                    <a:pt x="50304" y="259156"/>
                  </a:lnTo>
                  <a:lnTo>
                    <a:pt x="48882" y="260019"/>
                  </a:lnTo>
                  <a:lnTo>
                    <a:pt x="46888" y="260680"/>
                  </a:lnTo>
                  <a:lnTo>
                    <a:pt x="44907" y="261340"/>
                  </a:lnTo>
                  <a:lnTo>
                    <a:pt x="42252" y="261874"/>
                  </a:lnTo>
                  <a:lnTo>
                    <a:pt x="38938" y="262267"/>
                  </a:lnTo>
                  <a:lnTo>
                    <a:pt x="35636" y="262661"/>
                  </a:lnTo>
                  <a:lnTo>
                    <a:pt x="31394" y="262864"/>
                  </a:lnTo>
                  <a:lnTo>
                    <a:pt x="26225" y="262864"/>
                  </a:lnTo>
                  <a:lnTo>
                    <a:pt x="21196" y="262864"/>
                  </a:lnTo>
                  <a:lnTo>
                    <a:pt x="0" y="255841"/>
                  </a:lnTo>
                  <a:lnTo>
                    <a:pt x="0" y="254520"/>
                  </a:lnTo>
                  <a:lnTo>
                    <a:pt x="0" y="11722"/>
                  </a:lnTo>
                  <a:lnTo>
                    <a:pt x="0" y="10401"/>
                  </a:lnTo>
                  <a:lnTo>
                    <a:pt x="431" y="9207"/>
                  </a:lnTo>
                  <a:lnTo>
                    <a:pt x="1295" y="8153"/>
                  </a:lnTo>
                  <a:lnTo>
                    <a:pt x="2158" y="7086"/>
                  </a:lnTo>
                  <a:lnTo>
                    <a:pt x="21196" y="3378"/>
                  </a:lnTo>
                  <a:lnTo>
                    <a:pt x="26225" y="3378"/>
                  </a:lnTo>
                  <a:close/>
                </a:path>
                <a:path w="5627370" h="266700">
                  <a:moveTo>
                    <a:pt x="4126280" y="0"/>
                  </a:moveTo>
                  <a:lnTo>
                    <a:pt x="4166228" y="4366"/>
                  </a:lnTo>
                  <a:lnTo>
                    <a:pt x="4207230" y="24070"/>
                  </a:lnTo>
                  <a:lnTo>
                    <a:pt x="4233551" y="60485"/>
                  </a:lnTo>
                  <a:lnTo>
                    <a:pt x="4243574" y="98972"/>
                  </a:lnTo>
                  <a:lnTo>
                    <a:pt x="4245483" y="130149"/>
                  </a:lnTo>
                  <a:lnTo>
                    <a:pt x="4244987" y="145720"/>
                  </a:lnTo>
                  <a:lnTo>
                    <a:pt x="4237545" y="187363"/>
                  </a:lnTo>
                  <a:lnTo>
                    <a:pt x="4213898" y="230187"/>
                  </a:lnTo>
                  <a:lnTo>
                    <a:pt x="4175048" y="257009"/>
                  </a:lnTo>
                  <a:lnTo>
                    <a:pt x="4136252" y="265666"/>
                  </a:lnTo>
                  <a:lnTo>
                    <a:pt x="4121505" y="266242"/>
                  </a:lnTo>
                  <a:lnTo>
                    <a:pt x="4106982" y="265752"/>
                  </a:lnTo>
                  <a:lnTo>
                    <a:pt x="4069156" y="258394"/>
                  </a:lnTo>
                  <a:lnTo>
                    <a:pt x="4031894" y="234454"/>
                  </a:lnTo>
                  <a:lnTo>
                    <a:pt x="4009542" y="193522"/>
                  </a:lnTo>
                  <a:lnTo>
                    <a:pt x="4002564" y="151128"/>
                  </a:lnTo>
                  <a:lnTo>
                    <a:pt x="4002100" y="134708"/>
                  </a:lnTo>
                  <a:lnTo>
                    <a:pt x="4002595" y="119507"/>
                  </a:lnTo>
                  <a:lnTo>
                    <a:pt x="4010050" y="78587"/>
                  </a:lnTo>
                  <a:lnTo>
                    <a:pt x="4033685" y="36169"/>
                  </a:lnTo>
                  <a:lnTo>
                    <a:pt x="4072534" y="9347"/>
                  </a:lnTo>
                  <a:lnTo>
                    <a:pt x="4111442" y="585"/>
                  </a:lnTo>
                  <a:lnTo>
                    <a:pt x="4126280" y="0"/>
                  </a:lnTo>
                  <a:close/>
                </a:path>
                <a:path w="5627370" h="266700">
                  <a:moveTo>
                    <a:pt x="2046020" y="0"/>
                  </a:moveTo>
                  <a:lnTo>
                    <a:pt x="2085968" y="4366"/>
                  </a:lnTo>
                  <a:lnTo>
                    <a:pt x="2126970" y="24070"/>
                  </a:lnTo>
                  <a:lnTo>
                    <a:pt x="2153296" y="60485"/>
                  </a:lnTo>
                  <a:lnTo>
                    <a:pt x="2163314" y="98972"/>
                  </a:lnTo>
                  <a:lnTo>
                    <a:pt x="2165222" y="130149"/>
                  </a:lnTo>
                  <a:lnTo>
                    <a:pt x="2164727" y="145720"/>
                  </a:lnTo>
                  <a:lnTo>
                    <a:pt x="2157285" y="187363"/>
                  </a:lnTo>
                  <a:lnTo>
                    <a:pt x="2133638" y="230187"/>
                  </a:lnTo>
                  <a:lnTo>
                    <a:pt x="2094788" y="257009"/>
                  </a:lnTo>
                  <a:lnTo>
                    <a:pt x="2055992" y="265666"/>
                  </a:lnTo>
                  <a:lnTo>
                    <a:pt x="2041245" y="266242"/>
                  </a:lnTo>
                  <a:lnTo>
                    <a:pt x="2026722" y="265752"/>
                  </a:lnTo>
                  <a:lnTo>
                    <a:pt x="1988896" y="258394"/>
                  </a:lnTo>
                  <a:lnTo>
                    <a:pt x="1951647" y="234454"/>
                  </a:lnTo>
                  <a:lnTo>
                    <a:pt x="1929282" y="193522"/>
                  </a:lnTo>
                  <a:lnTo>
                    <a:pt x="1922304" y="151128"/>
                  </a:lnTo>
                  <a:lnTo>
                    <a:pt x="1921840" y="134708"/>
                  </a:lnTo>
                  <a:lnTo>
                    <a:pt x="1922335" y="119507"/>
                  </a:lnTo>
                  <a:lnTo>
                    <a:pt x="1929790" y="78587"/>
                  </a:lnTo>
                  <a:lnTo>
                    <a:pt x="1953425" y="36169"/>
                  </a:lnTo>
                  <a:lnTo>
                    <a:pt x="1992274" y="9347"/>
                  </a:lnTo>
                  <a:lnTo>
                    <a:pt x="2031182" y="585"/>
                  </a:lnTo>
                  <a:lnTo>
                    <a:pt x="2046020" y="0"/>
                  </a:lnTo>
                  <a:close/>
                </a:path>
                <a:path w="5627370" h="266700">
                  <a:moveTo>
                    <a:pt x="1288211" y="0"/>
                  </a:moveTo>
                  <a:lnTo>
                    <a:pt x="1294307" y="0"/>
                  </a:lnTo>
                  <a:lnTo>
                    <a:pt x="1300391" y="469"/>
                  </a:lnTo>
                  <a:lnTo>
                    <a:pt x="1337678" y="10541"/>
                  </a:lnTo>
                  <a:lnTo>
                    <a:pt x="1341793" y="12522"/>
                  </a:lnTo>
                  <a:lnTo>
                    <a:pt x="1349705" y="22555"/>
                  </a:lnTo>
                  <a:lnTo>
                    <a:pt x="1350035" y="24079"/>
                  </a:lnTo>
                  <a:lnTo>
                    <a:pt x="1350263" y="25996"/>
                  </a:lnTo>
                  <a:lnTo>
                    <a:pt x="1350403" y="28321"/>
                  </a:lnTo>
                  <a:lnTo>
                    <a:pt x="1350530" y="30632"/>
                  </a:lnTo>
                  <a:lnTo>
                    <a:pt x="1350594" y="33515"/>
                  </a:lnTo>
                  <a:lnTo>
                    <a:pt x="1350594" y="36957"/>
                  </a:lnTo>
                  <a:lnTo>
                    <a:pt x="1350594" y="40805"/>
                  </a:lnTo>
                  <a:lnTo>
                    <a:pt x="1349298" y="53251"/>
                  </a:lnTo>
                  <a:lnTo>
                    <a:pt x="1348841" y="54978"/>
                  </a:lnTo>
                  <a:lnTo>
                    <a:pt x="1348181" y="56235"/>
                  </a:lnTo>
                  <a:lnTo>
                    <a:pt x="1347317" y="57023"/>
                  </a:lnTo>
                  <a:lnTo>
                    <a:pt x="1346453" y="57823"/>
                  </a:lnTo>
                  <a:lnTo>
                    <a:pt x="1345298" y="58216"/>
                  </a:lnTo>
                  <a:lnTo>
                    <a:pt x="1343837" y="58216"/>
                  </a:lnTo>
                  <a:lnTo>
                    <a:pt x="1342389" y="58216"/>
                  </a:lnTo>
                  <a:lnTo>
                    <a:pt x="1340065" y="57289"/>
                  </a:lnTo>
                  <a:lnTo>
                    <a:pt x="1336890" y="55435"/>
                  </a:lnTo>
                  <a:lnTo>
                    <a:pt x="1333703" y="53581"/>
                  </a:lnTo>
                  <a:lnTo>
                    <a:pt x="1329804" y="51562"/>
                  </a:lnTo>
                  <a:lnTo>
                    <a:pt x="1325168" y="49377"/>
                  </a:lnTo>
                  <a:lnTo>
                    <a:pt x="1320533" y="47193"/>
                  </a:lnTo>
                  <a:lnTo>
                    <a:pt x="1315161" y="45212"/>
                  </a:lnTo>
                  <a:lnTo>
                    <a:pt x="1309065" y="43421"/>
                  </a:lnTo>
                  <a:lnTo>
                    <a:pt x="1302981" y="41630"/>
                  </a:lnTo>
                  <a:lnTo>
                    <a:pt x="1296288" y="40741"/>
                  </a:lnTo>
                  <a:lnTo>
                    <a:pt x="1288999" y="40741"/>
                  </a:lnTo>
                  <a:lnTo>
                    <a:pt x="1283309" y="40741"/>
                  </a:lnTo>
                  <a:lnTo>
                    <a:pt x="1278343" y="41427"/>
                  </a:lnTo>
                  <a:lnTo>
                    <a:pt x="1274102" y="42824"/>
                  </a:lnTo>
                  <a:lnTo>
                    <a:pt x="1269860" y="44208"/>
                  </a:lnTo>
                  <a:lnTo>
                    <a:pt x="1255026" y="64516"/>
                  </a:lnTo>
                  <a:lnTo>
                    <a:pt x="1255026" y="68351"/>
                  </a:lnTo>
                  <a:lnTo>
                    <a:pt x="1255026" y="74053"/>
                  </a:lnTo>
                  <a:lnTo>
                    <a:pt x="1283373" y="100571"/>
                  </a:lnTo>
                  <a:lnTo>
                    <a:pt x="1290002" y="103416"/>
                  </a:lnTo>
                  <a:lnTo>
                    <a:pt x="1296619" y="106273"/>
                  </a:lnTo>
                  <a:lnTo>
                    <a:pt x="1330528" y="123291"/>
                  </a:lnTo>
                  <a:lnTo>
                    <a:pt x="1337157" y="127330"/>
                  </a:lnTo>
                  <a:lnTo>
                    <a:pt x="1343050" y="132168"/>
                  </a:lnTo>
                  <a:lnTo>
                    <a:pt x="1348206" y="137795"/>
                  </a:lnTo>
                  <a:lnTo>
                    <a:pt x="1353375" y="143421"/>
                  </a:lnTo>
                  <a:lnTo>
                    <a:pt x="1365491" y="184581"/>
                  </a:lnTo>
                  <a:lnTo>
                    <a:pt x="1365019" y="194404"/>
                  </a:lnTo>
                  <a:lnTo>
                    <a:pt x="1349060" y="234184"/>
                  </a:lnTo>
                  <a:lnTo>
                    <a:pt x="1315654" y="258175"/>
                  </a:lnTo>
                  <a:lnTo>
                    <a:pt x="1270330" y="266242"/>
                  </a:lnTo>
                  <a:lnTo>
                    <a:pt x="1261452" y="266242"/>
                  </a:lnTo>
                  <a:lnTo>
                    <a:pt x="1253210" y="265518"/>
                  </a:lnTo>
                  <a:lnTo>
                    <a:pt x="1245590" y="264058"/>
                  </a:lnTo>
                  <a:lnTo>
                    <a:pt x="1237970" y="262597"/>
                  </a:lnTo>
                  <a:lnTo>
                    <a:pt x="1231252" y="260845"/>
                  </a:lnTo>
                  <a:lnTo>
                    <a:pt x="1225422" y="258787"/>
                  </a:lnTo>
                  <a:lnTo>
                    <a:pt x="1219593" y="256743"/>
                  </a:lnTo>
                  <a:lnTo>
                    <a:pt x="1198702" y="238925"/>
                  </a:lnTo>
                  <a:lnTo>
                    <a:pt x="1197978" y="235673"/>
                  </a:lnTo>
                  <a:lnTo>
                    <a:pt x="1197609" y="231013"/>
                  </a:lnTo>
                  <a:lnTo>
                    <a:pt x="1197609" y="224917"/>
                  </a:lnTo>
                  <a:lnTo>
                    <a:pt x="1197609" y="220814"/>
                  </a:lnTo>
                  <a:lnTo>
                    <a:pt x="1197736" y="217373"/>
                  </a:lnTo>
                  <a:lnTo>
                    <a:pt x="1198003" y="214591"/>
                  </a:lnTo>
                  <a:lnTo>
                    <a:pt x="1198270" y="211797"/>
                  </a:lnTo>
                  <a:lnTo>
                    <a:pt x="1198702" y="209550"/>
                  </a:lnTo>
                  <a:lnTo>
                    <a:pt x="1199299" y="207835"/>
                  </a:lnTo>
                  <a:lnTo>
                    <a:pt x="1199895" y="206108"/>
                  </a:lnTo>
                  <a:lnTo>
                    <a:pt x="1200683" y="204889"/>
                  </a:lnTo>
                  <a:lnTo>
                    <a:pt x="1201686" y="204152"/>
                  </a:lnTo>
                  <a:lnTo>
                    <a:pt x="1202677" y="203428"/>
                  </a:lnTo>
                  <a:lnTo>
                    <a:pt x="1203833" y="203060"/>
                  </a:lnTo>
                  <a:lnTo>
                    <a:pt x="1205153" y="203060"/>
                  </a:lnTo>
                  <a:lnTo>
                    <a:pt x="1207008" y="203060"/>
                  </a:lnTo>
                  <a:lnTo>
                    <a:pt x="1209624" y="204152"/>
                  </a:lnTo>
                  <a:lnTo>
                    <a:pt x="1213002" y="206336"/>
                  </a:lnTo>
                  <a:lnTo>
                    <a:pt x="1216380" y="208521"/>
                  </a:lnTo>
                  <a:lnTo>
                    <a:pt x="1220723" y="210947"/>
                  </a:lnTo>
                  <a:lnTo>
                    <a:pt x="1226019" y="213588"/>
                  </a:lnTo>
                  <a:lnTo>
                    <a:pt x="1231315" y="216242"/>
                  </a:lnTo>
                  <a:lnTo>
                    <a:pt x="1270520" y="224116"/>
                  </a:lnTo>
                  <a:lnTo>
                    <a:pt x="1276883" y="224116"/>
                  </a:lnTo>
                  <a:lnTo>
                    <a:pt x="1300429" y="215379"/>
                  </a:lnTo>
                  <a:lnTo>
                    <a:pt x="1303934" y="212598"/>
                  </a:lnTo>
                  <a:lnTo>
                    <a:pt x="1306614" y="209156"/>
                  </a:lnTo>
                  <a:lnTo>
                    <a:pt x="1308480" y="205054"/>
                  </a:lnTo>
                  <a:lnTo>
                    <a:pt x="1310335" y="200939"/>
                  </a:lnTo>
                  <a:lnTo>
                    <a:pt x="1311262" y="196367"/>
                  </a:lnTo>
                  <a:lnTo>
                    <a:pt x="1311262" y="191338"/>
                  </a:lnTo>
                  <a:lnTo>
                    <a:pt x="1311262" y="185508"/>
                  </a:lnTo>
                  <a:lnTo>
                    <a:pt x="1309662" y="180505"/>
                  </a:lnTo>
                  <a:lnTo>
                    <a:pt x="1306487" y="176339"/>
                  </a:lnTo>
                  <a:lnTo>
                    <a:pt x="1303312" y="172161"/>
                  </a:lnTo>
                  <a:lnTo>
                    <a:pt x="1299171" y="168452"/>
                  </a:lnTo>
                  <a:lnTo>
                    <a:pt x="1294066" y="165214"/>
                  </a:lnTo>
                  <a:lnTo>
                    <a:pt x="1288973" y="161963"/>
                  </a:lnTo>
                  <a:lnTo>
                    <a:pt x="1283169" y="158915"/>
                  </a:lnTo>
                  <a:lnTo>
                    <a:pt x="1276680" y="156070"/>
                  </a:lnTo>
                  <a:lnTo>
                    <a:pt x="1270190" y="153225"/>
                  </a:lnTo>
                  <a:lnTo>
                    <a:pt x="1263510" y="150215"/>
                  </a:lnTo>
                  <a:lnTo>
                    <a:pt x="1256614" y="147027"/>
                  </a:lnTo>
                  <a:lnTo>
                    <a:pt x="1249730" y="143852"/>
                  </a:lnTo>
                  <a:lnTo>
                    <a:pt x="1243037" y="140246"/>
                  </a:lnTo>
                  <a:lnTo>
                    <a:pt x="1236548" y="136207"/>
                  </a:lnTo>
                  <a:lnTo>
                    <a:pt x="1230058" y="132168"/>
                  </a:lnTo>
                  <a:lnTo>
                    <a:pt x="1206753" y="101727"/>
                  </a:lnTo>
                  <a:lnTo>
                    <a:pt x="1201978" y="74117"/>
                  </a:lnTo>
                  <a:lnTo>
                    <a:pt x="1202407" y="65156"/>
                  </a:lnTo>
                  <a:lnTo>
                    <a:pt x="1216885" y="28819"/>
                  </a:lnTo>
                  <a:lnTo>
                    <a:pt x="1254734" y="4572"/>
                  </a:lnTo>
                  <a:lnTo>
                    <a:pt x="1279484" y="285"/>
                  </a:lnTo>
                  <a:lnTo>
                    <a:pt x="1288211" y="0"/>
                  </a:lnTo>
                  <a:close/>
                </a:path>
                <a:path w="5627370" h="266700">
                  <a:moveTo>
                    <a:pt x="941120" y="0"/>
                  </a:moveTo>
                  <a:lnTo>
                    <a:pt x="981068" y="4366"/>
                  </a:lnTo>
                  <a:lnTo>
                    <a:pt x="1022070" y="24070"/>
                  </a:lnTo>
                  <a:lnTo>
                    <a:pt x="1048396" y="60485"/>
                  </a:lnTo>
                  <a:lnTo>
                    <a:pt x="1058414" y="98972"/>
                  </a:lnTo>
                  <a:lnTo>
                    <a:pt x="1060322" y="130149"/>
                  </a:lnTo>
                  <a:lnTo>
                    <a:pt x="1059827" y="145720"/>
                  </a:lnTo>
                  <a:lnTo>
                    <a:pt x="1052385" y="187363"/>
                  </a:lnTo>
                  <a:lnTo>
                    <a:pt x="1028738" y="230187"/>
                  </a:lnTo>
                  <a:lnTo>
                    <a:pt x="989888" y="257009"/>
                  </a:lnTo>
                  <a:lnTo>
                    <a:pt x="951092" y="265666"/>
                  </a:lnTo>
                  <a:lnTo>
                    <a:pt x="936345" y="266242"/>
                  </a:lnTo>
                  <a:lnTo>
                    <a:pt x="921822" y="265752"/>
                  </a:lnTo>
                  <a:lnTo>
                    <a:pt x="883996" y="258394"/>
                  </a:lnTo>
                  <a:lnTo>
                    <a:pt x="846734" y="234454"/>
                  </a:lnTo>
                  <a:lnTo>
                    <a:pt x="824395" y="193522"/>
                  </a:lnTo>
                  <a:lnTo>
                    <a:pt x="817404" y="151128"/>
                  </a:lnTo>
                  <a:lnTo>
                    <a:pt x="816940" y="134708"/>
                  </a:lnTo>
                  <a:lnTo>
                    <a:pt x="817435" y="119507"/>
                  </a:lnTo>
                  <a:lnTo>
                    <a:pt x="824890" y="78587"/>
                  </a:lnTo>
                  <a:lnTo>
                    <a:pt x="848525" y="36169"/>
                  </a:lnTo>
                  <a:lnTo>
                    <a:pt x="887374" y="9347"/>
                  </a:lnTo>
                  <a:lnTo>
                    <a:pt x="926282" y="585"/>
                  </a:lnTo>
                  <a:lnTo>
                    <a:pt x="941120" y="0"/>
                  </a:lnTo>
                  <a:close/>
                </a:path>
              </a:pathLst>
            </a:custGeom>
            <a:ln w="10668">
              <a:solidFill>
                <a:srgbClr val="4579B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object 13"/>
          <p:cNvSpPr txBox="1"/>
          <p:nvPr/>
        </p:nvSpPr>
        <p:spPr>
          <a:xfrm>
            <a:off x="5067458" y="4742181"/>
            <a:ext cx="2057400" cy="574040"/>
          </a:xfrm>
          <a:prstGeom prst="rect">
            <a:avLst/>
          </a:prstGeom>
        </p:spPr>
        <p:txBody>
          <a:bodyPr vert="horz" wrap="square" lIns="0" tIns="12700" rIns="0" bIns="0" rtlCol="0">
            <a:spAutoFit/>
          </a:bodyPr>
          <a:lstStyle/>
          <a:p>
            <a:pPr marL="628015" marR="5080" lvl="0" indent="-615950" defTabSz="914400" eaLnBrk="1" fontAlgn="auto" latinLnBrk="0" hangingPunct="1">
              <a:lnSpc>
                <a:spcPct val="100000"/>
              </a:lnSpc>
              <a:spcBef>
                <a:spcPts val="100"/>
              </a:spcBef>
              <a:spcAft>
                <a:spcPts val="0"/>
              </a:spcAft>
              <a:buClrTx/>
              <a:buSzTx/>
              <a:buFontTx/>
              <a:buNone/>
              <a:tabLst/>
              <a:defRPr/>
            </a:pPr>
            <a:r>
              <a:rPr kumimoji="0" sz="1800" b="1" i="1" u="none" strike="noStrike" kern="0" cap="none" spc="-150" normalizeH="0" baseline="0" noProof="0" dirty="0">
                <a:ln>
                  <a:noFill/>
                </a:ln>
                <a:solidFill>
                  <a:sysClr val="windowText" lastClr="000000"/>
                </a:solidFill>
                <a:effectLst/>
                <a:uLnTx/>
                <a:uFillTx/>
                <a:latin typeface="Arial"/>
                <a:cs typeface="Arial"/>
              </a:rPr>
              <a:t>Rendering</a:t>
            </a:r>
            <a:r>
              <a:rPr kumimoji="0" sz="1800" b="1" i="1" u="none" strike="noStrike" kern="0" cap="none" spc="-75" normalizeH="0" baseline="0" noProof="0" dirty="0">
                <a:ln>
                  <a:noFill/>
                </a:ln>
                <a:solidFill>
                  <a:sysClr val="windowText" lastClr="000000"/>
                </a:solidFill>
                <a:effectLst/>
                <a:uLnTx/>
                <a:uFillTx/>
                <a:latin typeface="Arial"/>
                <a:cs typeface="Arial"/>
              </a:rPr>
              <a:t> </a:t>
            </a:r>
            <a:r>
              <a:rPr kumimoji="0" sz="1800" b="1" i="1" u="none" strike="noStrike" kern="0" cap="none" spc="280" normalizeH="0" baseline="0" noProof="0" dirty="0">
                <a:ln>
                  <a:noFill/>
                </a:ln>
                <a:solidFill>
                  <a:sysClr val="windowText" lastClr="000000"/>
                </a:solidFill>
                <a:effectLst/>
                <a:uLnTx/>
                <a:uFillTx/>
                <a:latin typeface="Arial"/>
                <a:cs typeface="Arial"/>
              </a:rPr>
              <a:t>/</a:t>
            </a:r>
            <a:r>
              <a:rPr kumimoji="0" sz="1800" b="1" i="1" u="none" strike="noStrike" kern="0" cap="none" spc="-75" normalizeH="0" baseline="0" noProof="0" dirty="0">
                <a:ln>
                  <a:noFill/>
                </a:ln>
                <a:solidFill>
                  <a:sysClr val="windowText" lastClr="000000"/>
                </a:solidFill>
                <a:effectLst/>
                <a:uLnTx/>
                <a:uFillTx/>
                <a:latin typeface="Arial"/>
                <a:cs typeface="Arial"/>
              </a:rPr>
              <a:t> </a:t>
            </a:r>
            <a:r>
              <a:rPr kumimoji="0" sz="1800" b="1" i="1" u="none" strike="noStrike" kern="0" cap="none" spc="-155" normalizeH="0" baseline="0" noProof="0" dirty="0">
                <a:ln>
                  <a:noFill/>
                </a:ln>
                <a:solidFill>
                  <a:sysClr val="windowText" lastClr="000000"/>
                </a:solidFill>
                <a:effectLst/>
                <a:uLnTx/>
                <a:uFillTx/>
                <a:latin typeface="Arial"/>
                <a:cs typeface="Arial"/>
              </a:rPr>
              <a:t>Servicing </a:t>
            </a:r>
            <a:r>
              <a:rPr kumimoji="0" sz="1800" b="1" i="1" u="none" strike="noStrike" kern="0" cap="none" spc="-10" normalizeH="0" baseline="0" noProof="0" dirty="0">
                <a:ln>
                  <a:noFill/>
                </a:ln>
                <a:solidFill>
                  <a:sysClr val="windowText" lastClr="000000"/>
                </a:solidFill>
                <a:effectLst/>
                <a:uLnTx/>
                <a:uFillTx/>
                <a:latin typeface="Arial"/>
                <a:cs typeface="Arial"/>
              </a:rPr>
              <a:t>Provider</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pic>
        <p:nvPicPr>
          <p:cNvPr id="14" name="object 14"/>
          <p:cNvPicPr/>
          <p:nvPr/>
        </p:nvPicPr>
        <p:blipFill>
          <a:blip r:embed="rId10" cstate="print"/>
          <a:stretch>
            <a:fillRect/>
          </a:stretch>
        </p:blipFill>
        <p:spPr>
          <a:xfrm>
            <a:off x="2692908" y="2133600"/>
            <a:ext cx="6679691" cy="1904986"/>
          </a:xfrm>
          <a:prstGeom prst="rect">
            <a:avLst/>
          </a:prstGeom>
        </p:spPr>
      </p:pic>
      <p:pic>
        <p:nvPicPr>
          <p:cNvPr id="15" name="object 15"/>
          <p:cNvPicPr/>
          <p:nvPr/>
        </p:nvPicPr>
        <p:blipFill>
          <a:blip r:embed="rId11" cstate="print"/>
          <a:stretch>
            <a:fillRect/>
          </a:stretch>
        </p:blipFill>
        <p:spPr>
          <a:xfrm>
            <a:off x="12611" y="88813"/>
            <a:ext cx="228777" cy="228777"/>
          </a:xfrm>
          <a:prstGeom prst="rect">
            <a:avLst/>
          </a:prstGeom>
        </p:spPr>
      </p:pic>
      <p:sp>
        <p:nvSpPr>
          <p:cNvPr id="17" name="object 17"/>
          <p:cNvSpPr txBox="1">
            <a:spLocks noGrp="1"/>
          </p:cNvSpPr>
          <p:nvPr>
            <p:ph type="dt" sz="half" idx="6"/>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dirty="0">
                <a:ln>
                  <a:noFill/>
                </a:ln>
                <a:solidFill>
                  <a:srgbClr val="888888"/>
                </a:solidFill>
                <a:effectLst/>
                <a:uLnTx/>
                <a:uFillTx/>
                <a:latin typeface="Arial"/>
                <a:cs typeface="Arial"/>
              </a:rPr>
              <a:t>12/19/2023</a:t>
            </a:r>
          </a:p>
        </p:txBody>
      </p:sp>
      <p:sp>
        <p:nvSpPr>
          <p:cNvPr id="18" name="object 18"/>
          <p:cNvSpPr txBox="1">
            <a:spLocks noGrp="1"/>
          </p:cNvSpPr>
          <p:nvPr>
            <p:ph type="sldNum" sz="quarter" idx="7"/>
          </p:nvPr>
        </p:nvSpPr>
        <p:spPr>
          <a:prstGeom prst="rect">
            <a:avLst/>
          </a:prstGeom>
        </p:spPr>
        <p:txBody>
          <a:bodyPr vert="horz" wrap="square" lIns="0" tIns="0" rIns="0" bIns="0" rtlCol="0">
            <a:spAutoFit/>
          </a:bodyPr>
          <a:lstStyle/>
          <a:p>
            <a:pPr marL="11557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50" normalizeH="0" baseline="0" noProof="0" dirty="0">
                <a:ln>
                  <a:noFill/>
                </a:ln>
                <a:solidFill>
                  <a:srgbClr val="888888"/>
                </a:solidFill>
                <a:effectLst/>
                <a:uLnTx/>
                <a:uFillTx/>
                <a:latin typeface="Arial"/>
                <a:cs typeface="Arial"/>
              </a:rPr>
              <a:pPr marL="115570" marR="0" lvl="0" indent="0" defTabSz="914400" eaLnBrk="1" fontAlgn="auto" latinLnBrk="0" hangingPunct="1">
                <a:lnSpc>
                  <a:spcPts val="1240"/>
                </a:lnSpc>
                <a:spcBef>
                  <a:spcPts val="0"/>
                </a:spcBef>
                <a:spcAft>
                  <a:spcPts val="0"/>
                </a:spcAft>
                <a:buClrTx/>
                <a:buSzTx/>
                <a:buFontTx/>
                <a:buNone/>
                <a:tabLst/>
                <a:defRPr/>
              </a:pPr>
              <a:t>26</a:t>
            </a:fld>
            <a:endParaRPr kumimoji="0" sz="1200" b="0" i="0" u="none" strike="noStrike" kern="0" cap="none" spc="-50" normalizeH="0" baseline="0" noProof="0" dirty="0">
              <a:ln>
                <a:noFill/>
              </a:ln>
              <a:solidFill>
                <a:srgbClr val="888888"/>
              </a:solidFill>
              <a:effectLst/>
              <a:uLnTx/>
              <a:uFillTx/>
              <a:latin typeface="Arial"/>
              <a:cs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00200" y="1207008"/>
            <a:ext cx="8610600" cy="4444365"/>
            <a:chOff x="1600200" y="1207008"/>
            <a:chExt cx="8610600" cy="4444365"/>
          </a:xfrm>
        </p:grpSpPr>
        <p:pic>
          <p:nvPicPr>
            <p:cNvPr id="3" name="object 3"/>
            <p:cNvPicPr/>
            <p:nvPr/>
          </p:nvPicPr>
          <p:blipFill>
            <a:blip r:embed="rId2" cstate="print"/>
            <a:stretch>
              <a:fillRect/>
            </a:stretch>
          </p:blipFill>
          <p:spPr>
            <a:xfrm>
              <a:off x="1600200" y="1207008"/>
              <a:ext cx="8610599" cy="4443983"/>
            </a:xfrm>
            <a:prstGeom prst="rect">
              <a:avLst/>
            </a:prstGeom>
          </p:spPr>
        </p:pic>
        <p:pic>
          <p:nvPicPr>
            <p:cNvPr id="4" name="object 4"/>
            <p:cNvPicPr/>
            <p:nvPr/>
          </p:nvPicPr>
          <p:blipFill>
            <a:blip r:embed="rId3" cstate="print"/>
            <a:stretch>
              <a:fillRect/>
            </a:stretch>
          </p:blipFill>
          <p:spPr>
            <a:xfrm>
              <a:off x="5181600" y="1321308"/>
              <a:ext cx="1752600" cy="524255"/>
            </a:xfrm>
            <a:prstGeom prst="rect">
              <a:avLst/>
            </a:prstGeom>
          </p:spPr>
        </p:pic>
        <p:sp>
          <p:nvSpPr>
            <p:cNvPr id="5" name="object 5"/>
            <p:cNvSpPr/>
            <p:nvPr/>
          </p:nvSpPr>
          <p:spPr>
            <a:xfrm>
              <a:off x="4877561" y="3124961"/>
              <a:ext cx="2057400" cy="1015365"/>
            </a:xfrm>
            <a:custGeom>
              <a:avLst/>
              <a:gdLst/>
              <a:ahLst/>
              <a:cxnLst/>
              <a:rect l="l" t="t" r="r" b="b"/>
              <a:pathLst>
                <a:path w="2057400" h="1015364">
                  <a:moveTo>
                    <a:pt x="0" y="0"/>
                  </a:moveTo>
                  <a:lnTo>
                    <a:pt x="2057399" y="0"/>
                  </a:lnTo>
                  <a:lnTo>
                    <a:pt x="2057399" y="304800"/>
                  </a:lnTo>
                  <a:lnTo>
                    <a:pt x="0" y="304800"/>
                  </a:lnTo>
                  <a:lnTo>
                    <a:pt x="0" y="0"/>
                  </a:lnTo>
                  <a:close/>
                </a:path>
                <a:path w="2057400" h="1015364">
                  <a:moveTo>
                    <a:pt x="0" y="710183"/>
                  </a:moveTo>
                  <a:lnTo>
                    <a:pt x="2057399" y="710183"/>
                  </a:lnTo>
                  <a:lnTo>
                    <a:pt x="2057399" y="1014983"/>
                  </a:lnTo>
                  <a:lnTo>
                    <a:pt x="0" y="1014983"/>
                  </a:lnTo>
                  <a:lnTo>
                    <a:pt x="0" y="710183"/>
                  </a:lnTo>
                  <a:close/>
                </a:path>
              </a:pathLst>
            </a:custGeom>
            <a:ln w="31750">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 name="object 6"/>
          <p:cNvSpPr txBox="1"/>
          <p:nvPr/>
        </p:nvSpPr>
        <p:spPr>
          <a:xfrm>
            <a:off x="1983739" y="5961379"/>
            <a:ext cx="7193280" cy="299720"/>
          </a:xfrm>
          <a:prstGeom prst="rect">
            <a:avLst/>
          </a:prstGeom>
        </p:spPr>
        <p:txBody>
          <a:bodyPr vert="horz" wrap="square" lIns="0" tIns="12700" rIns="0" bIns="0" rtlCol="0">
            <a:spAutoFit/>
          </a:bodyPr>
          <a:lstStyle/>
          <a:p>
            <a:pPr marL="298450" marR="0" lvl="0" indent="-285750" defTabSz="914400" eaLnBrk="1" fontAlgn="auto" latinLnBrk="0" hangingPunct="1">
              <a:lnSpc>
                <a:spcPct val="100000"/>
              </a:lnSpc>
              <a:spcBef>
                <a:spcPts val="100"/>
              </a:spcBef>
              <a:spcAft>
                <a:spcPts val="0"/>
              </a:spcAft>
              <a:buClrTx/>
              <a:buSzTx/>
              <a:buFont typeface="Arial"/>
              <a:buChar char="•"/>
              <a:tabLst>
                <a:tab pos="298450" algn="l"/>
              </a:tabLst>
              <a:defRPr/>
            </a:pPr>
            <a:r>
              <a:rPr kumimoji="0" sz="1800" b="0" i="0" u="none" strike="noStrike" kern="0" cap="none" spc="-25" normalizeH="0" baseline="0" noProof="0" dirty="0">
                <a:ln>
                  <a:noFill/>
                </a:ln>
                <a:solidFill>
                  <a:sysClr val="windowText" lastClr="000000"/>
                </a:solidFill>
                <a:effectLst/>
                <a:uLnTx/>
                <a:uFillTx/>
                <a:latin typeface="Arial"/>
                <a:cs typeface="Arial"/>
              </a:rPr>
              <a:t>Input</a:t>
            </a:r>
            <a:r>
              <a:rPr kumimoji="0" sz="1800" b="0" i="0" u="none" strike="noStrike" kern="0" cap="none" spc="-95" normalizeH="0" baseline="0" noProof="0" dirty="0">
                <a:ln>
                  <a:noFill/>
                </a:ln>
                <a:solidFill>
                  <a:sysClr val="windowText" lastClr="000000"/>
                </a:solidFill>
                <a:effectLst/>
                <a:uLnTx/>
                <a:uFillTx/>
                <a:latin typeface="Arial"/>
                <a:cs typeface="Arial"/>
              </a:rPr>
              <a:t> </a:t>
            </a:r>
            <a:r>
              <a:rPr kumimoji="0" sz="1800" b="0" i="0" u="none" strike="noStrike" kern="0" cap="none" spc="-105" normalizeH="0" baseline="0" noProof="0" dirty="0">
                <a:ln>
                  <a:noFill/>
                </a:ln>
                <a:solidFill>
                  <a:sysClr val="windowText" lastClr="000000"/>
                </a:solidFill>
                <a:effectLst/>
                <a:uLnTx/>
                <a:uFillTx/>
                <a:latin typeface="Arial"/>
                <a:cs typeface="Arial"/>
              </a:rPr>
              <a:t>Username</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and</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135" normalizeH="0" baseline="0" noProof="0" dirty="0">
                <a:ln>
                  <a:noFill/>
                </a:ln>
                <a:solidFill>
                  <a:sysClr val="windowText" lastClr="000000"/>
                </a:solidFill>
                <a:effectLst/>
                <a:uLnTx/>
                <a:uFillTx/>
                <a:latin typeface="Arial"/>
                <a:cs typeface="Arial"/>
              </a:rPr>
              <a:t>Password</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75" normalizeH="0" baseline="0" noProof="0" dirty="0">
                <a:ln>
                  <a:noFill/>
                </a:ln>
                <a:solidFill>
                  <a:sysClr val="windowText" lastClr="000000"/>
                </a:solidFill>
                <a:effectLst/>
                <a:uLnTx/>
                <a:uFillTx/>
                <a:latin typeface="Arial"/>
                <a:cs typeface="Arial"/>
              </a:rPr>
              <a:t>created</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60" normalizeH="0" baseline="0" noProof="0" dirty="0">
                <a:ln>
                  <a:noFill/>
                </a:ln>
                <a:solidFill>
                  <a:sysClr val="windowText" lastClr="000000"/>
                </a:solidFill>
                <a:effectLst/>
                <a:uLnTx/>
                <a:uFillTx/>
                <a:latin typeface="Arial"/>
                <a:cs typeface="Arial"/>
              </a:rPr>
              <a:t>during</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60" normalizeH="0" baseline="0" noProof="0" dirty="0">
                <a:ln>
                  <a:noFill/>
                </a:ln>
                <a:solidFill>
                  <a:sysClr val="windowText" lastClr="000000"/>
                </a:solidFill>
                <a:effectLst/>
                <a:uLnTx/>
                <a:uFillTx/>
                <a:latin typeface="Arial"/>
                <a:cs typeface="Arial"/>
              </a:rPr>
              <a:t>creation</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of</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account.</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grpSp>
        <p:nvGrpSpPr>
          <p:cNvPr id="7" name="object 7"/>
          <p:cNvGrpSpPr/>
          <p:nvPr/>
        </p:nvGrpSpPr>
        <p:grpSpPr>
          <a:xfrm>
            <a:off x="-6350" y="-6350"/>
            <a:ext cx="12115165" cy="845185"/>
            <a:chOff x="-6350" y="-6350"/>
            <a:chExt cx="12115165" cy="845185"/>
          </a:xfrm>
        </p:grpSpPr>
        <p:pic>
          <p:nvPicPr>
            <p:cNvPr id="8" name="object 8"/>
            <p:cNvPicPr/>
            <p:nvPr/>
          </p:nvPicPr>
          <p:blipFill>
            <a:blip r:embed="rId4" cstate="print"/>
            <a:stretch>
              <a:fillRect/>
            </a:stretch>
          </p:blipFill>
          <p:spPr>
            <a:xfrm>
              <a:off x="0" y="0"/>
              <a:ext cx="12102084" cy="832103"/>
            </a:xfrm>
            <a:prstGeom prst="rect">
              <a:avLst/>
            </a:prstGeom>
          </p:spPr>
        </p:pic>
        <p:sp>
          <p:nvSpPr>
            <p:cNvPr id="9" name="object 9"/>
            <p:cNvSpPr/>
            <p:nvPr/>
          </p:nvSpPr>
          <p:spPr>
            <a:xfrm>
              <a:off x="0" y="0"/>
              <a:ext cx="12102465" cy="832485"/>
            </a:xfrm>
            <a:custGeom>
              <a:avLst/>
              <a:gdLst/>
              <a:ahLst/>
              <a:cxnLst/>
              <a:rect l="l" t="t" r="r" b="b"/>
              <a:pathLst>
                <a:path w="12102465" h="832485">
                  <a:moveTo>
                    <a:pt x="0" y="0"/>
                  </a:moveTo>
                  <a:lnTo>
                    <a:pt x="12102084" y="0"/>
                  </a:lnTo>
                  <a:lnTo>
                    <a:pt x="12102084" y="832103"/>
                  </a:lnTo>
                  <a:lnTo>
                    <a:pt x="0" y="832103"/>
                  </a:lnTo>
                  <a:lnTo>
                    <a:pt x="0" y="0"/>
                  </a:lnTo>
                  <a:close/>
                </a:path>
              </a:pathLst>
            </a:custGeom>
            <a:ln w="12700">
              <a:solidFill>
                <a:srgbClr val="2E528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0" name="object 10"/>
            <p:cNvPicPr/>
            <p:nvPr/>
          </p:nvPicPr>
          <p:blipFill>
            <a:blip r:embed="rId5" cstate="print"/>
            <a:stretch>
              <a:fillRect/>
            </a:stretch>
          </p:blipFill>
          <p:spPr>
            <a:xfrm>
              <a:off x="8673083" y="76200"/>
              <a:ext cx="3182111" cy="685799"/>
            </a:xfrm>
            <a:prstGeom prst="rect">
              <a:avLst/>
            </a:prstGeom>
          </p:spPr>
        </p:pic>
      </p:grpSp>
      <p:sp>
        <p:nvSpPr>
          <p:cNvPr id="11" name="object 11"/>
          <p:cNvSpPr txBox="1">
            <a:spLocks noGrp="1"/>
          </p:cNvSpPr>
          <p:nvPr>
            <p:ph type="title"/>
          </p:nvPr>
        </p:nvSpPr>
        <p:spPr>
          <a:prstGeom prst="rect">
            <a:avLst/>
          </a:prstGeom>
        </p:spPr>
        <p:txBody>
          <a:bodyPr vert="horz" wrap="square" lIns="0" tIns="158750" rIns="0" bIns="0" rtlCol="0">
            <a:spAutoFit/>
          </a:bodyPr>
          <a:lstStyle/>
          <a:p>
            <a:pPr marL="90805">
              <a:lnSpc>
                <a:spcPct val="100000"/>
              </a:lnSpc>
              <a:spcBef>
                <a:spcPts val="95"/>
              </a:spcBef>
            </a:pPr>
            <a:r>
              <a:rPr spc="-405" dirty="0"/>
              <a:t>OKTA</a:t>
            </a:r>
            <a:r>
              <a:rPr spc="-140" dirty="0"/>
              <a:t> </a:t>
            </a:r>
            <a:r>
              <a:rPr spc="-320" dirty="0"/>
              <a:t>LOGIN</a:t>
            </a:r>
          </a:p>
        </p:txBody>
      </p:sp>
      <p:sp>
        <p:nvSpPr>
          <p:cNvPr id="12" name="object 12"/>
          <p:cNvSpPr txBox="1">
            <a:spLocks noGrp="1"/>
          </p:cNvSpPr>
          <p:nvPr>
            <p:ph type="dt" sz="half" idx="6"/>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dirty="0">
                <a:ln>
                  <a:noFill/>
                </a:ln>
                <a:solidFill>
                  <a:srgbClr val="888888"/>
                </a:solidFill>
                <a:effectLst/>
                <a:uLnTx/>
                <a:uFillTx/>
                <a:latin typeface="Arial"/>
                <a:cs typeface="Arial"/>
              </a:rPr>
              <a:t>12/19/2023</a:t>
            </a:r>
          </a:p>
        </p:txBody>
      </p:sp>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11557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50" normalizeH="0" baseline="0" noProof="0" dirty="0">
                <a:ln>
                  <a:noFill/>
                </a:ln>
                <a:solidFill>
                  <a:srgbClr val="888888"/>
                </a:solidFill>
                <a:effectLst/>
                <a:uLnTx/>
                <a:uFillTx/>
                <a:latin typeface="Arial"/>
                <a:cs typeface="Arial"/>
              </a:rPr>
              <a:pPr marL="115570" marR="0" lvl="0" indent="0" defTabSz="914400" eaLnBrk="1" fontAlgn="auto" latinLnBrk="0" hangingPunct="1">
                <a:lnSpc>
                  <a:spcPts val="1240"/>
                </a:lnSpc>
                <a:spcBef>
                  <a:spcPts val="0"/>
                </a:spcBef>
                <a:spcAft>
                  <a:spcPts val="0"/>
                </a:spcAft>
                <a:buClrTx/>
                <a:buSzTx/>
                <a:buFontTx/>
                <a:buNone/>
                <a:tabLst/>
                <a:defRPr/>
              </a:pPr>
              <a:t>27</a:t>
            </a:fld>
            <a:endParaRPr kumimoji="0" sz="1200" b="0" i="0" u="none" strike="noStrike" kern="0" cap="none" spc="-50" normalizeH="0" baseline="0" noProof="0" dirty="0">
              <a:ln>
                <a:noFill/>
              </a:ln>
              <a:solidFill>
                <a:srgbClr val="888888"/>
              </a:solidFill>
              <a:effectLst/>
              <a:uLnTx/>
              <a:uFillTx/>
              <a:latin typeface="Arial"/>
              <a:cs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5139" y="5656579"/>
            <a:ext cx="4904105" cy="299720"/>
          </a:xfrm>
          <a:prstGeom prst="rect">
            <a:avLst/>
          </a:prstGeom>
        </p:spPr>
        <p:txBody>
          <a:bodyPr vert="horz" wrap="square" lIns="0" tIns="12700" rIns="0" bIns="0" rtlCol="0">
            <a:spAutoFit/>
          </a:bodyPr>
          <a:lstStyle/>
          <a:p>
            <a:pPr marL="298450" marR="0" lvl="0" indent="-285750" defTabSz="914400" eaLnBrk="1" fontAlgn="auto" latinLnBrk="0" hangingPunct="1">
              <a:lnSpc>
                <a:spcPct val="100000"/>
              </a:lnSpc>
              <a:spcBef>
                <a:spcPts val="100"/>
              </a:spcBef>
              <a:spcAft>
                <a:spcPts val="0"/>
              </a:spcAft>
              <a:buClrTx/>
              <a:buSzTx/>
              <a:buFont typeface="Arial"/>
              <a:buChar char="•"/>
              <a:tabLst>
                <a:tab pos="298450" algn="l"/>
              </a:tabLst>
              <a:defRPr/>
            </a:pPr>
            <a:r>
              <a:rPr kumimoji="0" sz="1800" b="0" i="0" u="none" strike="noStrike" kern="0" cap="none" spc="-125" normalizeH="0" baseline="0" noProof="0" dirty="0">
                <a:ln>
                  <a:noFill/>
                </a:ln>
                <a:solidFill>
                  <a:sysClr val="windowText" lastClr="000000"/>
                </a:solidFill>
                <a:effectLst/>
                <a:uLnTx/>
                <a:uFillTx/>
                <a:latin typeface="Arial"/>
                <a:cs typeface="Arial"/>
              </a:rPr>
              <a:t>Click</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70" normalizeH="0" baseline="0" noProof="0" dirty="0">
                <a:ln>
                  <a:noFill/>
                </a:ln>
                <a:solidFill>
                  <a:sysClr val="windowText" lastClr="000000"/>
                </a:solidFill>
                <a:effectLst/>
                <a:uLnTx/>
                <a:uFillTx/>
                <a:latin typeface="Arial"/>
                <a:cs typeface="Arial"/>
              </a:rPr>
              <a:t>on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204" normalizeH="0" baseline="0" noProof="0" dirty="0">
                <a:ln>
                  <a:noFill/>
                </a:ln>
                <a:solidFill>
                  <a:sysClr val="windowText" lastClr="000000"/>
                </a:solidFill>
                <a:effectLst/>
                <a:uLnTx/>
                <a:uFillTx/>
                <a:latin typeface="Arial"/>
                <a:cs typeface="Arial"/>
              </a:rPr>
              <a:t>IMPACT</a:t>
            </a:r>
            <a:r>
              <a:rPr kumimoji="0" sz="1800" b="0" i="0" u="none" strike="noStrike" kern="0" cap="none" spc="-95" normalizeH="0" baseline="0" noProof="0" dirty="0">
                <a:ln>
                  <a:noFill/>
                </a:ln>
                <a:solidFill>
                  <a:sysClr val="windowText" lastClr="000000"/>
                </a:solidFill>
                <a:effectLst/>
                <a:uLnTx/>
                <a:uFillTx/>
                <a:latin typeface="Arial"/>
                <a:cs typeface="Arial"/>
              </a:rPr>
              <a:t> </a:t>
            </a:r>
            <a:r>
              <a:rPr kumimoji="0" sz="1800" b="0" i="0" u="none" strike="noStrike" kern="0" cap="none" spc="-305" normalizeH="0" baseline="0" noProof="0" dirty="0">
                <a:ln>
                  <a:noFill/>
                </a:ln>
                <a:solidFill>
                  <a:sysClr val="windowText" lastClr="000000"/>
                </a:solidFill>
                <a:effectLst/>
                <a:uLnTx/>
                <a:uFillTx/>
                <a:latin typeface="Arial"/>
                <a:cs typeface="Arial"/>
              </a:rPr>
              <a:t>PE</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Chicklet</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160" normalizeH="0" baseline="0" noProof="0" dirty="0">
                <a:ln>
                  <a:noFill/>
                </a:ln>
                <a:solidFill>
                  <a:sysClr val="windowText" lastClr="000000"/>
                </a:solidFill>
                <a:effectLst/>
                <a:uLnTx/>
                <a:uFillTx/>
                <a:latin typeface="Arial"/>
                <a:cs typeface="Arial"/>
              </a:rPr>
              <a:t>access</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145" normalizeH="0" baseline="0" noProof="0" dirty="0">
                <a:ln>
                  <a:noFill/>
                </a:ln>
                <a:solidFill>
                  <a:sysClr val="windowText" lastClr="000000"/>
                </a:solidFill>
                <a:effectLst/>
                <a:uLnTx/>
                <a:uFillTx/>
                <a:latin typeface="Arial"/>
                <a:cs typeface="Arial"/>
              </a:rPr>
              <a:t>IMPACT</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grpSp>
        <p:nvGrpSpPr>
          <p:cNvPr id="3" name="object 3"/>
          <p:cNvGrpSpPr/>
          <p:nvPr/>
        </p:nvGrpSpPr>
        <p:grpSpPr>
          <a:xfrm>
            <a:off x="2362200" y="1181100"/>
            <a:ext cx="7467600" cy="3586479"/>
            <a:chOff x="2362200" y="1181100"/>
            <a:chExt cx="7467600" cy="3586479"/>
          </a:xfrm>
        </p:grpSpPr>
        <p:pic>
          <p:nvPicPr>
            <p:cNvPr id="4" name="object 4"/>
            <p:cNvPicPr/>
            <p:nvPr/>
          </p:nvPicPr>
          <p:blipFill>
            <a:blip r:embed="rId2" cstate="print"/>
            <a:stretch>
              <a:fillRect/>
            </a:stretch>
          </p:blipFill>
          <p:spPr>
            <a:xfrm>
              <a:off x="2362200" y="1181100"/>
              <a:ext cx="7467599" cy="3585972"/>
            </a:xfrm>
            <a:prstGeom prst="rect">
              <a:avLst/>
            </a:prstGeom>
          </p:spPr>
        </p:pic>
        <p:pic>
          <p:nvPicPr>
            <p:cNvPr id="5" name="object 5"/>
            <p:cNvPicPr/>
            <p:nvPr/>
          </p:nvPicPr>
          <p:blipFill>
            <a:blip r:embed="rId3" cstate="print"/>
            <a:stretch>
              <a:fillRect/>
            </a:stretch>
          </p:blipFill>
          <p:spPr>
            <a:xfrm>
              <a:off x="4038600" y="3429000"/>
              <a:ext cx="838200" cy="771143"/>
            </a:xfrm>
            <a:prstGeom prst="rect">
              <a:avLst/>
            </a:prstGeom>
          </p:spPr>
        </p:pic>
        <p:sp>
          <p:nvSpPr>
            <p:cNvPr id="6" name="object 6"/>
            <p:cNvSpPr/>
            <p:nvPr/>
          </p:nvSpPr>
          <p:spPr>
            <a:xfrm>
              <a:off x="4039361" y="3429761"/>
              <a:ext cx="838200" cy="771525"/>
            </a:xfrm>
            <a:custGeom>
              <a:avLst/>
              <a:gdLst/>
              <a:ahLst/>
              <a:cxnLst/>
              <a:rect l="l" t="t" r="r" b="b"/>
              <a:pathLst>
                <a:path w="838200" h="771525">
                  <a:moveTo>
                    <a:pt x="0" y="0"/>
                  </a:moveTo>
                  <a:lnTo>
                    <a:pt x="838200" y="0"/>
                  </a:lnTo>
                  <a:lnTo>
                    <a:pt x="838200" y="771144"/>
                  </a:lnTo>
                  <a:lnTo>
                    <a:pt x="0" y="771144"/>
                  </a:lnTo>
                  <a:lnTo>
                    <a:pt x="0" y="0"/>
                  </a:lnTo>
                  <a:close/>
                </a:path>
              </a:pathLst>
            </a:custGeom>
            <a:ln w="38100">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7" name="object 7"/>
          <p:cNvGrpSpPr/>
          <p:nvPr/>
        </p:nvGrpSpPr>
        <p:grpSpPr>
          <a:xfrm>
            <a:off x="-6350" y="-6350"/>
            <a:ext cx="12133580" cy="845185"/>
            <a:chOff x="-6350" y="-6350"/>
            <a:chExt cx="12133580" cy="845185"/>
          </a:xfrm>
        </p:grpSpPr>
        <p:pic>
          <p:nvPicPr>
            <p:cNvPr id="8" name="object 8"/>
            <p:cNvPicPr/>
            <p:nvPr/>
          </p:nvPicPr>
          <p:blipFill>
            <a:blip r:embed="rId4" cstate="print"/>
            <a:stretch>
              <a:fillRect/>
            </a:stretch>
          </p:blipFill>
          <p:spPr>
            <a:xfrm>
              <a:off x="0" y="0"/>
              <a:ext cx="12120372" cy="832103"/>
            </a:xfrm>
            <a:prstGeom prst="rect">
              <a:avLst/>
            </a:prstGeom>
          </p:spPr>
        </p:pic>
        <p:sp>
          <p:nvSpPr>
            <p:cNvPr id="9" name="object 9"/>
            <p:cNvSpPr/>
            <p:nvPr/>
          </p:nvSpPr>
          <p:spPr>
            <a:xfrm>
              <a:off x="0" y="0"/>
              <a:ext cx="12120880" cy="832485"/>
            </a:xfrm>
            <a:custGeom>
              <a:avLst/>
              <a:gdLst/>
              <a:ahLst/>
              <a:cxnLst/>
              <a:rect l="l" t="t" r="r" b="b"/>
              <a:pathLst>
                <a:path w="12120880" h="832485">
                  <a:moveTo>
                    <a:pt x="0" y="0"/>
                  </a:moveTo>
                  <a:lnTo>
                    <a:pt x="12120372" y="0"/>
                  </a:lnTo>
                  <a:lnTo>
                    <a:pt x="12120372" y="832103"/>
                  </a:lnTo>
                  <a:lnTo>
                    <a:pt x="0" y="832103"/>
                  </a:lnTo>
                  <a:lnTo>
                    <a:pt x="0" y="0"/>
                  </a:lnTo>
                  <a:close/>
                </a:path>
              </a:pathLst>
            </a:custGeom>
            <a:ln w="12700">
              <a:solidFill>
                <a:srgbClr val="2E528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0" name="object 10"/>
            <p:cNvPicPr/>
            <p:nvPr/>
          </p:nvPicPr>
          <p:blipFill>
            <a:blip r:embed="rId5" cstate="print"/>
            <a:stretch>
              <a:fillRect/>
            </a:stretch>
          </p:blipFill>
          <p:spPr>
            <a:xfrm>
              <a:off x="8686800" y="76200"/>
              <a:ext cx="3186683" cy="685800"/>
            </a:xfrm>
            <a:prstGeom prst="rect">
              <a:avLst/>
            </a:prstGeom>
          </p:spPr>
        </p:pic>
      </p:grpSp>
      <p:sp>
        <p:nvSpPr>
          <p:cNvPr id="11" name="object 11"/>
          <p:cNvSpPr txBox="1">
            <a:spLocks noGrp="1"/>
          </p:cNvSpPr>
          <p:nvPr>
            <p:ph type="title"/>
          </p:nvPr>
        </p:nvSpPr>
        <p:spPr>
          <a:prstGeom prst="rect">
            <a:avLst/>
          </a:prstGeom>
        </p:spPr>
        <p:txBody>
          <a:bodyPr vert="horz" wrap="square" lIns="0" tIns="174625" rIns="0" bIns="0" rtlCol="0">
            <a:spAutoFit/>
          </a:bodyPr>
          <a:lstStyle/>
          <a:p>
            <a:pPr marL="90805">
              <a:lnSpc>
                <a:spcPct val="100000"/>
              </a:lnSpc>
              <a:spcBef>
                <a:spcPts val="95"/>
              </a:spcBef>
            </a:pPr>
            <a:r>
              <a:rPr spc="-315" dirty="0"/>
              <a:t>IMPACT</a:t>
            </a:r>
            <a:r>
              <a:rPr spc="-100" dirty="0"/>
              <a:t> </a:t>
            </a:r>
            <a:r>
              <a:rPr spc="-409" dirty="0"/>
              <a:t>CHICKLET</a:t>
            </a:r>
          </a:p>
        </p:txBody>
      </p:sp>
      <p:sp>
        <p:nvSpPr>
          <p:cNvPr id="12" name="object 12"/>
          <p:cNvSpPr txBox="1">
            <a:spLocks noGrp="1"/>
          </p:cNvSpPr>
          <p:nvPr>
            <p:ph type="dt" sz="half" idx="6"/>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dirty="0">
                <a:ln>
                  <a:noFill/>
                </a:ln>
                <a:solidFill>
                  <a:srgbClr val="888888"/>
                </a:solidFill>
                <a:effectLst/>
                <a:uLnTx/>
                <a:uFillTx/>
                <a:latin typeface="Arial"/>
                <a:cs typeface="Arial"/>
              </a:rPr>
              <a:t>12/19/2023</a:t>
            </a:r>
          </a:p>
        </p:txBody>
      </p:sp>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11557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50" normalizeH="0" baseline="0" noProof="0" dirty="0">
                <a:ln>
                  <a:noFill/>
                </a:ln>
                <a:solidFill>
                  <a:srgbClr val="888888"/>
                </a:solidFill>
                <a:effectLst/>
                <a:uLnTx/>
                <a:uFillTx/>
                <a:latin typeface="Arial"/>
                <a:cs typeface="Arial"/>
              </a:rPr>
              <a:pPr marL="115570" marR="0" lvl="0" indent="0" defTabSz="914400" eaLnBrk="1" fontAlgn="auto" latinLnBrk="0" hangingPunct="1">
                <a:lnSpc>
                  <a:spcPts val="1240"/>
                </a:lnSpc>
                <a:spcBef>
                  <a:spcPts val="0"/>
                </a:spcBef>
                <a:spcAft>
                  <a:spcPts val="0"/>
                </a:spcAft>
                <a:buClrTx/>
                <a:buSzTx/>
                <a:buFontTx/>
                <a:buNone/>
                <a:tabLst/>
                <a:defRPr/>
              </a:pPr>
              <a:t>28</a:t>
            </a:fld>
            <a:endParaRPr kumimoji="0" sz="1200" b="0" i="0" u="none" strike="noStrike" kern="0" cap="none" spc="-50" normalizeH="0" baseline="0" noProof="0" dirty="0">
              <a:ln>
                <a:noFill/>
              </a:ln>
              <a:solidFill>
                <a:srgbClr val="888888"/>
              </a:solidFill>
              <a:effectLst/>
              <a:uLnTx/>
              <a:uFillTx/>
              <a:latin typeface="Arial"/>
              <a:cs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170411" y="6425628"/>
            <a:ext cx="102870"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50" normalizeH="0" baseline="0" noProof="0" dirty="0">
                <a:ln>
                  <a:noFill/>
                </a:ln>
                <a:solidFill>
                  <a:srgbClr val="888888"/>
                </a:solidFill>
                <a:effectLst/>
                <a:uLnTx/>
                <a:uFillTx/>
                <a:latin typeface="Arial"/>
                <a:cs typeface="Arial"/>
              </a:rPr>
              <a:t>4</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3" name="object 3"/>
          <p:cNvSpPr txBox="1"/>
          <p:nvPr/>
        </p:nvSpPr>
        <p:spPr>
          <a:xfrm>
            <a:off x="1823565" y="6113660"/>
            <a:ext cx="5758815" cy="574040"/>
          </a:xfrm>
          <a:prstGeom prst="rect">
            <a:avLst/>
          </a:prstGeom>
        </p:spPr>
        <p:txBody>
          <a:bodyPr vert="horz" wrap="square" lIns="0" tIns="12700" rIns="0" bIns="0" rtlCol="0">
            <a:spAutoFit/>
          </a:bodyPr>
          <a:lstStyle/>
          <a:p>
            <a:pPr marL="298450" marR="0" lvl="0" indent="-285750" defTabSz="914400" eaLnBrk="1" fontAlgn="auto" latinLnBrk="0" hangingPunct="1">
              <a:lnSpc>
                <a:spcPct val="100000"/>
              </a:lnSpc>
              <a:spcBef>
                <a:spcPts val="100"/>
              </a:spcBef>
              <a:spcAft>
                <a:spcPts val="0"/>
              </a:spcAft>
              <a:buClrTx/>
              <a:buSzTx/>
              <a:buFontTx/>
              <a:buChar char="•"/>
              <a:tabLst>
                <a:tab pos="298450" algn="l"/>
              </a:tabLst>
              <a:defRPr/>
            </a:pPr>
            <a:r>
              <a:rPr kumimoji="0" sz="1800" b="0" i="0" u="none" strike="noStrike" kern="0" cap="none" spc="-110" normalizeH="0" baseline="0" noProof="0" dirty="0">
                <a:ln>
                  <a:noFill/>
                </a:ln>
                <a:solidFill>
                  <a:sysClr val="windowText" lastClr="000000"/>
                </a:solidFill>
                <a:effectLst/>
                <a:uLnTx/>
                <a:uFillTx/>
                <a:latin typeface="Arial"/>
                <a:cs typeface="Arial"/>
              </a:rPr>
              <a:t>Select</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90" normalizeH="0" baseline="0" noProof="0" dirty="0">
                <a:ln>
                  <a:noFill/>
                </a:ln>
                <a:solidFill>
                  <a:sysClr val="windowText" lastClr="000000"/>
                </a:solidFill>
                <a:effectLst/>
                <a:uLnTx/>
                <a:uFillTx/>
                <a:latin typeface="Arial"/>
                <a:cs typeface="Arial"/>
              </a:rPr>
              <a:t>Domain</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and</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60" normalizeH="0" baseline="0" noProof="0" dirty="0">
                <a:ln>
                  <a:noFill/>
                </a:ln>
                <a:solidFill>
                  <a:sysClr val="windowText" lastClr="000000"/>
                </a:solidFill>
                <a:effectLst/>
                <a:uLnTx/>
                <a:uFillTx/>
                <a:latin typeface="Arial"/>
                <a:cs typeface="Arial"/>
              </a:rPr>
              <a:t>Profile</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30" normalizeH="0" baseline="0" noProof="0" dirty="0">
                <a:ln>
                  <a:noFill/>
                </a:ln>
                <a:solidFill>
                  <a:sysClr val="windowText" lastClr="000000"/>
                </a:solidFill>
                <a:effectLst/>
                <a:uLnTx/>
                <a:uFillTx/>
                <a:latin typeface="Arial"/>
                <a:cs typeface="Arial"/>
              </a:rPr>
              <a:t>from</a:t>
            </a:r>
            <a:r>
              <a:rPr kumimoji="0" sz="1800" b="0" i="0" u="none" strike="noStrike" kern="0" cap="none" spc="-9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55" normalizeH="0" baseline="0" noProof="0" dirty="0">
                <a:ln>
                  <a:noFill/>
                </a:ln>
                <a:solidFill>
                  <a:sysClr val="windowText" lastClr="000000"/>
                </a:solidFill>
                <a:effectLst/>
                <a:uLnTx/>
                <a:uFillTx/>
                <a:latin typeface="Arial"/>
                <a:cs typeface="Arial"/>
              </a:rPr>
              <a:t>drop-</a:t>
            </a:r>
            <a:r>
              <a:rPr kumimoji="0" sz="1800" b="0" i="0" u="none" strike="noStrike" kern="0" cap="none" spc="-65" normalizeH="0" baseline="0" noProof="0" dirty="0">
                <a:ln>
                  <a:noFill/>
                </a:ln>
                <a:solidFill>
                  <a:sysClr val="windowText" lastClr="000000"/>
                </a:solidFill>
                <a:effectLst/>
                <a:uLnTx/>
                <a:uFillTx/>
                <a:latin typeface="Arial"/>
                <a:cs typeface="Arial"/>
              </a:rPr>
              <a:t>down </a:t>
            </a:r>
            <a:r>
              <a:rPr kumimoji="0" sz="1800" b="0" i="0" u="none" strike="noStrike" kern="0" cap="none" spc="-25" normalizeH="0" baseline="0" noProof="0" dirty="0">
                <a:ln>
                  <a:noFill/>
                </a:ln>
                <a:solidFill>
                  <a:sysClr val="windowText" lastClr="000000"/>
                </a:solidFill>
                <a:effectLst/>
                <a:uLnTx/>
                <a:uFillTx/>
                <a:latin typeface="Arial"/>
                <a:cs typeface="Arial"/>
              </a:rPr>
              <a:t>menus.</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98450" marR="0" lvl="0" indent="-285750" defTabSz="914400" eaLnBrk="1" fontAlgn="auto" latinLnBrk="0" hangingPunct="1">
              <a:lnSpc>
                <a:spcPct val="100000"/>
              </a:lnSpc>
              <a:spcBef>
                <a:spcPts val="0"/>
              </a:spcBef>
              <a:spcAft>
                <a:spcPts val="0"/>
              </a:spcAft>
              <a:buClrTx/>
              <a:buSzTx/>
              <a:buFontTx/>
              <a:buChar char="•"/>
              <a:tabLst>
                <a:tab pos="298450" algn="l"/>
              </a:tabLst>
              <a:defRPr/>
            </a:pPr>
            <a:r>
              <a:rPr kumimoji="0" sz="1800" b="0" i="0" u="none" strike="noStrike" kern="0" cap="none" spc="-125" normalizeH="0" baseline="0" noProof="0" dirty="0">
                <a:ln>
                  <a:noFill/>
                </a:ln>
                <a:solidFill>
                  <a:sysClr val="windowText" lastClr="000000"/>
                </a:solidFill>
                <a:effectLst/>
                <a:uLnTx/>
                <a:uFillTx/>
                <a:latin typeface="Arial"/>
                <a:cs typeface="Arial"/>
              </a:rPr>
              <a:t>Click</a:t>
            </a:r>
            <a:r>
              <a:rPr kumimoji="0" sz="1800" b="0" i="0" u="none" strike="noStrike" kern="0" cap="none" spc="-45" normalizeH="0" baseline="0" noProof="0" dirty="0">
                <a:ln>
                  <a:noFill/>
                </a:ln>
                <a:solidFill>
                  <a:sysClr val="windowText" lastClr="000000"/>
                </a:solidFill>
                <a:effectLst/>
                <a:uLnTx/>
                <a:uFillTx/>
                <a:latin typeface="Arial"/>
                <a:cs typeface="Arial"/>
              </a:rPr>
              <a:t> </a:t>
            </a:r>
            <a:r>
              <a:rPr kumimoji="0" sz="1800" b="0" i="0" u="none" strike="noStrike" kern="0" cap="none" spc="-70" normalizeH="0" baseline="0" noProof="0" dirty="0">
                <a:ln>
                  <a:noFill/>
                </a:ln>
                <a:solidFill>
                  <a:sysClr val="windowText" lastClr="000000"/>
                </a:solidFill>
                <a:effectLst/>
                <a:uLnTx/>
                <a:uFillTx/>
                <a:latin typeface="Arial"/>
                <a:cs typeface="Arial"/>
              </a:rPr>
              <a:t>on </a:t>
            </a:r>
            <a:r>
              <a:rPr kumimoji="0" sz="1800" b="0" i="0" u="none" strike="noStrike" kern="0" cap="none" spc="-25" normalizeH="0" baseline="0" noProof="0" dirty="0">
                <a:ln>
                  <a:noFill/>
                </a:ln>
                <a:solidFill>
                  <a:srgbClr val="FF0000"/>
                </a:solidFill>
                <a:effectLst/>
                <a:uLnTx/>
                <a:uFillTx/>
                <a:latin typeface="Arial"/>
                <a:cs typeface="Arial"/>
              </a:rPr>
              <a:t>GO</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grpSp>
        <p:nvGrpSpPr>
          <p:cNvPr id="4" name="object 4"/>
          <p:cNvGrpSpPr/>
          <p:nvPr/>
        </p:nvGrpSpPr>
        <p:grpSpPr>
          <a:xfrm>
            <a:off x="-6350" y="-6350"/>
            <a:ext cx="12204700" cy="845185"/>
            <a:chOff x="-6350" y="-6350"/>
            <a:chExt cx="12204700" cy="845185"/>
          </a:xfrm>
        </p:grpSpPr>
        <p:pic>
          <p:nvPicPr>
            <p:cNvPr id="5" name="object 5"/>
            <p:cNvPicPr/>
            <p:nvPr/>
          </p:nvPicPr>
          <p:blipFill>
            <a:blip r:embed="rId2" cstate="print"/>
            <a:stretch>
              <a:fillRect/>
            </a:stretch>
          </p:blipFill>
          <p:spPr>
            <a:xfrm>
              <a:off x="0" y="0"/>
              <a:ext cx="12192000" cy="832103"/>
            </a:xfrm>
            <a:prstGeom prst="rect">
              <a:avLst/>
            </a:prstGeom>
          </p:spPr>
        </p:pic>
        <p:sp>
          <p:nvSpPr>
            <p:cNvPr id="6" name="object 6"/>
            <p:cNvSpPr/>
            <p:nvPr/>
          </p:nvSpPr>
          <p:spPr>
            <a:xfrm>
              <a:off x="0" y="0"/>
              <a:ext cx="12192000" cy="832485"/>
            </a:xfrm>
            <a:custGeom>
              <a:avLst/>
              <a:gdLst/>
              <a:ahLst/>
              <a:cxnLst/>
              <a:rect l="l" t="t" r="r" b="b"/>
              <a:pathLst>
                <a:path w="12192000" h="832485">
                  <a:moveTo>
                    <a:pt x="0" y="0"/>
                  </a:moveTo>
                  <a:lnTo>
                    <a:pt x="12192000" y="0"/>
                  </a:lnTo>
                  <a:lnTo>
                    <a:pt x="12192000" y="832103"/>
                  </a:lnTo>
                  <a:lnTo>
                    <a:pt x="0" y="832103"/>
                  </a:lnTo>
                  <a:lnTo>
                    <a:pt x="0" y="0"/>
                  </a:lnTo>
                  <a:close/>
                </a:path>
              </a:pathLst>
            </a:custGeom>
            <a:ln w="12700">
              <a:solidFill>
                <a:srgbClr val="2E528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 name="object 7"/>
            <p:cNvPicPr/>
            <p:nvPr/>
          </p:nvPicPr>
          <p:blipFill>
            <a:blip r:embed="rId3" cstate="print"/>
            <a:stretch>
              <a:fillRect/>
            </a:stretch>
          </p:blipFill>
          <p:spPr>
            <a:xfrm>
              <a:off x="8737092" y="76200"/>
              <a:ext cx="3206495" cy="685799"/>
            </a:xfrm>
            <a:prstGeom prst="rect">
              <a:avLst/>
            </a:prstGeom>
          </p:spPr>
        </p:pic>
      </p:grpSp>
      <p:sp>
        <p:nvSpPr>
          <p:cNvPr id="8" name="object 8"/>
          <p:cNvSpPr txBox="1">
            <a:spLocks noGrp="1"/>
          </p:cNvSpPr>
          <p:nvPr>
            <p:ph type="title"/>
          </p:nvPr>
        </p:nvSpPr>
        <p:spPr>
          <a:prstGeom prst="rect">
            <a:avLst/>
          </a:prstGeom>
        </p:spPr>
        <p:txBody>
          <a:bodyPr vert="horz" wrap="square" lIns="0" tIns="191348" rIns="0" bIns="0" rtlCol="0">
            <a:spAutoFit/>
          </a:bodyPr>
          <a:lstStyle/>
          <a:p>
            <a:pPr marL="90805">
              <a:lnSpc>
                <a:spcPct val="100000"/>
              </a:lnSpc>
              <a:spcBef>
                <a:spcPts val="95"/>
              </a:spcBef>
            </a:pPr>
            <a:r>
              <a:rPr spc="-315" dirty="0"/>
              <a:t>IMPACT</a:t>
            </a:r>
            <a:r>
              <a:rPr spc="-100" dirty="0"/>
              <a:t> </a:t>
            </a:r>
            <a:r>
              <a:rPr spc="-385" dirty="0"/>
              <a:t>DASHBOARD</a:t>
            </a:r>
          </a:p>
        </p:txBody>
      </p:sp>
      <p:grpSp>
        <p:nvGrpSpPr>
          <p:cNvPr id="9" name="object 9"/>
          <p:cNvGrpSpPr/>
          <p:nvPr/>
        </p:nvGrpSpPr>
        <p:grpSpPr>
          <a:xfrm>
            <a:off x="457200" y="952500"/>
            <a:ext cx="11277600" cy="4753610"/>
            <a:chOff x="457200" y="952500"/>
            <a:chExt cx="11277600" cy="4753610"/>
          </a:xfrm>
        </p:grpSpPr>
        <p:pic>
          <p:nvPicPr>
            <p:cNvPr id="10" name="object 10"/>
            <p:cNvPicPr/>
            <p:nvPr/>
          </p:nvPicPr>
          <p:blipFill>
            <a:blip r:embed="rId4" cstate="print"/>
            <a:stretch>
              <a:fillRect/>
            </a:stretch>
          </p:blipFill>
          <p:spPr>
            <a:xfrm>
              <a:off x="457200" y="952500"/>
              <a:ext cx="11277600" cy="4753355"/>
            </a:xfrm>
            <a:prstGeom prst="rect">
              <a:avLst/>
            </a:prstGeom>
          </p:spPr>
        </p:pic>
        <p:sp>
          <p:nvSpPr>
            <p:cNvPr id="11" name="object 11"/>
            <p:cNvSpPr/>
            <p:nvPr/>
          </p:nvSpPr>
          <p:spPr>
            <a:xfrm>
              <a:off x="8944927" y="4040885"/>
              <a:ext cx="749935" cy="0"/>
            </a:xfrm>
            <a:custGeom>
              <a:avLst/>
              <a:gdLst/>
              <a:ahLst/>
              <a:cxnLst/>
              <a:rect l="l" t="t" r="r" b="b"/>
              <a:pathLst>
                <a:path w="749934">
                  <a:moveTo>
                    <a:pt x="749655" y="0"/>
                  </a:moveTo>
                  <a:lnTo>
                    <a:pt x="0" y="0"/>
                  </a:lnTo>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p:nvPr/>
          </p:nvSpPr>
          <p:spPr>
            <a:xfrm>
              <a:off x="8873487" y="3998019"/>
              <a:ext cx="85725" cy="85725"/>
            </a:xfrm>
            <a:custGeom>
              <a:avLst/>
              <a:gdLst/>
              <a:ahLst/>
              <a:cxnLst/>
              <a:rect l="l" t="t" r="r" b="b"/>
              <a:pathLst>
                <a:path w="85725" h="85725">
                  <a:moveTo>
                    <a:pt x="85725" y="0"/>
                  </a:moveTo>
                  <a:lnTo>
                    <a:pt x="0" y="42862"/>
                  </a:lnTo>
                  <a:lnTo>
                    <a:pt x="85725" y="85724"/>
                  </a:lnTo>
                  <a:lnTo>
                    <a:pt x="85725" y="0"/>
                  </a:lnTo>
                  <a:close/>
                </a:path>
              </a:pathLst>
            </a:custGeom>
            <a:solidFill>
              <a:srgbClr val="FF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3"/>
            <p:cNvSpPr/>
            <p:nvPr/>
          </p:nvSpPr>
          <p:spPr>
            <a:xfrm>
              <a:off x="7135940" y="4395978"/>
              <a:ext cx="992505" cy="0"/>
            </a:xfrm>
            <a:custGeom>
              <a:avLst/>
              <a:gdLst/>
              <a:ahLst/>
              <a:cxnLst/>
              <a:rect l="l" t="t" r="r" b="b"/>
              <a:pathLst>
                <a:path w="992504">
                  <a:moveTo>
                    <a:pt x="992251" y="0"/>
                  </a:moveTo>
                  <a:lnTo>
                    <a:pt x="0" y="0"/>
                  </a:lnTo>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p:nvPr/>
          </p:nvSpPr>
          <p:spPr>
            <a:xfrm>
              <a:off x="7064500" y="4353111"/>
              <a:ext cx="85725" cy="85725"/>
            </a:xfrm>
            <a:custGeom>
              <a:avLst/>
              <a:gdLst/>
              <a:ahLst/>
              <a:cxnLst/>
              <a:rect l="l" t="t" r="r" b="b"/>
              <a:pathLst>
                <a:path w="85725" h="85725">
                  <a:moveTo>
                    <a:pt x="85725" y="0"/>
                  </a:moveTo>
                  <a:lnTo>
                    <a:pt x="0" y="42862"/>
                  </a:lnTo>
                  <a:lnTo>
                    <a:pt x="85725" y="85725"/>
                  </a:lnTo>
                  <a:lnTo>
                    <a:pt x="85725" y="0"/>
                  </a:lnTo>
                  <a:close/>
                </a:path>
              </a:pathLst>
            </a:custGeom>
            <a:solidFill>
              <a:srgbClr val="FF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15"/>
            <p:cNvSpPr/>
            <p:nvPr/>
          </p:nvSpPr>
          <p:spPr>
            <a:xfrm>
              <a:off x="6691121" y="4647438"/>
              <a:ext cx="513715" cy="280670"/>
            </a:xfrm>
            <a:custGeom>
              <a:avLst/>
              <a:gdLst/>
              <a:ahLst/>
              <a:cxnLst/>
              <a:rect l="l" t="t" r="r" b="b"/>
              <a:pathLst>
                <a:path w="513715" h="280670">
                  <a:moveTo>
                    <a:pt x="0" y="0"/>
                  </a:moveTo>
                  <a:lnTo>
                    <a:pt x="513587" y="0"/>
                  </a:lnTo>
                  <a:lnTo>
                    <a:pt x="513587" y="280415"/>
                  </a:lnTo>
                  <a:lnTo>
                    <a:pt x="0" y="280415"/>
                  </a:lnTo>
                  <a:lnTo>
                    <a:pt x="0" y="0"/>
                  </a:lnTo>
                  <a:close/>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6" name="object 16"/>
          <p:cNvSpPr txBox="1"/>
          <p:nvPr/>
        </p:nvSpPr>
        <p:spPr>
          <a:xfrm>
            <a:off x="916939" y="6425628"/>
            <a:ext cx="766445"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10" normalizeH="0" baseline="0" noProof="0" dirty="0">
                <a:ln>
                  <a:noFill/>
                </a:ln>
                <a:solidFill>
                  <a:srgbClr val="888888"/>
                </a:solidFill>
                <a:effectLst/>
                <a:uLnTx/>
                <a:uFillTx/>
                <a:latin typeface="Arial"/>
                <a:cs typeface="Arial"/>
              </a:rPr>
              <a:t>12/19/2023</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569721" y="1336929"/>
            <a:ext cx="7955280" cy="1714500"/>
          </a:xfrm>
          <a:custGeom>
            <a:avLst/>
            <a:gdLst/>
            <a:ahLst/>
            <a:cxnLst/>
            <a:rect l="l" t="t" r="r" b="b"/>
            <a:pathLst>
              <a:path w="7955280" h="1714500">
                <a:moveTo>
                  <a:pt x="0" y="0"/>
                </a:moveTo>
                <a:lnTo>
                  <a:pt x="7955280" y="0"/>
                </a:lnTo>
                <a:lnTo>
                  <a:pt x="7955280" y="1714500"/>
                </a:lnTo>
                <a:lnTo>
                  <a:pt x="0" y="1714500"/>
                </a:lnTo>
                <a:lnTo>
                  <a:pt x="0" y="0"/>
                </a:lnTo>
                <a:close/>
              </a:path>
            </a:pathLst>
          </a:custGeom>
          <a:ln w="10795">
            <a:solidFill>
              <a:srgbClr val="40BAD2"/>
            </a:solidFill>
          </a:ln>
        </p:spPr>
        <p:txBody>
          <a:bodyPr wrap="square" lIns="0" tIns="0" rIns="0" bIns="0" rtlCol="0"/>
          <a:lstStyle/>
          <a:p>
            <a:endParaRPr/>
          </a:p>
        </p:txBody>
      </p:sp>
      <p:sp>
        <p:nvSpPr>
          <p:cNvPr id="6" name="object 6"/>
          <p:cNvSpPr txBox="1"/>
          <p:nvPr/>
        </p:nvSpPr>
        <p:spPr>
          <a:xfrm>
            <a:off x="1173123" y="1635666"/>
            <a:ext cx="4754711" cy="1282402"/>
          </a:xfrm>
          <a:prstGeom prst="rect">
            <a:avLst/>
          </a:prstGeom>
        </p:spPr>
        <p:txBody>
          <a:bodyPr vert="horz" wrap="square" lIns="0" tIns="0" rIns="0" bIns="0" rtlCol="0">
            <a:spAutoFit/>
          </a:bodyPr>
          <a:lstStyle/>
          <a:p>
            <a:pPr marL="184785" indent="-172085">
              <a:lnSpc>
                <a:spcPct val="100000"/>
              </a:lnSpc>
              <a:buChar char="•"/>
              <a:tabLst>
                <a:tab pos="185420" algn="l"/>
              </a:tabLst>
            </a:pPr>
            <a:r>
              <a:rPr sz="1600" spc="-10" dirty="0">
                <a:latin typeface="Corbel"/>
                <a:cs typeface="Corbel"/>
              </a:rPr>
              <a:t>Aetna</a:t>
            </a:r>
            <a:r>
              <a:rPr lang="en-US" sz="1600" spc="-10" dirty="0">
                <a:latin typeface="Corbel"/>
                <a:cs typeface="Corbel"/>
              </a:rPr>
              <a:t> Better Health</a:t>
            </a:r>
            <a:endParaRPr sz="1600" dirty="0">
              <a:latin typeface="Corbel"/>
              <a:cs typeface="Corbel"/>
            </a:endParaRPr>
          </a:p>
          <a:p>
            <a:pPr marL="184785" indent="-172085">
              <a:lnSpc>
                <a:spcPct val="100000"/>
              </a:lnSpc>
              <a:spcBef>
                <a:spcPts val="130"/>
              </a:spcBef>
              <a:buChar char="•"/>
              <a:tabLst>
                <a:tab pos="185420" algn="l"/>
              </a:tabLst>
            </a:pPr>
            <a:r>
              <a:rPr sz="1600" spc="-5" dirty="0">
                <a:latin typeface="Corbel"/>
                <a:cs typeface="Corbel"/>
              </a:rPr>
              <a:t>Blue Cross Blue</a:t>
            </a:r>
            <a:r>
              <a:rPr sz="1600" spc="-140" dirty="0">
                <a:latin typeface="Corbel"/>
                <a:cs typeface="Corbel"/>
              </a:rPr>
              <a:t> </a:t>
            </a:r>
            <a:r>
              <a:rPr sz="1600" spc="-5" dirty="0">
                <a:latin typeface="Corbel"/>
                <a:cs typeface="Corbel"/>
              </a:rPr>
              <a:t>Shield</a:t>
            </a:r>
            <a:r>
              <a:rPr lang="en-US" sz="1600" spc="-5" dirty="0">
                <a:latin typeface="Corbel"/>
                <a:cs typeface="Corbel"/>
              </a:rPr>
              <a:t> Community Health Plans</a:t>
            </a:r>
            <a:endParaRPr sz="1600" dirty="0">
              <a:latin typeface="Corbel"/>
              <a:cs typeface="Corbel"/>
            </a:endParaRPr>
          </a:p>
          <a:p>
            <a:pPr marL="184785" indent="-172085">
              <a:lnSpc>
                <a:spcPct val="100000"/>
              </a:lnSpc>
              <a:spcBef>
                <a:spcPts val="114"/>
              </a:spcBef>
              <a:buChar char="•"/>
              <a:tabLst>
                <a:tab pos="185420" algn="l"/>
              </a:tabLst>
            </a:pPr>
            <a:r>
              <a:rPr sz="1600" spc="-5" dirty="0">
                <a:latin typeface="Corbel"/>
                <a:cs typeface="Corbel"/>
              </a:rPr>
              <a:t>CountyCare</a:t>
            </a:r>
            <a:endParaRPr sz="1600" dirty="0">
              <a:latin typeface="Corbel"/>
              <a:cs typeface="Corbel"/>
            </a:endParaRPr>
          </a:p>
          <a:p>
            <a:pPr marL="184785" indent="-172085">
              <a:lnSpc>
                <a:spcPct val="100000"/>
              </a:lnSpc>
              <a:spcBef>
                <a:spcPts val="130"/>
              </a:spcBef>
              <a:buChar char="•"/>
              <a:tabLst>
                <a:tab pos="185420" algn="l"/>
              </a:tabLst>
            </a:pPr>
            <a:r>
              <a:rPr sz="1600" spc="-5" dirty="0">
                <a:latin typeface="Corbel"/>
                <a:cs typeface="Corbel"/>
              </a:rPr>
              <a:t>Meridian</a:t>
            </a:r>
            <a:endParaRPr sz="1600" dirty="0">
              <a:latin typeface="Corbel"/>
              <a:cs typeface="Corbel"/>
            </a:endParaRPr>
          </a:p>
          <a:p>
            <a:pPr marL="184785" indent="-172085">
              <a:lnSpc>
                <a:spcPct val="100000"/>
              </a:lnSpc>
              <a:spcBef>
                <a:spcPts val="130"/>
              </a:spcBef>
              <a:buChar char="•"/>
              <a:tabLst>
                <a:tab pos="185420" algn="l"/>
              </a:tabLst>
            </a:pPr>
            <a:r>
              <a:rPr sz="1600" spc="-5" dirty="0">
                <a:latin typeface="Corbel"/>
                <a:cs typeface="Corbel"/>
              </a:rPr>
              <a:t>Molina</a:t>
            </a:r>
            <a:endParaRPr sz="1600" dirty="0">
              <a:latin typeface="Corbel"/>
              <a:cs typeface="Corbel"/>
            </a:endParaRPr>
          </a:p>
        </p:txBody>
      </p:sp>
      <p:sp>
        <p:nvSpPr>
          <p:cNvPr id="7" name="object 7"/>
          <p:cNvSpPr/>
          <p:nvPr/>
        </p:nvSpPr>
        <p:spPr>
          <a:xfrm>
            <a:off x="967485" y="1100712"/>
            <a:ext cx="5568950" cy="472440"/>
          </a:xfrm>
          <a:custGeom>
            <a:avLst/>
            <a:gdLst/>
            <a:ahLst/>
            <a:cxnLst/>
            <a:rect l="l" t="t" r="r" b="b"/>
            <a:pathLst>
              <a:path w="5568950" h="472440">
                <a:moveTo>
                  <a:pt x="5489956" y="0"/>
                </a:moveTo>
                <a:lnTo>
                  <a:pt x="78740" y="0"/>
                </a:lnTo>
                <a:lnTo>
                  <a:pt x="48091" y="6188"/>
                </a:lnTo>
                <a:lnTo>
                  <a:pt x="23063" y="23063"/>
                </a:lnTo>
                <a:lnTo>
                  <a:pt x="6188" y="48091"/>
                </a:lnTo>
                <a:lnTo>
                  <a:pt x="0" y="78739"/>
                </a:lnTo>
                <a:lnTo>
                  <a:pt x="0" y="393687"/>
                </a:lnTo>
                <a:lnTo>
                  <a:pt x="6188" y="424342"/>
                </a:lnTo>
                <a:lnTo>
                  <a:pt x="23063" y="449375"/>
                </a:lnTo>
                <a:lnTo>
                  <a:pt x="48091" y="466251"/>
                </a:lnTo>
                <a:lnTo>
                  <a:pt x="78740" y="472439"/>
                </a:lnTo>
                <a:lnTo>
                  <a:pt x="5489956" y="472439"/>
                </a:lnTo>
                <a:lnTo>
                  <a:pt x="5520604" y="466251"/>
                </a:lnTo>
                <a:lnTo>
                  <a:pt x="5545632" y="449375"/>
                </a:lnTo>
                <a:lnTo>
                  <a:pt x="5562507" y="424342"/>
                </a:lnTo>
                <a:lnTo>
                  <a:pt x="5568696" y="393687"/>
                </a:lnTo>
                <a:lnTo>
                  <a:pt x="5568696" y="78739"/>
                </a:lnTo>
                <a:lnTo>
                  <a:pt x="5562507" y="48091"/>
                </a:lnTo>
                <a:lnTo>
                  <a:pt x="5545632" y="23063"/>
                </a:lnTo>
                <a:lnTo>
                  <a:pt x="5520604" y="6188"/>
                </a:lnTo>
                <a:lnTo>
                  <a:pt x="5489956" y="0"/>
                </a:lnTo>
                <a:close/>
              </a:path>
            </a:pathLst>
          </a:custGeom>
          <a:solidFill>
            <a:schemeClr val="accent1"/>
          </a:solidFill>
        </p:spPr>
        <p:txBody>
          <a:bodyPr wrap="square" lIns="0" tIns="0" rIns="0" bIns="0" rtlCol="0"/>
          <a:lstStyle/>
          <a:p>
            <a:endParaRPr/>
          </a:p>
        </p:txBody>
      </p:sp>
      <p:sp>
        <p:nvSpPr>
          <p:cNvPr id="8" name="object 8"/>
          <p:cNvSpPr/>
          <p:nvPr/>
        </p:nvSpPr>
        <p:spPr>
          <a:xfrm>
            <a:off x="967485" y="1100712"/>
            <a:ext cx="5568950" cy="472440"/>
          </a:xfrm>
          <a:custGeom>
            <a:avLst/>
            <a:gdLst/>
            <a:ahLst/>
            <a:cxnLst/>
            <a:rect l="l" t="t" r="r" b="b"/>
            <a:pathLst>
              <a:path w="5568950" h="472440">
                <a:moveTo>
                  <a:pt x="0" y="78739"/>
                </a:moveTo>
                <a:lnTo>
                  <a:pt x="6188" y="48091"/>
                </a:lnTo>
                <a:lnTo>
                  <a:pt x="23063" y="23063"/>
                </a:lnTo>
                <a:lnTo>
                  <a:pt x="48091" y="6188"/>
                </a:lnTo>
                <a:lnTo>
                  <a:pt x="78740" y="0"/>
                </a:lnTo>
                <a:lnTo>
                  <a:pt x="5489956" y="0"/>
                </a:lnTo>
                <a:lnTo>
                  <a:pt x="5520604" y="6188"/>
                </a:lnTo>
                <a:lnTo>
                  <a:pt x="5545632" y="23063"/>
                </a:lnTo>
                <a:lnTo>
                  <a:pt x="5562507" y="48091"/>
                </a:lnTo>
                <a:lnTo>
                  <a:pt x="5568696" y="78739"/>
                </a:lnTo>
                <a:lnTo>
                  <a:pt x="5568696" y="393687"/>
                </a:lnTo>
                <a:lnTo>
                  <a:pt x="5562507" y="424342"/>
                </a:lnTo>
                <a:lnTo>
                  <a:pt x="5545632" y="449375"/>
                </a:lnTo>
                <a:lnTo>
                  <a:pt x="5520604" y="466251"/>
                </a:lnTo>
                <a:lnTo>
                  <a:pt x="5489956" y="472439"/>
                </a:lnTo>
                <a:lnTo>
                  <a:pt x="78740" y="472439"/>
                </a:lnTo>
                <a:lnTo>
                  <a:pt x="48091" y="466251"/>
                </a:lnTo>
                <a:lnTo>
                  <a:pt x="23063" y="449375"/>
                </a:lnTo>
                <a:lnTo>
                  <a:pt x="6188" y="424342"/>
                </a:lnTo>
                <a:lnTo>
                  <a:pt x="0" y="393687"/>
                </a:lnTo>
                <a:lnTo>
                  <a:pt x="0" y="78739"/>
                </a:lnTo>
                <a:close/>
              </a:path>
            </a:pathLst>
          </a:custGeom>
          <a:ln w="10795">
            <a:solidFill>
              <a:srgbClr val="FFFFFF"/>
            </a:solidFill>
          </a:ln>
        </p:spPr>
        <p:txBody>
          <a:bodyPr wrap="square" lIns="0" tIns="0" rIns="0" bIns="0" rtlCol="0"/>
          <a:lstStyle/>
          <a:p>
            <a:endParaRPr/>
          </a:p>
        </p:txBody>
      </p:sp>
      <p:sp>
        <p:nvSpPr>
          <p:cNvPr id="9" name="object 9"/>
          <p:cNvSpPr txBox="1"/>
          <p:nvPr/>
        </p:nvSpPr>
        <p:spPr>
          <a:xfrm>
            <a:off x="1187009" y="1190816"/>
            <a:ext cx="1738630" cy="267970"/>
          </a:xfrm>
          <a:prstGeom prst="rect">
            <a:avLst/>
          </a:prstGeom>
        </p:spPr>
        <p:txBody>
          <a:bodyPr vert="horz" wrap="square" lIns="0" tIns="0" rIns="0" bIns="0" rtlCol="0">
            <a:spAutoFit/>
          </a:bodyPr>
          <a:lstStyle/>
          <a:p>
            <a:pPr marL="12700">
              <a:lnSpc>
                <a:spcPct val="100000"/>
              </a:lnSpc>
            </a:pPr>
            <a:r>
              <a:rPr sz="1600" spc="-5">
                <a:solidFill>
                  <a:srgbClr val="FFFFFF"/>
                </a:solidFill>
                <a:latin typeface="Corbel"/>
                <a:cs typeface="Corbel"/>
              </a:rPr>
              <a:t>HealthChoice</a:t>
            </a:r>
            <a:r>
              <a:rPr sz="1600" spc="-40">
                <a:solidFill>
                  <a:srgbClr val="FFFFFF"/>
                </a:solidFill>
                <a:latin typeface="Corbel"/>
                <a:cs typeface="Corbel"/>
              </a:rPr>
              <a:t> </a:t>
            </a:r>
            <a:r>
              <a:rPr sz="1600" spc="-5">
                <a:solidFill>
                  <a:srgbClr val="FFFFFF"/>
                </a:solidFill>
                <a:latin typeface="Corbel"/>
                <a:cs typeface="Corbel"/>
              </a:rPr>
              <a:t>Illinois</a:t>
            </a:r>
            <a:endParaRPr sz="1600">
              <a:latin typeface="Corbel"/>
              <a:cs typeface="Corbel"/>
            </a:endParaRPr>
          </a:p>
        </p:txBody>
      </p:sp>
      <p:sp>
        <p:nvSpPr>
          <p:cNvPr id="10" name="object 10"/>
          <p:cNvSpPr/>
          <p:nvPr/>
        </p:nvSpPr>
        <p:spPr>
          <a:xfrm>
            <a:off x="569721" y="3372992"/>
            <a:ext cx="7955280" cy="1714500"/>
          </a:xfrm>
          <a:custGeom>
            <a:avLst/>
            <a:gdLst/>
            <a:ahLst/>
            <a:cxnLst/>
            <a:rect l="l" t="t" r="r" b="b"/>
            <a:pathLst>
              <a:path w="7955280" h="1714500">
                <a:moveTo>
                  <a:pt x="0" y="0"/>
                </a:moveTo>
                <a:lnTo>
                  <a:pt x="7955280" y="0"/>
                </a:lnTo>
                <a:lnTo>
                  <a:pt x="7955280" y="1714500"/>
                </a:lnTo>
                <a:lnTo>
                  <a:pt x="0" y="1714500"/>
                </a:lnTo>
                <a:lnTo>
                  <a:pt x="0" y="0"/>
                </a:lnTo>
                <a:close/>
              </a:path>
            </a:pathLst>
          </a:custGeom>
          <a:ln w="10795">
            <a:solidFill>
              <a:srgbClr val="40BAD2"/>
            </a:solidFill>
          </a:ln>
        </p:spPr>
        <p:txBody>
          <a:bodyPr wrap="square" lIns="0" tIns="0" rIns="0" bIns="0" rtlCol="0"/>
          <a:lstStyle/>
          <a:p>
            <a:endParaRPr/>
          </a:p>
        </p:txBody>
      </p:sp>
      <p:sp>
        <p:nvSpPr>
          <p:cNvPr id="11" name="object 11"/>
          <p:cNvSpPr txBox="1"/>
          <p:nvPr/>
        </p:nvSpPr>
        <p:spPr>
          <a:xfrm>
            <a:off x="1173123" y="3671826"/>
            <a:ext cx="5858297" cy="1302921"/>
          </a:xfrm>
          <a:prstGeom prst="rect">
            <a:avLst/>
          </a:prstGeom>
        </p:spPr>
        <p:txBody>
          <a:bodyPr vert="horz" wrap="square" lIns="0" tIns="0" rIns="0" bIns="0" rtlCol="0">
            <a:spAutoFit/>
          </a:bodyPr>
          <a:lstStyle/>
          <a:p>
            <a:pPr marL="184785" indent="-172085">
              <a:lnSpc>
                <a:spcPct val="100000"/>
              </a:lnSpc>
              <a:buChar char="•"/>
              <a:tabLst>
                <a:tab pos="185420" algn="l"/>
              </a:tabLst>
            </a:pPr>
            <a:r>
              <a:rPr sz="1600" spc="-10" dirty="0">
                <a:latin typeface="Corbel"/>
                <a:cs typeface="Corbel"/>
              </a:rPr>
              <a:t>Aetna</a:t>
            </a:r>
            <a:r>
              <a:rPr lang="en-US" sz="1600" spc="-10" dirty="0">
                <a:latin typeface="Corbel"/>
                <a:cs typeface="Corbel"/>
              </a:rPr>
              <a:t> Better Health</a:t>
            </a:r>
            <a:endParaRPr sz="1600" dirty="0">
              <a:latin typeface="Corbel"/>
              <a:cs typeface="Corbel"/>
            </a:endParaRPr>
          </a:p>
          <a:p>
            <a:pPr marL="184785" indent="-172085">
              <a:lnSpc>
                <a:spcPct val="100000"/>
              </a:lnSpc>
              <a:spcBef>
                <a:spcPts val="130"/>
              </a:spcBef>
              <a:buChar char="•"/>
              <a:tabLst>
                <a:tab pos="185420" algn="l"/>
              </a:tabLst>
            </a:pPr>
            <a:r>
              <a:rPr sz="1600" spc="-5" dirty="0">
                <a:latin typeface="Corbel"/>
                <a:cs typeface="Corbel"/>
              </a:rPr>
              <a:t>Blue Cross Blue</a:t>
            </a:r>
            <a:r>
              <a:rPr sz="1600" spc="-140" dirty="0">
                <a:latin typeface="Corbel"/>
                <a:cs typeface="Corbel"/>
              </a:rPr>
              <a:t> </a:t>
            </a:r>
            <a:r>
              <a:rPr sz="1600" spc="-5" dirty="0">
                <a:latin typeface="Corbel"/>
                <a:cs typeface="Corbel"/>
              </a:rPr>
              <a:t>Shield</a:t>
            </a:r>
            <a:r>
              <a:rPr lang="en-US" sz="1600" spc="-5" dirty="0">
                <a:latin typeface="Corbel"/>
                <a:cs typeface="Corbel"/>
              </a:rPr>
              <a:t> Community Health Plans</a:t>
            </a:r>
            <a:endParaRPr sz="1600" dirty="0">
              <a:latin typeface="Corbel"/>
              <a:cs typeface="Corbel"/>
            </a:endParaRPr>
          </a:p>
          <a:p>
            <a:pPr marL="184785" indent="-172085">
              <a:lnSpc>
                <a:spcPct val="100000"/>
              </a:lnSpc>
              <a:spcBef>
                <a:spcPts val="114"/>
              </a:spcBef>
              <a:buChar char="•"/>
              <a:tabLst>
                <a:tab pos="185420" algn="l"/>
              </a:tabLst>
            </a:pPr>
            <a:r>
              <a:rPr sz="1600" spc="-10" dirty="0">
                <a:latin typeface="Corbel"/>
                <a:cs typeface="Corbel"/>
              </a:rPr>
              <a:t>Humana</a:t>
            </a:r>
            <a:endParaRPr sz="1600" dirty="0">
              <a:latin typeface="Corbel"/>
              <a:cs typeface="Corbel"/>
            </a:endParaRPr>
          </a:p>
          <a:p>
            <a:pPr marL="184785" marR="1101725" indent="-172085">
              <a:lnSpc>
                <a:spcPts val="1760"/>
              </a:lnSpc>
              <a:spcBef>
                <a:spcPts val="320"/>
              </a:spcBef>
              <a:buChar char="•"/>
              <a:tabLst>
                <a:tab pos="185420" algn="l"/>
              </a:tabLst>
            </a:pPr>
            <a:r>
              <a:rPr sz="1600" spc="-10" dirty="0">
                <a:latin typeface="Corbel"/>
                <a:cs typeface="Corbel"/>
              </a:rPr>
              <a:t>Me</a:t>
            </a:r>
            <a:r>
              <a:rPr sz="1600" dirty="0">
                <a:latin typeface="Corbel"/>
                <a:cs typeface="Corbel"/>
              </a:rPr>
              <a:t>r</a:t>
            </a:r>
            <a:r>
              <a:rPr sz="1600" spc="-5" dirty="0">
                <a:latin typeface="Corbel"/>
                <a:cs typeface="Corbel"/>
              </a:rPr>
              <a:t>i</a:t>
            </a:r>
            <a:r>
              <a:rPr sz="1600" spc="-10" dirty="0">
                <a:latin typeface="Corbel"/>
                <a:cs typeface="Corbel"/>
              </a:rPr>
              <a:t>d</a:t>
            </a:r>
            <a:r>
              <a:rPr sz="1600" spc="-5" dirty="0">
                <a:latin typeface="Corbel"/>
                <a:cs typeface="Corbel"/>
              </a:rPr>
              <a:t>i</a:t>
            </a:r>
            <a:r>
              <a:rPr sz="1600" spc="-10" dirty="0">
                <a:latin typeface="Corbel"/>
                <a:cs typeface="Corbel"/>
              </a:rPr>
              <a:t>a</a:t>
            </a:r>
            <a:r>
              <a:rPr sz="1600" spc="-5" dirty="0">
                <a:latin typeface="Corbel"/>
                <a:cs typeface="Corbel"/>
              </a:rPr>
              <a:t>n</a:t>
            </a:r>
            <a:r>
              <a:rPr lang="en-US" sz="1600" spc="-5" dirty="0">
                <a:latin typeface="Corbel"/>
                <a:cs typeface="Corbel"/>
              </a:rPr>
              <a:t> MMAI</a:t>
            </a:r>
          </a:p>
          <a:p>
            <a:pPr marL="184785" marR="1101725" indent="-172085">
              <a:lnSpc>
                <a:spcPts val="1760"/>
              </a:lnSpc>
              <a:spcBef>
                <a:spcPts val="320"/>
              </a:spcBef>
              <a:buChar char="•"/>
              <a:tabLst>
                <a:tab pos="185420" algn="l"/>
              </a:tabLst>
            </a:pPr>
            <a:r>
              <a:rPr sz="1600" spc="-5" dirty="0">
                <a:latin typeface="Corbel"/>
                <a:cs typeface="Corbel"/>
              </a:rPr>
              <a:t>Molina</a:t>
            </a:r>
            <a:endParaRPr sz="1600" dirty="0">
              <a:latin typeface="Corbel"/>
              <a:cs typeface="Corbel"/>
            </a:endParaRPr>
          </a:p>
        </p:txBody>
      </p:sp>
      <p:sp>
        <p:nvSpPr>
          <p:cNvPr id="12" name="object 12"/>
          <p:cNvSpPr/>
          <p:nvPr/>
        </p:nvSpPr>
        <p:spPr>
          <a:xfrm>
            <a:off x="967485" y="3136776"/>
            <a:ext cx="5568950" cy="472440"/>
          </a:xfrm>
          <a:custGeom>
            <a:avLst/>
            <a:gdLst/>
            <a:ahLst/>
            <a:cxnLst/>
            <a:rect l="l" t="t" r="r" b="b"/>
            <a:pathLst>
              <a:path w="5568950" h="472439">
                <a:moveTo>
                  <a:pt x="5489956" y="0"/>
                </a:moveTo>
                <a:lnTo>
                  <a:pt x="78740" y="0"/>
                </a:lnTo>
                <a:lnTo>
                  <a:pt x="48091" y="6188"/>
                </a:lnTo>
                <a:lnTo>
                  <a:pt x="23063" y="23063"/>
                </a:lnTo>
                <a:lnTo>
                  <a:pt x="6188" y="48091"/>
                </a:lnTo>
                <a:lnTo>
                  <a:pt x="0" y="78739"/>
                </a:lnTo>
                <a:lnTo>
                  <a:pt x="0" y="393687"/>
                </a:lnTo>
                <a:lnTo>
                  <a:pt x="6188" y="424342"/>
                </a:lnTo>
                <a:lnTo>
                  <a:pt x="23063" y="449375"/>
                </a:lnTo>
                <a:lnTo>
                  <a:pt x="48091" y="466251"/>
                </a:lnTo>
                <a:lnTo>
                  <a:pt x="78740" y="472439"/>
                </a:lnTo>
                <a:lnTo>
                  <a:pt x="5489956" y="472439"/>
                </a:lnTo>
                <a:lnTo>
                  <a:pt x="5520604" y="466251"/>
                </a:lnTo>
                <a:lnTo>
                  <a:pt x="5545632" y="449375"/>
                </a:lnTo>
                <a:lnTo>
                  <a:pt x="5562507" y="424342"/>
                </a:lnTo>
                <a:lnTo>
                  <a:pt x="5568696" y="393687"/>
                </a:lnTo>
                <a:lnTo>
                  <a:pt x="5568696" y="78739"/>
                </a:lnTo>
                <a:lnTo>
                  <a:pt x="5562507" y="48091"/>
                </a:lnTo>
                <a:lnTo>
                  <a:pt x="5545632" y="23063"/>
                </a:lnTo>
                <a:lnTo>
                  <a:pt x="5520604" y="6188"/>
                </a:lnTo>
                <a:lnTo>
                  <a:pt x="5489956" y="0"/>
                </a:lnTo>
                <a:close/>
              </a:path>
            </a:pathLst>
          </a:custGeom>
          <a:solidFill>
            <a:schemeClr val="accent1"/>
          </a:solidFill>
        </p:spPr>
        <p:txBody>
          <a:bodyPr wrap="square" lIns="0" tIns="0" rIns="0" bIns="0" rtlCol="0"/>
          <a:lstStyle/>
          <a:p>
            <a:endParaRPr/>
          </a:p>
        </p:txBody>
      </p:sp>
      <p:sp>
        <p:nvSpPr>
          <p:cNvPr id="13" name="object 13"/>
          <p:cNvSpPr/>
          <p:nvPr/>
        </p:nvSpPr>
        <p:spPr>
          <a:xfrm>
            <a:off x="967485" y="3136776"/>
            <a:ext cx="5568950" cy="472440"/>
          </a:xfrm>
          <a:custGeom>
            <a:avLst/>
            <a:gdLst/>
            <a:ahLst/>
            <a:cxnLst/>
            <a:rect l="l" t="t" r="r" b="b"/>
            <a:pathLst>
              <a:path w="5568950" h="472439">
                <a:moveTo>
                  <a:pt x="0" y="78739"/>
                </a:moveTo>
                <a:lnTo>
                  <a:pt x="6188" y="48091"/>
                </a:lnTo>
                <a:lnTo>
                  <a:pt x="23063" y="23063"/>
                </a:lnTo>
                <a:lnTo>
                  <a:pt x="48091" y="6188"/>
                </a:lnTo>
                <a:lnTo>
                  <a:pt x="78740" y="0"/>
                </a:lnTo>
                <a:lnTo>
                  <a:pt x="5489956" y="0"/>
                </a:lnTo>
                <a:lnTo>
                  <a:pt x="5520604" y="6188"/>
                </a:lnTo>
                <a:lnTo>
                  <a:pt x="5545632" y="23063"/>
                </a:lnTo>
                <a:lnTo>
                  <a:pt x="5562507" y="48091"/>
                </a:lnTo>
                <a:lnTo>
                  <a:pt x="5568696" y="78739"/>
                </a:lnTo>
                <a:lnTo>
                  <a:pt x="5568696" y="393687"/>
                </a:lnTo>
                <a:lnTo>
                  <a:pt x="5562507" y="424342"/>
                </a:lnTo>
                <a:lnTo>
                  <a:pt x="5545632" y="449375"/>
                </a:lnTo>
                <a:lnTo>
                  <a:pt x="5520604" y="466251"/>
                </a:lnTo>
                <a:lnTo>
                  <a:pt x="5489956" y="472439"/>
                </a:lnTo>
                <a:lnTo>
                  <a:pt x="78740" y="472439"/>
                </a:lnTo>
                <a:lnTo>
                  <a:pt x="48091" y="466251"/>
                </a:lnTo>
                <a:lnTo>
                  <a:pt x="23063" y="449375"/>
                </a:lnTo>
                <a:lnTo>
                  <a:pt x="6188" y="424342"/>
                </a:lnTo>
                <a:lnTo>
                  <a:pt x="0" y="393687"/>
                </a:lnTo>
                <a:lnTo>
                  <a:pt x="0" y="78739"/>
                </a:lnTo>
                <a:close/>
              </a:path>
            </a:pathLst>
          </a:custGeom>
          <a:ln w="10795">
            <a:solidFill>
              <a:srgbClr val="FFFFFF"/>
            </a:solidFill>
          </a:ln>
        </p:spPr>
        <p:txBody>
          <a:bodyPr wrap="square" lIns="0" tIns="0" rIns="0" bIns="0" rtlCol="0"/>
          <a:lstStyle/>
          <a:p>
            <a:endParaRPr/>
          </a:p>
        </p:txBody>
      </p:sp>
      <p:sp>
        <p:nvSpPr>
          <p:cNvPr id="14" name="object 14"/>
          <p:cNvSpPr txBox="1"/>
          <p:nvPr/>
        </p:nvSpPr>
        <p:spPr>
          <a:xfrm>
            <a:off x="1187009" y="3226976"/>
            <a:ext cx="535940" cy="267970"/>
          </a:xfrm>
          <a:prstGeom prst="rect">
            <a:avLst/>
          </a:prstGeom>
        </p:spPr>
        <p:txBody>
          <a:bodyPr vert="horz" wrap="square" lIns="0" tIns="0" rIns="0" bIns="0" rtlCol="0">
            <a:spAutoFit/>
          </a:bodyPr>
          <a:lstStyle/>
          <a:p>
            <a:pPr marL="12700">
              <a:lnSpc>
                <a:spcPct val="100000"/>
              </a:lnSpc>
            </a:pPr>
            <a:r>
              <a:rPr sz="1600" spc="-10">
                <a:solidFill>
                  <a:srgbClr val="FFFFFF"/>
                </a:solidFill>
                <a:latin typeface="Corbel"/>
                <a:cs typeface="Corbel"/>
              </a:rPr>
              <a:t>MM</a:t>
            </a:r>
            <a:r>
              <a:rPr sz="1600" spc="-15">
                <a:solidFill>
                  <a:srgbClr val="FFFFFF"/>
                </a:solidFill>
                <a:latin typeface="Corbel"/>
                <a:cs typeface="Corbel"/>
              </a:rPr>
              <a:t>A</a:t>
            </a:r>
            <a:r>
              <a:rPr sz="1600" spc="-5">
                <a:solidFill>
                  <a:srgbClr val="FFFFFF"/>
                </a:solidFill>
                <a:latin typeface="Corbel"/>
                <a:cs typeface="Corbel"/>
              </a:rPr>
              <a:t>I</a:t>
            </a:r>
            <a:endParaRPr sz="1600">
              <a:latin typeface="Corbel"/>
              <a:cs typeface="Corbel"/>
            </a:endParaRPr>
          </a:p>
        </p:txBody>
      </p:sp>
      <p:sp>
        <p:nvSpPr>
          <p:cNvPr id="15" name="object 15"/>
          <p:cNvSpPr/>
          <p:nvPr/>
        </p:nvSpPr>
        <p:spPr>
          <a:xfrm>
            <a:off x="569721" y="5409056"/>
            <a:ext cx="7955280" cy="681355"/>
          </a:xfrm>
          <a:custGeom>
            <a:avLst/>
            <a:gdLst/>
            <a:ahLst/>
            <a:cxnLst/>
            <a:rect l="l" t="t" r="r" b="b"/>
            <a:pathLst>
              <a:path w="7955280" h="681354">
                <a:moveTo>
                  <a:pt x="0" y="0"/>
                </a:moveTo>
                <a:lnTo>
                  <a:pt x="7955280" y="0"/>
                </a:lnTo>
                <a:lnTo>
                  <a:pt x="7955280" y="681227"/>
                </a:lnTo>
                <a:lnTo>
                  <a:pt x="0" y="681227"/>
                </a:lnTo>
                <a:lnTo>
                  <a:pt x="0" y="0"/>
                </a:lnTo>
                <a:close/>
              </a:path>
            </a:pathLst>
          </a:custGeom>
          <a:ln w="10795">
            <a:solidFill>
              <a:srgbClr val="40BAD2"/>
            </a:solidFill>
          </a:ln>
        </p:spPr>
        <p:txBody>
          <a:bodyPr wrap="square" lIns="0" tIns="0" rIns="0" bIns="0" rtlCol="0"/>
          <a:lstStyle/>
          <a:p>
            <a:endParaRPr/>
          </a:p>
        </p:txBody>
      </p:sp>
      <p:sp>
        <p:nvSpPr>
          <p:cNvPr id="16" name="object 16"/>
          <p:cNvSpPr/>
          <p:nvPr/>
        </p:nvSpPr>
        <p:spPr>
          <a:xfrm>
            <a:off x="967485" y="5172840"/>
            <a:ext cx="5568950" cy="472440"/>
          </a:xfrm>
          <a:custGeom>
            <a:avLst/>
            <a:gdLst/>
            <a:ahLst/>
            <a:cxnLst/>
            <a:rect l="l" t="t" r="r" b="b"/>
            <a:pathLst>
              <a:path w="5568950" h="472439">
                <a:moveTo>
                  <a:pt x="5489956" y="0"/>
                </a:moveTo>
                <a:lnTo>
                  <a:pt x="78740" y="0"/>
                </a:lnTo>
                <a:lnTo>
                  <a:pt x="48091" y="6188"/>
                </a:lnTo>
                <a:lnTo>
                  <a:pt x="23063" y="23063"/>
                </a:lnTo>
                <a:lnTo>
                  <a:pt x="6188" y="48091"/>
                </a:lnTo>
                <a:lnTo>
                  <a:pt x="0" y="78739"/>
                </a:lnTo>
                <a:lnTo>
                  <a:pt x="0" y="393687"/>
                </a:lnTo>
                <a:lnTo>
                  <a:pt x="6188" y="424342"/>
                </a:lnTo>
                <a:lnTo>
                  <a:pt x="23063" y="449375"/>
                </a:lnTo>
                <a:lnTo>
                  <a:pt x="48091" y="466251"/>
                </a:lnTo>
                <a:lnTo>
                  <a:pt x="78740" y="472439"/>
                </a:lnTo>
                <a:lnTo>
                  <a:pt x="5489956" y="472439"/>
                </a:lnTo>
                <a:lnTo>
                  <a:pt x="5520604" y="466251"/>
                </a:lnTo>
                <a:lnTo>
                  <a:pt x="5545632" y="449375"/>
                </a:lnTo>
                <a:lnTo>
                  <a:pt x="5562507" y="424342"/>
                </a:lnTo>
                <a:lnTo>
                  <a:pt x="5568696" y="393687"/>
                </a:lnTo>
                <a:lnTo>
                  <a:pt x="5568696" y="78739"/>
                </a:lnTo>
                <a:lnTo>
                  <a:pt x="5562507" y="48091"/>
                </a:lnTo>
                <a:lnTo>
                  <a:pt x="5545632" y="23063"/>
                </a:lnTo>
                <a:lnTo>
                  <a:pt x="5520604" y="6188"/>
                </a:lnTo>
                <a:lnTo>
                  <a:pt x="5489956" y="0"/>
                </a:lnTo>
                <a:close/>
              </a:path>
            </a:pathLst>
          </a:custGeom>
          <a:solidFill>
            <a:schemeClr val="accent1"/>
          </a:solidFill>
        </p:spPr>
        <p:txBody>
          <a:bodyPr wrap="square" lIns="0" tIns="0" rIns="0" bIns="0" rtlCol="0"/>
          <a:lstStyle/>
          <a:p>
            <a:endParaRPr/>
          </a:p>
        </p:txBody>
      </p:sp>
      <p:sp>
        <p:nvSpPr>
          <p:cNvPr id="17" name="object 17"/>
          <p:cNvSpPr/>
          <p:nvPr/>
        </p:nvSpPr>
        <p:spPr>
          <a:xfrm>
            <a:off x="967485" y="5172840"/>
            <a:ext cx="5568950" cy="472440"/>
          </a:xfrm>
          <a:custGeom>
            <a:avLst/>
            <a:gdLst/>
            <a:ahLst/>
            <a:cxnLst/>
            <a:rect l="l" t="t" r="r" b="b"/>
            <a:pathLst>
              <a:path w="5568950" h="472439">
                <a:moveTo>
                  <a:pt x="0" y="78739"/>
                </a:moveTo>
                <a:lnTo>
                  <a:pt x="6188" y="48091"/>
                </a:lnTo>
                <a:lnTo>
                  <a:pt x="23063" y="23063"/>
                </a:lnTo>
                <a:lnTo>
                  <a:pt x="48091" y="6188"/>
                </a:lnTo>
                <a:lnTo>
                  <a:pt x="78740" y="0"/>
                </a:lnTo>
                <a:lnTo>
                  <a:pt x="5489956" y="0"/>
                </a:lnTo>
                <a:lnTo>
                  <a:pt x="5520604" y="6188"/>
                </a:lnTo>
                <a:lnTo>
                  <a:pt x="5545632" y="23063"/>
                </a:lnTo>
                <a:lnTo>
                  <a:pt x="5562507" y="48091"/>
                </a:lnTo>
                <a:lnTo>
                  <a:pt x="5568696" y="78739"/>
                </a:lnTo>
                <a:lnTo>
                  <a:pt x="5568696" y="393687"/>
                </a:lnTo>
                <a:lnTo>
                  <a:pt x="5562507" y="424342"/>
                </a:lnTo>
                <a:lnTo>
                  <a:pt x="5545632" y="449375"/>
                </a:lnTo>
                <a:lnTo>
                  <a:pt x="5520604" y="466251"/>
                </a:lnTo>
                <a:lnTo>
                  <a:pt x="5489956" y="472439"/>
                </a:lnTo>
                <a:lnTo>
                  <a:pt x="78740" y="472439"/>
                </a:lnTo>
                <a:lnTo>
                  <a:pt x="48091" y="466251"/>
                </a:lnTo>
                <a:lnTo>
                  <a:pt x="23063" y="449375"/>
                </a:lnTo>
                <a:lnTo>
                  <a:pt x="6188" y="424342"/>
                </a:lnTo>
                <a:lnTo>
                  <a:pt x="0" y="393687"/>
                </a:lnTo>
                <a:lnTo>
                  <a:pt x="0" y="78739"/>
                </a:lnTo>
                <a:close/>
              </a:path>
            </a:pathLst>
          </a:custGeom>
          <a:ln w="10795">
            <a:solidFill>
              <a:srgbClr val="FFFFFF"/>
            </a:solidFill>
          </a:ln>
        </p:spPr>
        <p:txBody>
          <a:bodyPr wrap="square" lIns="0" tIns="0" rIns="0" bIns="0" rtlCol="0"/>
          <a:lstStyle/>
          <a:p>
            <a:endParaRPr/>
          </a:p>
        </p:txBody>
      </p:sp>
      <p:sp>
        <p:nvSpPr>
          <p:cNvPr id="18" name="object 18"/>
          <p:cNvSpPr txBox="1"/>
          <p:nvPr/>
        </p:nvSpPr>
        <p:spPr>
          <a:xfrm>
            <a:off x="1173124" y="5263136"/>
            <a:ext cx="3449954" cy="713105"/>
          </a:xfrm>
          <a:prstGeom prst="rect">
            <a:avLst/>
          </a:prstGeom>
        </p:spPr>
        <p:txBody>
          <a:bodyPr vert="horz" wrap="square" lIns="0" tIns="0" rIns="0" bIns="0" rtlCol="0">
            <a:spAutoFit/>
          </a:bodyPr>
          <a:lstStyle/>
          <a:p>
            <a:pPr marL="26034">
              <a:lnSpc>
                <a:spcPct val="100000"/>
              </a:lnSpc>
            </a:pPr>
            <a:r>
              <a:rPr sz="1600" spc="-20">
                <a:solidFill>
                  <a:srgbClr val="FFFFFF"/>
                </a:solidFill>
                <a:latin typeface="Corbel"/>
                <a:cs typeface="Corbel"/>
              </a:rPr>
              <a:t>YouthCare</a:t>
            </a:r>
            <a:endParaRPr sz="1600">
              <a:latin typeface="Corbel"/>
              <a:cs typeface="Corbel"/>
            </a:endParaRPr>
          </a:p>
          <a:p>
            <a:pPr>
              <a:lnSpc>
                <a:spcPct val="100000"/>
              </a:lnSpc>
              <a:spcBef>
                <a:spcPts val="30"/>
              </a:spcBef>
            </a:pPr>
            <a:endParaRPr sz="1350">
              <a:latin typeface="Times New Roman"/>
              <a:cs typeface="Times New Roman"/>
            </a:endParaRPr>
          </a:p>
          <a:p>
            <a:pPr marL="184785" indent="-172085">
              <a:lnSpc>
                <a:spcPct val="100000"/>
              </a:lnSpc>
              <a:buChar char="•"/>
              <a:tabLst>
                <a:tab pos="185420" algn="l"/>
              </a:tabLst>
            </a:pPr>
            <a:r>
              <a:rPr sz="1600" spc="-5">
                <a:latin typeface="Corbel"/>
                <a:cs typeface="Corbel"/>
              </a:rPr>
              <a:t>Meridian (Name displays as</a:t>
            </a:r>
            <a:r>
              <a:rPr sz="1600" spc="-200">
                <a:latin typeface="Corbel"/>
                <a:cs typeface="Corbel"/>
              </a:rPr>
              <a:t> </a:t>
            </a:r>
            <a:r>
              <a:rPr sz="1600" spc="-20">
                <a:latin typeface="Corbel"/>
                <a:cs typeface="Corbel"/>
              </a:rPr>
              <a:t>YouthCare)</a:t>
            </a:r>
            <a:endParaRPr sz="1600">
              <a:latin typeface="Corbel"/>
              <a:cs typeface="Corbel"/>
            </a:endParaRPr>
          </a:p>
        </p:txBody>
      </p:sp>
      <p:sp>
        <p:nvSpPr>
          <p:cNvPr id="20" name="Rectangle 19">
            <a:extLst>
              <a:ext uri="{FF2B5EF4-FFF2-40B4-BE49-F238E27FC236}">
                <a16:creationId xmlns:a16="http://schemas.microsoft.com/office/drawing/2014/main" id="{20A5A3F2-9EDA-B845-9A7F-974868B67A08}"/>
              </a:ext>
            </a:extLst>
          </p:cNvPr>
          <p:cNvSpPr/>
          <p:nvPr/>
        </p:nvSpPr>
        <p:spPr>
          <a:xfrm>
            <a:off x="529359" y="347162"/>
            <a:ext cx="7955280" cy="566822"/>
          </a:xfrm>
          <a:prstGeom prst="rect">
            <a:avLst/>
          </a:prstGeom>
        </p:spPr>
        <p:txBody>
          <a:bodyPr wrap="square">
            <a:spAutoFit/>
          </a:bodyPr>
          <a:lstStyle/>
          <a:p>
            <a:pPr marL="12700">
              <a:lnSpc>
                <a:spcPts val="3650"/>
              </a:lnSpc>
            </a:pPr>
            <a:r>
              <a:rPr lang="en-US" sz="3200" b="1">
                <a:solidFill>
                  <a:schemeClr val="accent1"/>
                </a:solidFill>
                <a:latin typeface="Corbel"/>
                <a:cs typeface="Corbel"/>
              </a:rPr>
              <a:t>IAMHP Health Plans in 2024</a:t>
            </a:r>
          </a:p>
        </p:txBody>
      </p:sp>
    </p:spTree>
    <p:extLst>
      <p:ext uri="{BB962C8B-B14F-4D97-AF65-F5344CB8AC3E}">
        <p14:creationId xmlns:p14="http://schemas.microsoft.com/office/powerpoint/2010/main" val="40753671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50" y="-6350"/>
            <a:ext cx="12204700" cy="845185"/>
            <a:chOff x="-6350" y="-6350"/>
            <a:chExt cx="12204700" cy="845185"/>
          </a:xfrm>
        </p:grpSpPr>
        <p:pic>
          <p:nvPicPr>
            <p:cNvPr id="3" name="object 3"/>
            <p:cNvPicPr/>
            <p:nvPr/>
          </p:nvPicPr>
          <p:blipFill>
            <a:blip r:embed="rId2" cstate="print"/>
            <a:stretch>
              <a:fillRect/>
            </a:stretch>
          </p:blipFill>
          <p:spPr>
            <a:xfrm>
              <a:off x="0" y="0"/>
              <a:ext cx="12192000" cy="832103"/>
            </a:xfrm>
            <a:prstGeom prst="rect">
              <a:avLst/>
            </a:prstGeom>
          </p:spPr>
        </p:pic>
        <p:sp>
          <p:nvSpPr>
            <p:cNvPr id="4" name="object 4"/>
            <p:cNvSpPr/>
            <p:nvPr/>
          </p:nvSpPr>
          <p:spPr>
            <a:xfrm>
              <a:off x="0" y="0"/>
              <a:ext cx="12192000" cy="832485"/>
            </a:xfrm>
            <a:custGeom>
              <a:avLst/>
              <a:gdLst/>
              <a:ahLst/>
              <a:cxnLst/>
              <a:rect l="l" t="t" r="r" b="b"/>
              <a:pathLst>
                <a:path w="12192000" h="832485">
                  <a:moveTo>
                    <a:pt x="0" y="0"/>
                  </a:moveTo>
                  <a:lnTo>
                    <a:pt x="12192000" y="0"/>
                  </a:lnTo>
                  <a:lnTo>
                    <a:pt x="12192000" y="832103"/>
                  </a:lnTo>
                  <a:lnTo>
                    <a:pt x="0" y="832103"/>
                  </a:lnTo>
                  <a:lnTo>
                    <a:pt x="0" y="0"/>
                  </a:lnTo>
                  <a:close/>
                </a:path>
              </a:pathLst>
            </a:custGeom>
            <a:ln w="12700">
              <a:solidFill>
                <a:srgbClr val="2E528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p:cNvPicPr/>
            <p:nvPr/>
          </p:nvPicPr>
          <p:blipFill>
            <a:blip r:embed="rId3" cstate="print"/>
            <a:stretch>
              <a:fillRect/>
            </a:stretch>
          </p:blipFill>
          <p:spPr>
            <a:xfrm>
              <a:off x="8737092" y="76200"/>
              <a:ext cx="3206495" cy="685799"/>
            </a:xfrm>
            <a:prstGeom prst="rect">
              <a:avLst/>
            </a:prstGeom>
          </p:spPr>
        </p:pic>
      </p:grpSp>
      <p:grpSp>
        <p:nvGrpSpPr>
          <p:cNvPr id="6" name="object 6"/>
          <p:cNvGrpSpPr/>
          <p:nvPr/>
        </p:nvGrpSpPr>
        <p:grpSpPr>
          <a:xfrm>
            <a:off x="205740" y="908304"/>
            <a:ext cx="11858625" cy="4124325"/>
            <a:chOff x="205740" y="908304"/>
            <a:chExt cx="11858625" cy="4124325"/>
          </a:xfrm>
        </p:grpSpPr>
        <p:sp>
          <p:nvSpPr>
            <p:cNvPr id="7" name="object 7"/>
            <p:cNvSpPr/>
            <p:nvPr/>
          </p:nvSpPr>
          <p:spPr>
            <a:xfrm>
              <a:off x="9583199" y="4479320"/>
              <a:ext cx="85725" cy="85725"/>
            </a:xfrm>
            <a:custGeom>
              <a:avLst/>
              <a:gdLst/>
              <a:ahLst/>
              <a:cxnLst/>
              <a:rect l="l" t="t" r="r" b="b"/>
              <a:pathLst>
                <a:path w="85725" h="85725">
                  <a:moveTo>
                    <a:pt x="62865" y="0"/>
                  </a:moveTo>
                  <a:lnTo>
                    <a:pt x="85305" y="85318"/>
                  </a:lnTo>
                  <a:lnTo>
                    <a:pt x="0" y="62865"/>
                  </a:lnTo>
                </a:path>
              </a:pathLst>
            </a:custGeom>
            <a:ln w="12700">
              <a:solidFill>
                <a:srgbClr val="4471C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8" name="object 8"/>
            <p:cNvPicPr/>
            <p:nvPr/>
          </p:nvPicPr>
          <p:blipFill>
            <a:blip r:embed="rId4" cstate="print"/>
            <a:stretch>
              <a:fillRect/>
            </a:stretch>
          </p:blipFill>
          <p:spPr>
            <a:xfrm>
              <a:off x="205740" y="908304"/>
              <a:ext cx="11858243" cy="4123943"/>
            </a:xfrm>
            <a:prstGeom prst="rect">
              <a:avLst/>
            </a:prstGeom>
          </p:spPr>
        </p:pic>
        <p:sp>
          <p:nvSpPr>
            <p:cNvPr id="9" name="object 9"/>
            <p:cNvSpPr/>
            <p:nvPr/>
          </p:nvSpPr>
          <p:spPr>
            <a:xfrm>
              <a:off x="5188457" y="956309"/>
              <a:ext cx="1102360" cy="434340"/>
            </a:xfrm>
            <a:custGeom>
              <a:avLst/>
              <a:gdLst/>
              <a:ahLst/>
              <a:cxnLst/>
              <a:rect l="l" t="t" r="r" b="b"/>
              <a:pathLst>
                <a:path w="1102360" h="434340">
                  <a:moveTo>
                    <a:pt x="0" y="0"/>
                  </a:moveTo>
                  <a:lnTo>
                    <a:pt x="1101852" y="0"/>
                  </a:lnTo>
                  <a:lnTo>
                    <a:pt x="1101852" y="434339"/>
                  </a:lnTo>
                  <a:lnTo>
                    <a:pt x="0" y="434339"/>
                  </a:lnTo>
                  <a:lnTo>
                    <a:pt x="0" y="0"/>
                  </a:lnTo>
                  <a:close/>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p:nvPr/>
          </p:nvSpPr>
          <p:spPr>
            <a:xfrm>
              <a:off x="6687887" y="1856994"/>
              <a:ext cx="469900" cy="0"/>
            </a:xfrm>
            <a:custGeom>
              <a:avLst/>
              <a:gdLst/>
              <a:ahLst/>
              <a:cxnLst/>
              <a:rect l="l" t="t" r="r" b="b"/>
              <a:pathLst>
                <a:path w="469900">
                  <a:moveTo>
                    <a:pt x="469734" y="0"/>
                  </a:moveTo>
                  <a:lnTo>
                    <a:pt x="0" y="0"/>
                  </a:lnTo>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6616444" y="1814128"/>
              <a:ext cx="85725" cy="85725"/>
            </a:xfrm>
            <a:custGeom>
              <a:avLst/>
              <a:gdLst/>
              <a:ahLst/>
              <a:cxnLst/>
              <a:rect l="l" t="t" r="r" b="b"/>
              <a:pathLst>
                <a:path w="85725" h="85725">
                  <a:moveTo>
                    <a:pt x="85725" y="0"/>
                  </a:moveTo>
                  <a:lnTo>
                    <a:pt x="0" y="42862"/>
                  </a:lnTo>
                  <a:lnTo>
                    <a:pt x="85725" y="85725"/>
                  </a:lnTo>
                  <a:lnTo>
                    <a:pt x="85725" y="0"/>
                  </a:lnTo>
                  <a:close/>
                </a:path>
              </a:pathLst>
            </a:custGeom>
            <a:solidFill>
              <a:srgbClr val="FF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p:nvPr/>
          </p:nvSpPr>
          <p:spPr>
            <a:xfrm>
              <a:off x="6687878" y="2128266"/>
              <a:ext cx="488950" cy="0"/>
            </a:xfrm>
            <a:custGeom>
              <a:avLst/>
              <a:gdLst/>
              <a:ahLst/>
              <a:cxnLst/>
              <a:rect l="l" t="t" r="r" b="b"/>
              <a:pathLst>
                <a:path w="488950">
                  <a:moveTo>
                    <a:pt x="488403" y="0"/>
                  </a:moveTo>
                  <a:lnTo>
                    <a:pt x="0" y="0"/>
                  </a:lnTo>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3"/>
            <p:cNvSpPr/>
            <p:nvPr/>
          </p:nvSpPr>
          <p:spPr>
            <a:xfrm>
              <a:off x="6616444" y="2085399"/>
              <a:ext cx="85725" cy="85725"/>
            </a:xfrm>
            <a:custGeom>
              <a:avLst/>
              <a:gdLst/>
              <a:ahLst/>
              <a:cxnLst/>
              <a:rect l="l" t="t" r="r" b="b"/>
              <a:pathLst>
                <a:path w="85725" h="85725">
                  <a:moveTo>
                    <a:pt x="85725" y="0"/>
                  </a:moveTo>
                  <a:lnTo>
                    <a:pt x="0" y="42862"/>
                  </a:lnTo>
                  <a:lnTo>
                    <a:pt x="85725" y="85725"/>
                  </a:lnTo>
                  <a:lnTo>
                    <a:pt x="85725" y="0"/>
                  </a:lnTo>
                  <a:close/>
                </a:path>
              </a:pathLst>
            </a:custGeom>
            <a:solidFill>
              <a:srgbClr val="FF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4" name="object 14"/>
          <p:cNvSpPr txBox="1">
            <a:spLocks noGrp="1"/>
          </p:cNvSpPr>
          <p:nvPr>
            <p:ph type="title"/>
          </p:nvPr>
        </p:nvSpPr>
        <p:spPr>
          <a:xfrm>
            <a:off x="78739" y="170179"/>
            <a:ext cx="2784475" cy="452120"/>
          </a:xfrm>
          <a:prstGeom prst="rect">
            <a:avLst/>
          </a:prstGeom>
        </p:spPr>
        <p:txBody>
          <a:bodyPr vert="horz" wrap="square" lIns="0" tIns="12065" rIns="0" bIns="0" rtlCol="0">
            <a:spAutoFit/>
          </a:bodyPr>
          <a:lstStyle/>
          <a:p>
            <a:pPr marL="12700">
              <a:lnSpc>
                <a:spcPct val="100000"/>
              </a:lnSpc>
              <a:spcBef>
                <a:spcPts val="95"/>
              </a:spcBef>
            </a:pPr>
            <a:r>
              <a:rPr spc="-114" dirty="0"/>
              <a:t>Application</a:t>
            </a:r>
            <a:r>
              <a:rPr spc="-125" dirty="0"/>
              <a:t> </a:t>
            </a:r>
            <a:r>
              <a:rPr spc="-215" dirty="0"/>
              <a:t>Process</a:t>
            </a:r>
          </a:p>
        </p:txBody>
      </p:sp>
      <p:sp>
        <p:nvSpPr>
          <p:cNvPr id="16" name="object 16"/>
          <p:cNvSpPr txBox="1">
            <a:spLocks noGrp="1"/>
          </p:cNvSpPr>
          <p:nvPr>
            <p:ph type="dt" sz="half" idx="6"/>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dirty="0">
                <a:ln>
                  <a:noFill/>
                </a:ln>
                <a:solidFill>
                  <a:srgbClr val="888888"/>
                </a:solidFill>
                <a:effectLst/>
                <a:uLnTx/>
                <a:uFillTx/>
                <a:latin typeface="Arial"/>
                <a:cs typeface="Arial"/>
              </a:rPr>
              <a:t>12/19/2023</a:t>
            </a:r>
          </a:p>
        </p:txBody>
      </p:sp>
      <p:sp>
        <p:nvSpPr>
          <p:cNvPr id="17" name="object 17"/>
          <p:cNvSpPr txBox="1">
            <a:spLocks noGrp="1"/>
          </p:cNvSpPr>
          <p:nvPr>
            <p:ph type="sldNum" sz="quarter" idx="7"/>
          </p:nvPr>
        </p:nvSpPr>
        <p:spPr>
          <a:prstGeom prst="rect">
            <a:avLst/>
          </a:prstGeom>
        </p:spPr>
        <p:txBody>
          <a:bodyPr vert="horz" wrap="square" lIns="0" tIns="0" rIns="0" bIns="0" rtlCol="0">
            <a:spAutoFit/>
          </a:bodyPr>
          <a:lstStyle/>
          <a:p>
            <a:pPr marL="11557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50" normalizeH="0" baseline="0" noProof="0" dirty="0">
                <a:ln>
                  <a:noFill/>
                </a:ln>
                <a:solidFill>
                  <a:srgbClr val="888888"/>
                </a:solidFill>
                <a:effectLst/>
                <a:uLnTx/>
                <a:uFillTx/>
                <a:latin typeface="Arial"/>
                <a:cs typeface="Arial"/>
              </a:rPr>
              <a:pPr marL="115570" marR="0" lvl="0" indent="0" defTabSz="914400" eaLnBrk="1" fontAlgn="auto" latinLnBrk="0" hangingPunct="1">
                <a:lnSpc>
                  <a:spcPts val="1240"/>
                </a:lnSpc>
                <a:spcBef>
                  <a:spcPts val="0"/>
                </a:spcBef>
                <a:spcAft>
                  <a:spcPts val="0"/>
                </a:spcAft>
                <a:buClrTx/>
                <a:buSzTx/>
                <a:buFontTx/>
                <a:buNone/>
                <a:tabLst/>
                <a:defRPr/>
              </a:pPr>
              <a:t>30</a:t>
            </a:fld>
            <a:endParaRPr kumimoji="0" sz="1200" b="0" i="0" u="none" strike="noStrike" kern="0" cap="none" spc="-50" normalizeH="0" baseline="0" noProof="0" dirty="0">
              <a:ln>
                <a:noFill/>
              </a:ln>
              <a:solidFill>
                <a:srgbClr val="888888"/>
              </a:solidFill>
              <a:effectLst/>
              <a:uLnTx/>
              <a:uFillTx/>
              <a:latin typeface="Arial"/>
              <a:cs typeface="Arial"/>
            </a:endParaRPr>
          </a:p>
        </p:txBody>
      </p:sp>
      <p:sp>
        <p:nvSpPr>
          <p:cNvPr id="15" name="object 15"/>
          <p:cNvSpPr txBox="1"/>
          <p:nvPr/>
        </p:nvSpPr>
        <p:spPr>
          <a:xfrm>
            <a:off x="374210" y="5173800"/>
            <a:ext cx="10064750" cy="848360"/>
          </a:xfrm>
          <a:prstGeom prst="rect">
            <a:avLst/>
          </a:prstGeom>
        </p:spPr>
        <p:txBody>
          <a:bodyPr vert="horz" wrap="square" lIns="0" tIns="12700" rIns="0" bIns="0" rtlCol="0">
            <a:spAutoFit/>
          </a:bodyPr>
          <a:lstStyle/>
          <a:p>
            <a:pPr marL="298450" marR="0" lvl="0" indent="-285750" defTabSz="914400" eaLnBrk="1" fontAlgn="auto" latinLnBrk="0" hangingPunct="1">
              <a:lnSpc>
                <a:spcPct val="100000"/>
              </a:lnSpc>
              <a:spcBef>
                <a:spcPts val="100"/>
              </a:spcBef>
              <a:spcAft>
                <a:spcPts val="0"/>
              </a:spcAft>
              <a:buClrTx/>
              <a:buSzTx/>
              <a:buFontTx/>
              <a:buChar char="•"/>
              <a:tabLst>
                <a:tab pos="298450" algn="l"/>
              </a:tabLst>
              <a:defRPr/>
            </a:pPr>
            <a:r>
              <a:rPr kumimoji="0" sz="1800" b="0" i="0" u="none" strike="noStrike" kern="0" cap="none" spc="-125" normalizeH="0" baseline="0" noProof="0" dirty="0">
                <a:ln>
                  <a:noFill/>
                </a:ln>
                <a:solidFill>
                  <a:sysClr val="windowText" lastClr="000000"/>
                </a:solidFill>
                <a:effectLst/>
                <a:uLnTx/>
                <a:uFillTx/>
                <a:latin typeface="Arial"/>
                <a:cs typeface="Arial"/>
              </a:rPr>
              <a:t>Regarding</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60" normalizeH="0" baseline="0" noProof="0" dirty="0">
                <a:ln>
                  <a:noFill/>
                </a:ln>
                <a:solidFill>
                  <a:sysClr val="windowText" lastClr="000000"/>
                </a:solidFill>
                <a:effectLst/>
                <a:uLnTx/>
                <a:uFillTx/>
                <a:latin typeface="Arial"/>
                <a:cs typeface="Arial"/>
              </a:rPr>
              <a:t>completing</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0" i="0" u="none" strike="noStrike" kern="0" cap="none" spc="-100" normalizeH="0" baseline="0" noProof="0" dirty="0">
                <a:ln>
                  <a:noFill/>
                </a:ln>
                <a:solidFill>
                  <a:sysClr val="windowText" lastClr="000000"/>
                </a:solidFill>
                <a:effectLst/>
                <a:uLnTx/>
                <a:uFillTx/>
                <a:latin typeface="Arial"/>
                <a:cs typeface="Arial"/>
              </a:rPr>
              <a:t>an</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55" normalizeH="0" baseline="0" noProof="0" dirty="0">
                <a:ln>
                  <a:noFill/>
                </a:ln>
                <a:solidFill>
                  <a:sysClr val="windowText" lastClr="000000"/>
                </a:solidFill>
                <a:effectLst/>
                <a:uLnTx/>
                <a:uFillTx/>
                <a:latin typeface="Arial"/>
                <a:cs typeface="Arial"/>
              </a:rPr>
              <a:t>application,</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45" normalizeH="0" baseline="0" noProof="0" dirty="0">
                <a:ln>
                  <a:noFill/>
                </a:ln>
                <a:solidFill>
                  <a:sysClr val="windowText" lastClr="000000"/>
                </a:solidFill>
                <a:effectLst/>
                <a:uLnTx/>
                <a:uFillTx/>
                <a:latin typeface="Arial"/>
                <a:cs typeface="Arial"/>
              </a:rPr>
              <a:t>there</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90" normalizeH="0" baseline="0" noProof="0" dirty="0">
                <a:ln>
                  <a:noFill/>
                </a:ln>
                <a:solidFill>
                  <a:sysClr val="windowText" lastClr="000000"/>
                </a:solidFill>
                <a:effectLst/>
                <a:uLnTx/>
                <a:uFillTx/>
                <a:latin typeface="Arial"/>
                <a:cs typeface="Arial"/>
              </a:rPr>
              <a:t>are</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two</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50" normalizeH="0" baseline="0" noProof="0" dirty="0">
                <a:ln>
                  <a:noFill/>
                </a:ln>
                <a:solidFill>
                  <a:sysClr val="windowText" lastClr="000000"/>
                </a:solidFill>
                <a:effectLst/>
                <a:uLnTx/>
                <a:uFillTx/>
                <a:latin typeface="Arial"/>
                <a:cs typeface="Arial"/>
              </a:rPr>
              <a:t>options:</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105" normalizeH="0" baseline="0" noProof="0" dirty="0">
                <a:ln>
                  <a:noFill/>
                </a:ln>
                <a:solidFill>
                  <a:sysClr val="windowText" lastClr="000000"/>
                </a:solidFill>
                <a:effectLst/>
                <a:uLnTx/>
                <a:uFillTx/>
                <a:latin typeface="Arial"/>
                <a:cs typeface="Arial"/>
              </a:rPr>
              <a:t>New</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65" normalizeH="0" baseline="0" noProof="0" dirty="0">
                <a:ln>
                  <a:noFill/>
                </a:ln>
                <a:solidFill>
                  <a:sysClr val="windowText" lastClr="000000"/>
                </a:solidFill>
                <a:effectLst/>
                <a:uLnTx/>
                <a:uFillTx/>
                <a:latin typeface="Arial"/>
                <a:cs typeface="Arial"/>
              </a:rPr>
              <a:t>Enrollment </a:t>
            </a:r>
            <a:r>
              <a:rPr kumimoji="0" sz="1800" b="0" i="0" u="none" strike="noStrike" kern="0" cap="none" spc="-20" normalizeH="0" baseline="0" noProof="0" dirty="0">
                <a:ln>
                  <a:noFill/>
                </a:ln>
                <a:solidFill>
                  <a:sysClr val="windowText" lastClr="000000"/>
                </a:solidFill>
                <a:effectLst/>
                <a:uLnTx/>
                <a:uFillTx/>
                <a:latin typeface="Arial"/>
                <a:cs typeface="Arial"/>
              </a:rPr>
              <a:t>or</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130" normalizeH="0" baseline="0" noProof="0" dirty="0">
                <a:ln>
                  <a:noFill/>
                </a:ln>
                <a:solidFill>
                  <a:sysClr val="windowText" lastClr="000000"/>
                </a:solidFill>
                <a:effectLst/>
                <a:uLnTx/>
                <a:uFillTx/>
                <a:latin typeface="Arial"/>
                <a:cs typeface="Arial"/>
              </a:rPr>
              <a:t>Resuming</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100" normalizeH="0" baseline="0" noProof="0" dirty="0">
                <a:ln>
                  <a:noFill/>
                </a:ln>
                <a:solidFill>
                  <a:sysClr val="windowText" lastClr="000000"/>
                </a:solidFill>
                <a:effectLst/>
                <a:uLnTx/>
                <a:uFillTx/>
                <a:latin typeface="Arial"/>
                <a:cs typeface="Arial"/>
              </a:rPr>
              <a:t>an</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application.</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98450" marR="0" lvl="0" indent="-285750" defTabSz="914400" eaLnBrk="1" fontAlgn="auto" latinLnBrk="0" hangingPunct="1">
              <a:lnSpc>
                <a:spcPct val="100000"/>
              </a:lnSpc>
              <a:spcBef>
                <a:spcPts val="0"/>
              </a:spcBef>
              <a:spcAft>
                <a:spcPts val="0"/>
              </a:spcAft>
              <a:buClrTx/>
              <a:buSzTx/>
              <a:buFontTx/>
              <a:buChar char="•"/>
              <a:tabLst>
                <a:tab pos="298450" algn="l"/>
              </a:tabLst>
              <a:defRPr/>
            </a:pPr>
            <a:r>
              <a:rPr kumimoji="0" sz="1800" b="0" i="0" u="none" strike="noStrike" kern="0" cap="none" spc="0" normalizeH="0" baseline="0" noProof="0" dirty="0">
                <a:ln>
                  <a:noFill/>
                </a:ln>
                <a:solidFill>
                  <a:sysClr val="windowText" lastClr="000000"/>
                </a:solidFill>
                <a:effectLst/>
                <a:uLnTx/>
                <a:uFillTx/>
                <a:latin typeface="Arial"/>
                <a:cs typeface="Arial"/>
              </a:rPr>
              <a:t>If</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50" normalizeH="0" baseline="0" noProof="0" dirty="0">
                <a:ln>
                  <a:noFill/>
                </a:ln>
                <a:solidFill>
                  <a:sysClr val="windowText" lastClr="000000"/>
                </a:solidFill>
                <a:effectLst/>
                <a:uLnTx/>
                <a:uFillTx/>
                <a:latin typeface="Arial"/>
                <a:cs typeface="Arial"/>
              </a:rPr>
              <a:t>starting</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140" normalizeH="0" baseline="0" noProof="0" dirty="0">
                <a:ln>
                  <a:noFill/>
                </a:ln>
                <a:solidFill>
                  <a:sysClr val="windowText" lastClr="000000"/>
                </a:solidFill>
                <a:effectLst/>
                <a:uLnTx/>
                <a:uFillTx/>
                <a:latin typeface="Arial"/>
                <a:cs typeface="Arial"/>
              </a:rPr>
              <a:t>a</a:t>
            </a:r>
            <a:r>
              <a:rPr kumimoji="0" sz="1800" b="0" i="0" u="none" strike="noStrike" kern="0" cap="none" spc="-75" normalizeH="0" baseline="0" noProof="0" dirty="0">
                <a:ln>
                  <a:noFill/>
                </a:ln>
                <a:solidFill>
                  <a:sysClr val="windowText" lastClr="000000"/>
                </a:solidFill>
                <a:effectLst/>
                <a:uLnTx/>
                <a:uFillTx/>
                <a:latin typeface="Arial"/>
                <a:cs typeface="Arial"/>
              </a:rPr>
              <a:t> new</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55" normalizeH="0" baseline="0" noProof="0" dirty="0">
                <a:ln>
                  <a:noFill/>
                </a:ln>
                <a:solidFill>
                  <a:sysClr val="windowText" lastClr="000000"/>
                </a:solidFill>
                <a:effectLst/>
                <a:uLnTx/>
                <a:uFillTx/>
                <a:latin typeface="Arial"/>
                <a:cs typeface="Arial"/>
              </a:rPr>
              <a:t>application,</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114" normalizeH="0" baseline="0" noProof="0" dirty="0">
                <a:ln>
                  <a:noFill/>
                </a:ln>
                <a:solidFill>
                  <a:sysClr val="windowText" lastClr="000000"/>
                </a:solidFill>
                <a:effectLst/>
                <a:uLnTx/>
                <a:uFillTx/>
                <a:latin typeface="Arial"/>
                <a:cs typeface="Arial"/>
              </a:rPr>
              <a:t>go</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80" normalizeH="0" baseline="0" noProof="0" dirty="0">
                <a:ln>
                  <a:noFill/>
                </a:ln>
                <a:solidFill>
                  <a:sysClr val="windowText" lastClr="000000"/>
                </a:solidFill>
                <a:effectLst/>
                <a:uLnTx/>
                <a:uFillTx/>
                <a:latin typeface="Arial"/>
                <a:cs typeface="Arial"/>
              </a:rPr>
              <a:t> slide</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90" normalizeH="0" baseline="0" noProof="0" dirty="0">
                <a:ln>
                  <a:noFill/>
                </a:ln>
                <a:solidFill>
                  <a:sysClr val="windowText" lastClr="000000"/>
                </a:solidFill>
                <a:effectLst/>
                <a:uLnTx/>
                <a:uFillTx/>
                <a:latin typeface="Arial"/>
                <a:cs typeface="Arial"/>
              </a:rPr>
              <a:t>7</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for</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step-</a:t>
            </a:r>
            <a:r>
              <a:rPr kumimoji="0" sz="1800" b="0" i="0" u="none" strike="noStrike" kern="0" cap="none" spc="-80" normalizeH="0" baseline="0" noProof="0" dirty="0">
                <a:ln>
                  <a:noFill/>
                </a:ln>
                <a:solidFill>
                  <a:sysClr val="windowText" lastClr="000000"/>
                </a:solidFill>
                <a:effectLst/>
                <a:uLnTx/>
                <a:uFillTx/>
                <a:latin typeface="Arial"/>
                <a:cs typeface="Arial"/>
              </a:rPr>
              <a:t>by-step</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instructions.</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98450" marR="0" lvl="0" indent="-285750" defTabSz="914400" eaLnBrk="1" fontAlgn="auto" latinLnBrk="0" hangingPunct="1">
              <a:lnSpc>
                <a:spcPct val="100000"/>
              </a:lnSpc>
              <a:spcBef>
                <a:spcPts val="0"/>
              </a:spcBef>
              <a:spcAft>
                <a:spcPts val="0"/>
              </a:spcAft>
              <a:buClrTx/>
              <a:buSzTx/>
              <a:buFontTx/>
              <a:buChar char="•"/>
              <a:tabLst>
                <a:tab pos="298450" algn="l"/>
              </a:tabLst>
              <a:defRPr/>
            </a:pPr>
            <a:r>
              <a:rPr kumimoji="0" sz="1800" b="0" i="0" u="none" strike="noStrike" kern="0" cap="none" spc="0" normalizeH="0" baseline="0" noProof="0" dirty="0">
                <a:ln>
                  <a:noFill/>
                </a:ln>
                <a:solidFill>
                  <a:sysClr val="windowText" lastClr="000000"/>
                </a:solidFill>
                <a:effectLst/>
                <a:uLnTx/>
                <a:uFillTx/>
                <a:latin typeface="Arial"/>
                <a:cs typeface="Arial"/>
              </a:rPr>
              <a:t>If</a:t>
            </a:r>
            <a:r>
              <a:rPr kumimoji="0" sz="1800" b="0" i="0" u="none" strike="noStrike" kern="0" cap="none" spc="-85" normalizeH="0" baseline="0" noProof="0" dirty="0">
                <a:ln>
                  <a:noFill/>
                </a:ln>
                <a:solidFill>
                  <a:sysClr val="windowText" lastClr="000000"/>
                </a:solidFill>
                <a:effectLst/>
                <a:uLnTx/>
                <a:uFillTx/>
                <a:latin typeface="Arial"/>
                <a:cs typeface="Arial"/>
              </a:rPr>
              <a:t> resuming</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100" normalizeH="0" baseline="0" noProof="0" dirty="0">
                <a:ln>
                  <a:noFill/>
                </a:ln>
                <a:solidFill>
                  <a:sysClr val="windowText" lastClr="000000"/>
                </a:solidFill>
                <a:effectLst/>
                <a:uLnTx/>
                <a:uFillTx/>
                <a:latin typeface="Arial"/>
                <a:cs typeface="Arial"/>
              </a:rPr>
              <a:t>an</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55" normalizeH="0" baseline="0" noProof="0" dirty="0">
                <a:ln>
                  <a:noFill/>
                </a:ln>
                <a:solidFill>
                  <a:sysClr val="windowText" lastClr="000000"/>
                </a:solidFill>
                <a:effectLst/>
                <a:uLnTx/>
                <a:uFillTx/>
                <a:latin typeface="Arial"/>
                <a:cs typeface="Arial"/>
              </a:rPr>
              <a:t>application</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0" i="0" u="none" strike="noStrike" kern="0" cap="none" spc="-70" normalizeH="0" baseline="0" noProof="0" dirty="0">
                <a:ln>
                  <a:noFill/>
                </a:ln>
                <a:solidFill>
                  <a:sysClr val="windowText" lastClr="000000"/>
                </a:solidFill>
                <a:effectLst/>
                <a:uLnTx/>
                <a:uFillTx/>
                <a:latin typeface="Arial"/>
                <a:cs typeface="Arial"/>
              </a:rPr>
              <a:t>previously</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55" normalizeH="0" baseline="0" noProof="0" dirty="0">
                <a:ln>
                  <a:noFill/>
                </a:ln>
                <a:solidFill>
                  <a:sysClr val="windowText" lastClr="000000"/>
                </a:solidFill>
                <a:effectLst/>
                <a:uLnTx/>
                <a:uFillTx/>
                <a:latin typeface="Arial"/>
                <a:cs typeface="Arial"/>
              </a:rPr>
              <a:t>started</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114" normalizeH="0" baseline="0" noProof="0" dirty="0">
                <a:ln>
                  <a:noFill/>
                </a:ln>
                <a:solidFill>
                  <a:sysClr val="windowText" lastClr="000000"/>
                </a:solidFill>
                <a:effectLst/>
                <a:uLnTx/>
                <a:uFillTx/>
                <a:latin typeface="Arial"/>
                <a:cs typeface="Arial"/>
              </a:rPr>
              <a:t>go</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80" normalizeH="0" baseline="0" noProof="0" dirty="0">
                <a:ln>
                  <a:noFill/>
                </a:ln>
                <a:solidFill>
                  <a:sysClr val="windowText" lastClr="000000"/>
                </a:solidFill>
                <a:effectLst/>
                <a:uLnTx/>
                <a:uFillTx/>
                <a:latin typeface="Arial"/>
                <a:cs typeface="Arial"/>
              </a:rPr>
              <a:t>slide</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90" normalizeH="0" baseline="0" noProof="0" dirty="0">
                <a:ln>
                  <a:noFill/>
                </a:ln>
                <a:solidFill>
                  <a:sysClr val="windowText" lastClr="000000"/>
                </a:solidFill>
                <a:effectLst/>
                <a:uLnTx/>
                <a:uFillTx/>
                <a:latin typeface="Arial"/>
                <a:cs typeface="Arial"/>
              </a:rPr>
              <a:t>6</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for</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step-</a:t>
            </a:r>
            <a:r>
              <a:rPr kumimoji="0" sz="1800" b="0" i="0" u="none" strike="noStrike" kern="0" cap="none" spc="-80" normalizeH="0" baseline="0" noProof="0" dirty="0">
                <a:ln>
                  <a:noFill/>
                </a:ln>
                <a:solidFill>
                  <a:sysClr val="windowText" lastClr="000000"/>
                </a:solidFill>
                <a:effectLst/>
                <a:uLnTx/>
                <a:uFillTx/>
                <a:latin typeface="Arial"/>
                <a:cs typeface="Arial"/>
              </a:rPr>
              <a:t>by-</a:t>
            </a:r>
            <a:r>
              <a:rPr kumimoji="0" sz="1800" b="0" i="0" u="none" strike="noStrike" kern="0" cap="none" spc="-85" normalizeH="0" baseline="0" noProof="0" dirty="0">
                <a:ln>
                  <a:noFill/>
                </a:ln>
                <a:solidFill>
                  <a:sysClr val="windowText" lastClr="000000"/>
                </a:solidFill>
                <a:effectLst/>
                <a:uLnTx/>
                <a:uFillTx/>
                <a:latin typeface="Arial"/>
                <a:cs typeface="Arial"/>
              </a:rPr>
              <a:t>step</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instructions.</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286000" y="3243072"/>
            <a:ext cx="7461769" cy="1868423"/>
          </a:xfrm>
          <a:prstGeom prst="rect">
            <a:avLst/>
          </a:prstGeom>
        </p:spPr>
      </p:pic>
      <p:grpSp>
        <p:nvGrpSpPr>
          <p:cNvPr id="3" name="object 3"/>
          <p:cNvGrpSpPr/>
          <p:nvPr/>
        </p:nvGrpSpPr>
        <p:grpSpPr>
          <a:xfrm>
            <a:off x="-6350" y="-6350"/>
            <a:ext cx="12204700" cy="845185"/>
            <a:chOff x="-6350" y="-6350"/>
            <a:chExt cx="12204700" cy="845185"/>
          </a:xfrm>
        </p:grpSpPr>
        <p:pic>
          <p:nvPicPr>
            <p:cNvPr id="4" name="object 4"/>
            <p:cNvPicPr/>
            <p:nvPr/>
          </p:nvPicPr>
          <p:blipFill>
            <a:blip r:embed="rId3" cstate="print"/>
            <a:stretch>
              <a:fillRect/>
            </a:stretch>
          </p:blipFill>
          <p:spPr>
            <a:xfrm>
              <a:off x="0" y="0"/>
              <a:ext cx="12192000" cy="832103"/>
            </a:xfrm>
            <a:prstGeom prst="rect">
              <a:avLst/>
            </a:prstGeom>
          </p:spPr>
        </p:pic>
        <p:sp>
          <p:nvSpPr>
            <p:cNvPr id="5" name="object 5"/>
            <p:cNvSpPr/>
            <p:nvPr/>
          </p:nvSpPr>
          <p:spPr>
            <a:xfrm>
              <a:off x="0" y="0"/>
              <a:ext cx="12192000" cy="832485"/>
            </a:xfrm>
            <a:custGeom>
              <a:avLst/>
              <a:gdLst/>
              <a:ahLst/>
              <a:cxnLst/>
              <a:rect l="l" t="t" r="r" b="b"/>
              <a:pathLst>
                <a:path w="12192000" h="832485">
                  <a:moveTo>
                    <a:pt x="0" y="0"/>
                  </a:moveTo>
                  <a:lnTo>
                    <a:pt x="12192000" y="0"/>
                  </a:lnTo>
                  <a:lnTo>
                    <a:pt x="12192000" y="832103"/>
                  </a:lnTo>
                  <a:lnTo>
                    <a:pt x="0" y="832103"/>
                  </a:lnTo>
                  <a:lnTo>
                    <a:pt x="0" y="0"/>
                  </a:lnTo>
                  <a:close/>
                </a:path>
              </a:pathLst>
            </a:custGeom>
            <a:ln w="12700">
              <a:solidFill>
                <a:srgbClr val="2E528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 name="object 6"/>
            <p:cNvPicPr/>
            <p:nvPr/>
          </p:nvPicPr>
          <p:blipFill>
            <a:blip r:embed="rId4" cstate="print"/>
            <a:stretch>
              <a:fillRect/>
            </a:stretch>
          </p:blipFill>
          <p:spPr>
            <a:xfrm>
              <a:off x="8737092" y="76200"/>
              <a:ext cx="3206495" cy="685799"/>
            </a:xfrm>
            <a:prstGeom prst="rect">
              <a:avLst/>
            </a:prstGeom>
          </p:spPr>
        </p:pic>
      </p:grpSp>
      <p:sp>
        <p:nvSpPr>
          <p:cNvPr id="7" name="object 7"/>
          <p:cNvSpPr txBox="1">
            <a:spLocks noGrp="1"/>
          </p:cNvSpPr>
          <p:nvPr>
            <p:ph type="title"/>
          </p:nvPr>
        </p:nvSpPr>
        <p:spPr>
          <a:prstGeom prst="rect">
            <a:avLst/>
          </a:prstGeom>
        </p:spPr>
        <p:txBody>
          <a:bodyPr vert="horz" wrap="square" lIns="0" tIns="182244" rIns="0" bIns="0" rtlCol="0">
            <a:spAutoFit/>
          </a:bodyPr>
          <a:lstStyle/>
          <a:p>
            <a:pPr marL="90805">
              <a:lnSpc>
                <a:spcPct val="100000"/>
              </a:lnSpc>
              <a:spcBef>
                <a:spcPts val="95"/>
              </a:spcBef>
            </a:pPr>
            <a:r>
              <a:rPr spc="-235" dirty="0"/>
              <a:t>Resuming</a:t>
            </a:r>
            <a:r>
              <a:rPr spc="-85" dirty="0"/>
              <a:t> </a:t>
            </a:r>
            <a:r>
              <a:rPr spc="-195" dirty="0"/>
              <a:t>an</a:t>
            </a:r>
            <a:r>
              <a:rPr spc="-100" dirty="0"/>
              <a:t> </a:t>
            </a:r>
            <a:r>
              <a:rPr spc="-90" dirty="0"/>
              <a:t>Application</a:t>
            </a:r>
          </a:p>
        </p:txBody>
      </p:sp>
      <p:sp>
        <p:nvSpPr>
          <p:cNvPr id="8" name="object 8"/>
          <p:cNvSpPr txBox="1"/>
          <p:nvPr/>
        </p:nvSpPr>
        <p:spPr>
          <a:xfrm>
            <a:off x="2364739" y="2294850"/>
            <a:ext cx="5194935" cy="299720"/>
          </a:xfrm>
          <a:prstGeom prst="rect">
            <a:avLst/>
          </a:prstGeom>
        </p:spPr>
        <p:txBody>
          <a:bodyPr vert="horz" wrap="square" lIns="0" tIns="12700" rIns="0" bIns="0" rtlCol="0">
            <a:spAutoFit/>
          </a:bodyPr>
          <a:lstStyle/>
          <a:p>
            <a:pPr marL="298450" marR="0" lvl="0" indent="-285750" defTabSz="914400" eaLnBrk="1" fontAlgn="auto" latinLnBrk="0" hangingPunct="1">
              <a:lnSpc>
                <a:spcPct val="100000"/>
              </a:lnSpc>
              <a:spcBef>
                <a:spcPts val="100"/>
              </a:spcBef>
              <a:spcAft>
                <a:spcPts val="0"/>
              </a:spcAft>
              <a:buClrTx/>
              <a:buSzTx/>
              <a:buFontTx/>
              <a:buChar char="•"/>
              <a:tabLst>
                <a:tab pos="298450" algn="l"/>
              </a:tabLst>
              <a:defRPr/>
            </a:pPr>
            <a:r>
              <a:rPr kumimoji="0" sz="1800" b="0" i="0" u="none" strike="noStrike" kern="0" cap="none" spc="-235" normalizeH="0" baseline="0" noProof="0" dirty="0">
                <a:ln>
                  <a:noFill/>
                </a:ln>
                <a:solidFill>
                  <a:sysClr val="windowText" lastClr="000000"/>
                </a:solidFill>
                <a:effectLst/>
                <a:uLnTx/>
                <a:uFillTx/>
                <a:latin typeface="Arial"/>
                <a:cs typeface="Arial"/>
              </a:rPr>
              <a:t>To</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resume</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100" normalizeH="0" baseline="0" noProof="0" dirty="0">
                <a:ln>
                  <a:noFill/>
                </a:ln>
                <a:solidFill>
                  <a:sysClr val="windowText" lastClr="000000"/>
                </a:solidFill>
                <a:effectLst/>
                <a:uLnTx/>
                <a:uFillTx/>
                <a:latin typeface="Arial"/>
                <a:cs typeface="Arial"/>
              </a:rPr>
              <a:t>an</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55" normalizeH="0" baseline="0" noProof="0" dirty="0">
                <a:ln>
                  <a:noFill/>
                </a:ln>
                <a:solidFill>
                  <a:sysClr val="windowText" lastClr="000000"/>
                </a:solidFill>
                <a:effectLst/>
                <a:uLnTx/>
                <a:uFillTx/>
                <a:latin typeface="Arial"/>
                <a:cs typeface="Arial"/>
              </a:rPr>
              <a:t>application,</a:t>
            </a:r>
            <a:r>
              <a:rPr kumimoji="0" sz="1800" b="0" i="0" u="none" strike="noStrike" kern="0" cap="none" spc="-45"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click</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70" normalizeH="0" baseline="0" noProof="0" dirty="0">
                <a:ln>
                  <a:noFill/>
                </a:ln>
                <a:solidFill>
                  <a:sysClr val="windowText" lastClr="000000"/>
                </a:solidFill>
                <a:effectLst/>
                <a:uLnTx/>
                <a:uFillTx/>
                <a:latin typeface="Arial"/>
                <a:cs typeface="Arial"/>
              </a:rPr>
              <a:t>on</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1" i="1" u="none" strike="noStrike" kern="0" cap="none" spc="-165" normalizeH="0" baseline="0" noProof="0" dirty="0">
                <a:ln>
                  <a:noFill/>
                </a:ln>
                <a:solidFill>
                  <a:srgbClr val="FF0000"/>
                </a:solidFill>
                <a:effectLst/>
                <a:uLnTx/>
                <a:uFillTx/>
                <a:latin typeface="Arial"/>
                <a:cs typeface="Arial"/>
              </a:rPr>
              <a:t>Track</a:t>
            </a:r>
            <a:r>
              <a:rPr kumimoji="0" sz="1800" b="1" i="1" u="none" strike="noStrike" kern="0" cap="none" spc="-80" normalizeH="0" baseline="0" noProof="0" dirty="0">
                <a:ln>
                  <a:noFill/>
                </a:ln>
                <a:solidFill>
                  <a:srgbClr val="FF0000"/>
                </a:solidFill>
                <a:effectLst/>
                <a:uLnTx/>
                <a:uFillTx/>
                <a:latin typeface="Arial"/>
                <a:cs typeface="Arial"/>
              </a:rPr>
              <a:t> </a:t>
            </a:r>
            <a:r>
              <a:rPr kumimoji="0" sz="1800" b="1" i="1" u="none" strike="noStrike" kern="0" cap="none" spc="-90" normalizeH="0" baseline="0" noProof="0" dirty="0">
                <a:ln>
                  <a:noFill/>
                </a:ln>
                <a:solidFill>
                  <a:srgbClr val="FF0000"/>
                </a:solidFill>
                <a:effectLst/>
                <a:uLnTx/>
                <a:uFillTx/>
                <a:latin typeface="Arial"/>
                <a:cs typeface="Arial"/>
              </a:rPr>
              <a:t>Application</a:t>
            </a:r>
            <a:r>
              <a:rPr kumimoji="0" sz="1800" b="0" i="0" u="none" strike="noStrike" kern="0" cap="none" spc="-90" normalizeH="0" baseline="0" noProof="0" dirty="0">
                <a:ln>
                  <a:noFill/>
                </a:ln>
                <a:solidFill>
                  <a:sysClr val="windowText" lastClr="000000"/>
                </a:solidFill>
                <a:effectLst/>
                <a:uLnTx/>
                <a:uFillTx/>
                <a:latin typeface="Arial"/>
                <a:cs typeface="Arial"/>
              </a:rPr>
              <a:t>.</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9" name="object 9"/>
          <p:cNvSpPr txBox="1"/>
          <p:nvPr/>
        </p:nvSpPr>
        <p:spPr>
          <a:xfrm>
            <a:off x="2364739" y="5275579"/>
            <a:ext cx="6934834" cy="848360"/>
          </a:xfrm>
          <a:prstGeom prst="rect">
            <a:avLst/>
          </a:prstGeom>
        </p:spPr>
        <p:txBody>
          <a:bodyPr vert="horz" wrap="square" lIns="0" tIns="12700" rIns="0" bIns="0" rtlCol="0">
            <a:spAutoFit/>
          </a:bodyPr>
          <a:lstStyle/>
          <a:p>
            <a:pPr marL="299085" marR="0" lvl="0" indent="-286385" defTabSz="914400" eaLnBrk="1" fontAlgn="auto" latinLnBrk="0" hangingPunct="1">
              <a:lnSpc>
                <a:spcPct val="100000"/>
              </a:lnSpc>
              <a:spcBef>
                <a:spcPts val="100"/>
              </a:spcBef>
              <a:spcAft>
                <a:spcPts val="0"/>
              </a:spcAft>
              <a:buClrTx/>
              <a:buSzTx/>
              <a:buFontTx/>
              <a:buChar char="•"/>
              <a:tabLst>
                <a:tab pos="299085" algn="l"/>
              </a:tabLst>
              <a:defRPr/>
            </a:pPr>
            <a:r>
              <a:rPr kumimoji="0" sz="1800" b="0" i="0" u="none" strike="noStrike" kern="0" cap="none" spc="-85" normalizeH="0" baseline="0" noProof="0" dirty="0">
                <a:ln>
                  <a:noFill/>
                </a:ln>
                <a:solidFill>
                  <a:sysClr val="windowText" lastClr="000000"/>
                </a:solidFill>
                <a:effectLst/>
                <a:uLnTx/>
                <a:uFillTx/>
                <a:latin typeface="Arial"/>
                <a:cs typeface="Arial"/>
              </a:rPr>
              <a:t>Enter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60" normalizeH="0" baseline="0" noProof="0" dirty="0">
                <a:ln>
                  <a:noFill/>
                </a:ln>
                <a:solidFill>
                  <a:sysClr val="windowText" lastClr="000000"/>
                </a:solidFill>
                <a:effectLst/>
                <a:uLnTx/>
                <a:uFillTx/>
                <a:latin typeface="Arial"/>
                <a:cs typeface="Arial"/>
              </a:rPr>
              <a:t>Application </a:t>
            </a:r>
            <a:r>
              <a:rPr kumimoji="0" sz="1800" b="0" i="0" u="none" strike="noStrike" kern="0" cap="none" spc="-135" normalizeH="0" baseline="0" noProof="0" dirty="0">
                <a:ln>
                  <a:noFill/>
                </a:ln>
                <a:solidFill>
                  <a:sysClr val="windowText" lastClr="000000"/>
                </a:solidFill>
                <a:effectLst/>
                <a:uLnTx/>
                <a:uFillTx/>
                <a:latin typeface="Arial"/>
                <a:cs typeface="Arial"/>
              </a:rPr>
              <a:t>ID</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for</a:t>
            </a:r>
            <a:r>
              <a:rPr kumimoji="0" sz="1800" b="0" i="0" u="none" strike="noStrike" kern="0" cap="none" spc="-9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55" normalizeH="0" baseline="0" noProof="0" dirty="0">
                <a:ln>
                  <a:noFill/>
                </a:ln>
                <a:solidFill>
                  <a:sysClr val="windowText" lastClr="000000"/>
                </a:solidFill>
                <a:effectLst/>
                <a:uLnTx/>
                <a:uFillTx/>
                <a:latin typeface="Arial"/>
                <a:cs typeface="Arial"/>
              </a:rPr>
              <a:t>application</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80" normalizeH="0" baseline="0" noProof="0" dirty="0">
                <a:ln>
                  <a:noFill/>
                </a:ln>
                <a:solidFill>
                  <a:sysClr val="windowText" lastClr="000000"/>
                </a:solidFill>
                <a:effectLst/>
                <a:uLnTx/>
                <a:uFillTx/>
                <a:latin typeface="Arial"/>
                <a:cs typeface="Arial"/>
              </a:rPr>
              <a:t>you </a:t>
            </a:r>
            <a:r>
              <a:rPr kumimoji="0" sz="1800" b="0" i="0" u="none" strike="noStrike" kern="0" cap="none" spc="-50" normalizeH="0" baseline="0" noProof="0" dirty="0">
                <a:ln>
                  <a:noFill/>
                </a:ln>
                <a:solidFill>
                  <a:sysClr val="windowText" lastClr="000000"/>
                </a:solidFill>
                <a:effectLst/>
                <a:uLnTx/>
                <a:uFillTx/>
                <a:latin typeface="Arial"/>
                <a:cs typeface="Arial"/>
              </a:rPr>
              <a:t>want</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access.</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99085" marR="0" lvl="0" indent="-286385" defTabSz="914400" eaLnBrk="1" fontAlgn="auto" latinLnBrk="0" hangingPunct="1">
              <a:lnSpc>
                <a:spcPct val="100000"/>
              </a:lnSpc>
              <a:spcBef>
                <a:spcPts val="0"/>
              </a:spcBef>
              <a:spcAft>
                <a:spcPts val="0"/>
              </a:spcAft>
              <a:buClrTx/>
              <a:buSzTx/>
              <a:buFontTx/>
              <a:buChar char="•"/>
              <a:tabLst>
                <a:tab pos="299085" algn="l"/>
              </a:tabLst>
              <a:defRPr/>
            </a:pPr>
            <a:r>
              <a:rPr kumimoji="0" sz="1800" b="0" i="0" u="none" strike="noStrike" kern="0" cap="none" spc="-30" normalizeH="0" baseline="0" noProof="0" dirty="0">
                <a:ln>
                  <a:noFill/>
                </a:ln>
                <a:solidFill>
                  <a:sysClr val="windowText" lastClr="000000"/>
                </a:solidFill>
                <a:effectLst/>
                <a:uLnTx/>
                <a:uFillTx/>
                <a:latin typeface="Arial"/>
                <a:cs typeface="Arial"/>
              </a:rPr>
              <a:t>After</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55" normalizeH="0" baseline="0" noProof="0" dirty="0">
                <a:ln>
                  <a:noFill/>
                </a:ln>
                <a:solidFill>
                  <a:sysClr val="windowText" lastClr="000000"/>
                </a:solidFill>
                <a:effectLst/>
                <a:uLnTx/>
                <a:uFillTx/>
                <a:latin typeface="Arial"/>
                <a:cs typeface="Arial"/>
              </a:rPr>
              <a:t>entering</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135" normalizeH="0" baseline="0" noProof="0" dirty="0">
                <a:ln>
                  <a:noFill/>
                </a:ln>
                <a:solidFill>
                  <a:sysClr val="windowText" lastClr="000000"/>
                </a:solidFill>
                <a:effectLst/>
                <a:uLnTx/>
                <a:uFillTx/>
                <a:latin typeface="Arial"/>
                <a:cs typeface="Arial"/>
              </a:rPr>
              <a:t>ID</a:t>
            </a:r>
            <a:r>
              <a:rPr kumimoji="0" sz="1800" b="0" i="0" u="none" strike="noStrike" kern="0" cap="none" spc="-80" normalizeH="0" baseline="0" noProof="0" dirty="0">
                <a:ln>
                  <a:noFill/>
                </a:ln>
                <a:solidFill>
                  <a:sysClr val="windowText" lastClr="000000"/>
                </a:solidFill>
                <a:effectLst/>
                <a:uLnTx/>
                <a:uFillTx/>
                <a:latin typeface="Arial"/>
                <a:cs typeface="Arial"/>
              </a:rPr>
              <a:t> number,</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click</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1" i="1" u="none" strike="noStrike" kern="0" cap="none" spc="-10" normalizeH="0" baseline="0" noProof="0" dirty="0">
                <a:ln>
                  <a:noFill/>
                </a:ln>
                <a:solidFill>
                  <a:srgbClr val="FF0000"/>
                </a:solidFill>
                <a:effectLst/>
                <a:uLnTx/>
                <a:uFillTx/>
                <a:latin typeface="Arial"/>
                <a:cs typeface="Arial"/>
              </a:rPr>
              <a:t>Submit</a:t>
            </a:r>
            <a:r>
              <a:rPr kumimoji="0" sz="1800" b="0" i="0" u="none" strike="noStrike" kern="0" cap="none" spc="-10" normalizeH="0" baseline="0" noProof="0" dirty="0">
                <a:ln>
                  <a:noFill/>
                </a:ln>
                <a:solidFill>
                  <a:sysClr val="windowText" lastClr="000000"/>
                </a:solidFill>
                <a:effectLst/>
                <a:uLnTx/>
                <a:uFillTx/>
                <a:latin typeface="Arial"/>
                <a:cs typeface="Arial"/>
              </a:rPr>
              <a:t>.</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99085" marR="0" lvl="0" indent="-286385" defTabSz="914400" eaLnBrk="1" fontAlgn="auto" latinLnBrk="0" hangingPunct="1">
              <a:lnSpc>
                <a:spcPct val="100000"/>
              </a:lnSpc>
              <a:spcBef>
                <a:spcPts val="0"/>
              </a:spcBef>
              <a:spcAft>
                <a:spcPts val="0"/>
              </a:spcAft>
              <a:buClrTx/>
              <a:buSzTx/>
              <a:buFontTx/>
              <a:buChar char="•"/>
              <a:tabLst>
                <a:tab pos="299085" algn="l"/>
              </a:tabLst>
              <a:defRPr/>
            </a:pPr>
            <a:r>
              <a:rPr kumimoji="0" sz="1800" b="0" i="0" u="none" strike="noStrike" kern="0" cap="none" spc="-130" normalizeH="0" baseline="0" noProof="0" dirty="0">
                <a:ln>
                  <a:noFill/>
                </a:ln>
                <a:solidFill>
                  <a:sysClr val="windowText" lastClr="000000"/>
                </a:solidFill>
                <a:effectLst/>
                <a:uLnTx/>
                <a:uFillTx/>
                <a:latin typeface="Arial"/>
                <a:cs typeface="Arial"/>
              </a:rPr>
              <a:t>This</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114" normalizeH="0" baseline="0" noProof="0" dirty="0">
                <a:ln>
                  <a:noFill/>
                </a:ln>
                <a:solidFill>
                  <a:sysClr val="windowText" lastClr="000000"/>
                </a:solidFill>
                <a:effectLst/>
                <a:uLnTx/>
                <a:uFillTx/>
                <a:latin typeface="Arial"/>
                <a:cs typeface="Arial"/>
              </a:rPr>
              <a:t>process</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will</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35" normalizeH="0" baseline="0" noProof="0" dirty="0">
                <a:ln>
                  <a:noFill/>
                </a:ln>
                <a:solidFill>
                  <a:sysClr val="windowText" lastClr="000000"/>
                </a:solidFill>
                <a:effectLst/>
                <a:uLnTx/>
                <a:uFillTx/>
                <a:latin typeface="Arial"/>
                <a:cs typeface="Arial"/>
              </a:rPr>
              <a:t>then</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114" normalizeH="0" baseline="0" noProof="0" dirty="0">
                <a:ln>
                  <a:noFill/>
                </a:ln>
                <a:solidFill>
                  <a:sysClr val="windowText" lastClr="000000"/>
                </a:solidFill>
                <a:effectLst/>
                <a:uLnTx/>
                <a:uFillTx/>
                <a:latin typeface="Arial"/>
                <a:cs typeface="Arial"/>
              </a:rPr>
              <a:t>go</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40" normalizeH="0" baseline="0" noProof="0" dirty="0">
                <a:ln>
                  <a:noFill/>
                </a:ln>
                <a:solidFill>
                  <a:sysClr val="windowText" lastClr="000000"/>
                </a:solidFill>
                <a:effectLst/>
                <a:uLnTx/>
                <a:uFillTx/>
                <a:latin typeface="Arial"/>
                <a:cs typeface="Arial"/>
              </a:rPr>
              <a:t>directly</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140" normalizeH="0" baseline="0" noProof="0" dirty="0">
                <a:ln>
                  <a:noFill/>
                </a:ln>
                <a:solidFill>
                  <a:sysClr val="windowText" lastClr="000000"/>
                </a:solidFill>
                <a:effectLst/>
                <a:uLnTx/>
                <a:uFillTx/>
                <a:latin typeface="Arial"/>
                <a:cs typeface="Arial"/>
              </a:rPr>
              <a:t>Business</a:t>
            </a:r>
            <a:r>
              <a:rPr kumimoji="0" sz="1800" b="0" i="0" u="none" strike="noStrike" kern="0" cap="none" spc="-95" normalizeH="0" baseline="0" noProof="0" dirty="0">
                <a:ln>
                  <a:noFill/>
                </a:ln>
                <a:solidFill>
                  <a:sysClr val="windowText" lastClr="000000"/>
                </a:solidFill>
                <a:effectLst/>
                <a:uLnTx/>
                <a:uFillTx/>
                <a:latin typeface="Arial"/>
                <a:cs typeface="Arial"/>
              </a:rPr>
              <a:t> </a:t>
            </a:r>
            <a:r>
              <a:rPr kumimoji="0" sz="1800" b="0" i="0" u="none" strike="noStrike" kern="0" cap="none" spc="-145" normalizeH="0" baseline="0" noProof="0" dirty="0">
                <a:ln>
                  <a:noFill/>
                </a:ln>
                <a:solidFill>
                  <a:sysClr val="windowText" lastClr="000000"/>
                </a:solidFill>
                <a:effectLst/>
                <a:uLnTx/>
                <a:uFillTx/>
                <a:latin typeface="Arial"/>
                <a:cs typeface="Arial"/>
              </a:rPr>
              <a:t>Process</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100" normalizeH="0" baseline="0" noProof="0" dirty="0">
                <a:ln>
                  <a:noFill/>
                </a:ln>
                <a:solidFill>
                  <a:sysClr val="windowText" lastClr="000000"/>
                </a:solidFill>
                <a:effectLst/>
                <a:uLnTx/>
                <a:uFillTx/>
                <a:latin typeface="Arial"/>
                <a:cs typeface="Arial"/>
              </a:rPr>
              <a:t>Wizard</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65" normalizeH="0" baseline="0" noProof="0" dirty="0">
                <a:ln>
                  <a:noFill/>
                </a:ln>
                <a:solidFill>
                  <a:sysClr val="windowText" lastClr="000000"/>
                </a:solidFill>
                <a:effectLst/>
                <a:uLnTx/>
                <a:uFillTx/>
                <a:latin typeface="Arial"/>
                <a:cs typeface="Arial"/>
              </a:rPr>
              <a:t>(BPW).</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grpSp>
        <p:nvGrpSpPr>
          <p:cNvPr id="10" name="object 10"/>
          <p:cNvGrpSpPr/>
          <p:nvPr/>
        </p:nvGrpSpPr>
        <p:grpSpPr>
          <a:xfrm>
            <a:off x="4725161" y="4584663"/>
            <a:ext cx="595630" cy="128905"/>
            <a:chOff x="4725161" y="4584663"/>
            <a:chExt cx="595630" cy="128905"/>
          </a:xfrm>
        </p:grpSpPr>
        <p:sp>
          <p:nvSpPr>
            <p:cNvPr id="11" name="object 11"/>
            <p:cNvSpPr/>
            <p:nvPr/>
          </p:nvSpPr>
          <p:spPr>
            <a:xfrm>
              <a:off x="4725161" y="4648962"/>
              <a:ext cx="581660" cy="0"/>
            </a:xfrm>
            <a:custGeom>
              <a:avLst/>
              <a:gdLst/>
              <a:ahLst/>
              <a:cxnLst/>
              <a:rect l="l" t="t" r="r" b="b"/>
              <a:pathLst>
                <a:path w="581660">
                  <a:moveTo>
                    <a:pt x="0" y="0"/>
                  </a:moveTo>
                  <a:lnTo>
                    <a:pt x="581304" y="0"/>
                  </a:lnTo>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p:nvPr/>
          </p:nvSpPr>
          <p:spPr>
            <a:xfrm>
              <a:off x="5220750" y="4598950"/>
              <a:ext cx="85725" cy="100330"/>
            </a:xfrm>
            <a:custGeom>
              <a:avLst/>
              <a:gdLst/>
              <a:ahLst/>
              <a:cxnLst/>
              <a:rect l="l" t="t" r="r" b="b"/>
              <a:pathLst>
                <a:path w="85725" h="100329">
                  <a:moveTo>
                    <a:pt x="0" y="0"/>
                  </a:moveTo>
                  <a:lnTo>
                    <a:pt x="85725" y="50012"/>
                  </a:lnTo>
                  <a:lnTo>
                    <a:pt x="0" y="100012"/>
                  </a:lnTo>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object 13"/>
          <p:cNvSpPr/>
          <p:nvPr/>
        </p:nvSpPr>
        <p:spPr>
          <a:xfrm>
            <a:off x="2692907" y="3294888"/>
            <a:ext cx="914400" cy="304800"/>
          </a:xfrm>
          <a:custGeom>
            <a:avLst/>
            <a:gdLst/>
            <a:ahLst/>
            <a:cxnLst/>
            <a:rect l="l" t="t" r="r" b="b"/>
            <a:pathLst>
              <a:path w="914400" h="304800">
                <a:moveTo>
                  <a:pt x="0" y="152400"/>
                </a:moveTo>
                <a:lnTo>
                  <a:pt x="19357" y="108386"/>
                </a:lnTo>
                <a:lnTo>
                  <a:pt x="73658" y="69418"/>
                </a:lnTo>
                <a:lnTo>
                  <a:pt x="112144" y="52416"/>
                </a:lnTo>
                <a:lnTo>
                  <a:pt x="157244" y="37382"/>
                </a:lnTo>
                <a:lnTo>
                  <a:pt x="208251" y="24553"/>
                </a:lnTo>
                <a:lnTo>
                  <a:pt x="264457" y="14165"/>
                </a:lnTo>
                <a:lnTo>
                  <a:pt x="325155" y="6452"/>
                </a:lnTo>
                <a:lnTo>
                  <a:pt x="389639" y="1652"/>
                </a:lnTo>
                <a:lnTo>
                  <a:pt x="457200" y="0"/>
                </a:lnTo>
                <a:lnTo>
                  <a:pt x="524760" y="1652"/>
                </a:lnTo>
                <a:lnTo>
                  <a:pt x="589244" y="6452"/>
                </a:lnTo>
                <a:lnTo>
                  <a:pt x="649942" y="14165"/>
                </a:lnTo>
                <a:lnTo>
                  <a:pt x="706148" y="24553"/>
                </a:lnTo>
                <a:lnTo>
                  <a:pt x="757155" y="37382"/>
                </a:lnTo>
                <a:lnTo>
                  <a:pt x="802255" y="52416"/>
                </a:lnTo>
                <a:lnTo>
                  <a:pt x="840741" y="69418"/>
                </a:lnTo>
                <a:lnTo>
                  <a:pt x="895042" y="108386"/>
                </a:lnTo>
                <a:lnTo>
                  <a:pt x="914400" y="152400"/>
                </a:lnTo>
                <a:lnTo>
                  <a:pt x="909442" y="174919"/>
                </a:lnTo>
                <a:lnTo>
                  <a:pt x="871906" y="216645"/>
                </a:lnTo>
                <a:lnTo>
                  <a:pt x="802255" y="252383"/>
                </a:lnTo>
                <a:lnTo>
                  <a:pt x="757155" y="267417"/>
                </a:lnTo>
                <a:lnTo>
                  <a:pt x="706148" y="280246"/>
                </a:lnTo>
                <a:lnTo>
                  <a:pt x="649942" y="290634"/>
                </a:lnTo>
                <a:lnTo>
                  <a:pt x="589244" y="298347"/>
                </a:lnTo>
                <a:lnTo>
                  <a:pt x="524760" y="303147"/>
                </a:lnTo>
                <a:lnTo>
                  <a:pt x="457200" y="304800"/>
                </a:lnTo>
                <a:lnTo>
                  <a:pt x="389639" y="303147"/>
                </a:lnTo>
                <a:lnTo>
                  <a:pt x="325155" y="298347"/>
                </a:lnTo>
                <a:lnTo>
                  <a:pt x="264457" y="290634"/>
                </a:lnTo>
                <a:lnTo>
                  <a:pt x="208251" y="280246"/>
                </a:lnTo>
                <a:lnTo>
                  <a:pt x="157244" y="267417"/>
                </a:lnTo>
                <a:lnTo>
                  <a:pt x="112144" y="252383"/>
                </a:lnTo>
                <a:lnTo>
                  <a:pt x="73658" y="235381"/>
                </a:lnTo>
                <a:lnTo>
                  <a:pt x="19357" y="196413"/>
                </a:lnTo>
                <a:lnTo>
                  <a:pt x="0" y="152400"/>
                </a:lnTo>
                <a:close/>
              </a:path>
            </a:pathLst>
          </a:custGeom>
          <a:ln w="12700">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4" name="object 14"/>
          <p:cNvGrpSpPr/>
          <p:nvPr/>
        </p:nvGrpSpPr>
        <p:grpSpPr>
          <a:xfrm>
            <a:off x="2362200" y="914400"/>
            <a:ext cx="7467600" cy="1332230"/>
            <a:chOff x="2362200" y="914400"/>
            <a:chExt cx="7467600" cy="1332230"/>
          </a:xfrm>
        </p:grpSpPr>
        <p:pic>
          <p:nvPicPr>
            <p:cNvPr id="15" name="object 15"/>
            <p:cNvPicPr/>
            <p:nvPr/>
          </p:nvPicPr>
          <p:blipFill>
            <a:blip r:embed="rId5" cstate="print"/>
            <a:stretch>
              <a:fillRect/>
            </a:stretch>
          </p:blipFill>
          <p:spPr>
            <a:xfrm>
              <a:off x="2362200" y="914400"/>
              <a:ext cx="7467599" cy="1331975"/>
            </a:xfrm>
            <a:prstGeom prst="rect">
              <a:avLst/>
            </a:prstGeom>
          </p:spPr>
        </p:pic>
        <p:sp>
          <p:nvSpPr>
            <p:cNvPr id="16" name="object 16"/>
            <p:cNvSpPr/>
            <p:nvPr/>
          </p:nvSpPr>
          <p:spPr>
            <a:xfrm>
              <a:off x="3608832" y="1690116"/>
              <a:ext cx="1371600" cy="347980"/>
            </a:xfrm>
            <a:custGeom>
              <a:avLst/>
              <a:gdLst/>
              <a:ahLst/>
              <a:cxnLst/>
              <a:rect l="l" t="t" r="r" b="b"/>
              <a:pathLst>
                <a:path w="1371600" h="347980">
                  <a:moveTo>
                    <a:pt x="0" y="173736"/>
                  </a:moveTo>
                  <a:lnTo>
                    <a:pt x="30832" y="122073"/>
                  </a:lnTo>
                  <a:lnTo>
                    <a:pt x="82773" y="90924"/>
                  </a:lnTo>
                  <a:lnTo>
                    <a:pt x="156604" y="63225"/>
                  </a:lnTo>
                  <a:lnTo>
                    <a:pt x="200867" y="50887"/>
                  </a:lnTo>
                  <a:lnTo>
                    <a:pt x="249569" y="39673"/>
                  </a:lnTo>
                  <a:lnTo>
                    <a:pt x="302364" y="29672"/>
                  </a:lnTo>
                  <a:lnTo>
                    <a:pt x="358909" y="20969"/>
                  </a:lnTo>
                  <a:lnTo>
                    <a:pt x="418857" y="13653"/>
                  </a:lnTo>
                  <a:lnTo>
                    <a:pt x="481865" y="7811"/>
                  </a:lnTo>
                  <a:lnTo>
                    <a:pt x="547588" y="3529"/>
                  </a:lnTo>
                  <a:lnTo>
                    <a:pt x="615681" y="897"/>
                  </a:lnTo>
                  <a:lnTo>
                    <a:pt x="685800" y="0"/>
                  </a:lnTo>
                  <a:lnTo>
                    <a:pt x="755918" y="897"/>
                  </a:lnTo>
                  <a:lnTo>
                    <a:pt x="824011" y="3529"/>
                  </a:lnTo>
                  <a:lnTo>
                    <a:pt x="889734" y="7811"/>
                  </a:lnTo>
                  <a:lnTo>
                    <a:pt x="952742" y="13653"/>
                  </a:lnTo>
                  <a:lnTo>
                    <a:pt x="1012690" y="20969"/>
                  </a:lnTo>
                  <a:lnTo>
                    <a:pt x="1069235" y="29672"/>
                  </a:lnTo>
                  <a:lnTo>
                    <a:pt x="1122030" y="39673"/>
                  </a:lnTo>
                  <a:lnTo>
                    <a:pt x="1170732" y="50887"/>
                  </a:lnTo>
                  <a:lnTo>
                    <a:pt x="1214995" y="63225"/>
                  </a:lnTo>
                  <a:lnTo>
                    <a:pt x="1254474" y="76599"/>
                  </a:lnTo>
                  <a:lnTo>
                    <a:pt x="1317705" y="106111"/>
                  </a:lnTo>
                  <a:lnTo>
                    <a:pt x="1357666" y="138723"/>
                  </a:lnTo>
                  <a:lnTo>
                    <a:pt x="1371600" y="173736"/>
                  </a:lnTo>
                  <a:lnTo>
                    <a:pt x="1368059" y="191498"/>
                  </a:lnTo>
                  <a:lnTo>
                    <a:pt x="1340767" y="225398"/>
                  </a:lnTo>
                  <a:lnTo>
                    <a:pt x="1288826" y="256547"/>
                  </a:lnTo>
                  <a:lnTo>
                    <a:pt x="1214995" y="284246"/>
                  </a:lnTo>
                  <a:lnTo>
                    <a:pt x="1170732" y="296584"/>
                  </a:lnTo>
                  <a:lnTo>
                    <a:pt x="1122030" y="307798"/>
                  </a:lnTo>
                  <a:lnTo>
                    <a:pt x="1069235" y="317799"/>
                  </a:lnTo>
                  <a:lnTo>
                    <a:pt x="1012690" y="326502"/>
                  </a:lnTo>
                  <a:lnTo>
                    <a:pt x="952742" y="333818"/>
                  </a:lnTo>
                  <a:lnTo>
                    <a:pt x="889734" y="339660"/>
                  </a:lnTo>
                  <a:lnTo>
                    <a:pt x="824011" y="343942"/>
                  </a:lnTo>
                  <a:lnTo>
                    <a:pt x="755918" y="346574"/>
                  </a:lnTo>
                  <a:lnTo>
                    <a:pt x="685800" y="347472"/>
                  </a:lnTo>
                  <a:lnTo>
                    <a:pt x="615681" y="346574"/>
                  </a:lnTo>
                  <a:lnTo>
                    <a:pt x="547588" y="343942"/>
                  </a:lnTo>
                  <a:lnTo>
                    <a:pt x="481865" y="339660"/>
                  </a:lnTo>
                  <a:lnTo>
                    <a:pt x="418857" y="333818"/>
                  </a:lnTo>
                  <a:lnTo>
                    <a:pt x="358909" y="326502"/>
                  </a:lnTo>
                  <a:lnTo>
                    <a:pt x="302364" y="317799"/>
                  </a:lnTo>
                  <a:lnTo>
                    <a:pt x="249569" y="307798"/>
                  </a:lnTo>
                  <a:lnTo>
                    <a:pt x="200867" y="296584"/>
                  </a:lnTo>
                  <a:lnTo>
                    <a:pt x="156604" y="284246"/>
                  </a:lnTo>
                  <a:lnTo>
                    <a:pt x="117125" y="270872"/>
                  </a:lnTo>
                  <a:lnTo>
                    <a:pt x="53894" y="241360"/>
                  </a:lnTo>
                  <a:lnTo>
                    <a:pt x="13933" y="208748"/>
                  </a:lnTo>
                  <a:lnTo>
                    <a:pt x="0" y="173736"/>
                  </a:lnTo>
                  <a:close/>
                </a:path>
              </a:pathLst>
            </a:custGeom>
            <a:ln w="12699">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7" name="object 17"/>
          <p:cNvSpPr txBox="1">
            <a:spLocks noGrp="1"/>
          </p:cNvSpPr>
          <p:nvPr>
            <p:ph type="dt" sz="half" idx="6"/>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dirty="0">
                <a:ln>
                  <a:noFill/>
                </a:ln>
                <a:solidFill>
                  <a:srgbClr val="888888"/>
                </a:solidFill>
                <a:effectLst/>
                <a:uLnTx/>
                <a:uFillTx/>
                <a:latin typeface="Arial"/>
                <a:cs typeface="Arial"/>
              </a:rPr>
              <a:t>12/19/2023</a:t>
            </a:r>
          </a:p>
        </p:txBody>
      </p:sp>
      <p:sp>
        <p:nvSpPr>
          <p:cNvPr id="18" name="object 18"/>
          <p:cNvSpPr txBox="1">
            <a:spLocks noGrp="1"/>
          </p:cNvSpPr>
          <p:nvPr>
            <p:ph type="sldNum" sz="quarter" idx="7"/>
          </p:nvPr>
        </p:nvSpPr>
        <p:spPr>
          <a:prstGeom prst="rect">
            <a:avLst/>
          </a:prstGeom>
        </p:spPr>
        <p:txBody>
          <a:bodyPr vert="horz" wrap="square" lIns="0" tIns="0" rIns="0" bIns="0" rtlCol="0">
            <a:spAutoFit/>
          </a:bodyPr>
          <a:lstStyle/>
          <a:p>
            <a:pPr marL="11557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50" normalizeH="0" baseline="0" noProof="0" dirty="0">
                <a:ln>
                  <a:noFill/>
                </a:ln>
                <a:solidFill>
                  <a:srgbClr val="888888"/>
                </a:solidFill>
                <a:effectLst/>
                <a:uLnTx/>
                <a:uFillTx/>
                <a:latin typeface="Arial"/>
                <a:cs typeface="Arial"/>
              </a:rPr>
              <a:pPr marL="115570" marR="0" lvl="0" indent="0" defTabSz="914400" eaLnBrk="1" fontAlgn="auto" latinLnBrk="0" hangingPunct="1">
                <a:lnSpc>
                  <a:spcPts val="1240"/>
                </a:lnSpc>
                <a:spcBef>
                  <a:spcPts val="0"/>
                </a:spcBef>
                <a:spcAft>
                  <a:spcPts val="0"/>
                </a:spcAft>
                <a:buClrTx/>
                <a:buSzTx/>
                <a:buFontTx/>
                <a:buNone/>
                <a:tabLst/>
                <a:defRPr/>
              </a:pPr>
              <a:t>31</a:t>
            </a:fld>
            <a:endParaRPr kumimoji="0" sz="1200" b="0" i="0" u="none" strike="noStrike" kern="0" cap="none" spc="-50" normalizeH="0" baseline="0" noProof="0" dirty="0">
              <a:ln>
                <a:noFill/>
              </a:ln>
              <a:solidFill>
                <a:srgbClr val="888888"/>
              </a:solidFill>
              <a:effectLst/>
              <a:uLnTx/>
              <a:uFillTx/>
              <a:latin typeface="Arial"/>
              <a:cs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50" y="-6350"/>
            <a:ext cx="12204700" cy="845185"/>
            <a:chOff x="-6350" y="-6350"/>
            <a:chExt cx="12204700" cy="845185"/>
          </a:xfrm>
        </p:grpSpPr>
        <p:pic>
          <p:nvPicPr>
            <p:cNvPr id="3" name="object 3"/>
            <p:cNvPicPr/>
            <p:nvPr/>
          </p:nvPicPr>
          <p:blipFill>
            <a:blip r:embed="rId2" cstate="print"/>
            <a:stretch>
              <a:fillRect/>
            </a:stretch>
          </p:blipFill>
          <p:spPr>
            <a:xfrm>
              <a:off x="0" y="0"/>
              <a:ext cx="12192000" cy="832103"/>
            </a:xfrm>
            <a:prstGeom prst="rect">
              <a:avLst/>
            </a:prstGeom>
          </p:spPr>
        </p:pic>
        <p:sp>
          <p:nvSpPr>
            <p:cNvPr id="4" name="object 4"/>
            <p:cNvSpPr/>
            <p:nvPr/>
          </p:nvSpPr>
          <p:spPr>
            <a:xfrm>
              <a:off x="0" y="0"/>
              <a:ext cx="12192000" cy="832485"/>
            </a:xfrm>
            <a:custGeom>
              <a:avLst/>
              <a:gdLst/>
              <a:ahLst/>
              <a:cxnLst/>
              <a:rect l="l" t="t" r="r" b="b"/>
              <a:pathLst>
                <a:path w="12192000" h="832485">
                  <a:moveTo>
                    <a:pt x="0" y="0"/>
                  </a:moveTo>
                  <a:lnTo>
                    <a:pt x="12192000" y="0"/>
                  </a:lnTo>
                  <a:lnTo>
                    <a:pt x="12192000" y="832103"/>
                  </a:lnTo>
                  <a:lnTo>
                    <a:pt x="0" y="832103"/>
                  </a:lnTo>
                  <a:lnTo>
                    <a:pt x="0" y="0"/>
                  </a:lnTo>
                  <a:close/>
                </a:path>
              </a:pathLst>
            </a:custGeom>
            <a:ln w="12700">
              <a:solidFill>
                <a:srgbClr val="2E528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p:cNvPicPr/>
            <p:nvPr/>
          </p:nvPicPr>
          <p:blipFill>
            <a:blip r:embed="rId3" cstate="print"/>
            <a:stretch>
              <a:fillRect/>
            </a:stretch>
          </p:blipFill>
          <p:spPr>
            <a:xfrm>
              <a:off x="8737092" y="76200"/>
              <a:ext cx="3206495" cy="685799"/>
            </a:xfrm>
            <a:prstGeom prst="rect">
              <a:avLst/>
            </a:prstGeom>
          </p:spPr>
        </p:pic>
      </p:grpSp>
      <p:sp>
        <p:nvSpPr>
          <p:cNvPr id="6" name="object 6"/>
          <p:cNvSpPr txBox="1"/>
          <p:nvPr/>
        </p:nvSpPr>
        <p:spPr>
          <a:xfrm>
            <a:off x="2555919" y="3815572"/>
            <a:ext cx="5662930" cy="299720"/>
          </a:xfrm>
          <a:prstGeom prst="rect">
            <a:avLst/>
          </a:prstGeom>
        </p:spPr>
        <p:txBody>
          <a:bodyPr vert="horz" wrap="square" lIns="0" tIns="12700" rIns="0" bIns="0" rtlCol="0">
            <a:spAutoFit/>
          </a:bodyPr>
          <a:lstStyle/>
          <a:p>
            <a:pPr marL="299085" marR="0" lvl="0" indent="-286385" defTabSz="914400" eaLnBrk="1" fontAlgn="auto" latinLnBrk="0" hangingPunct="1">
              <a:lnSpc>
                <a:spcPct val="100000"/>
              </a:lnSpc>
              <a:spcBef>
                <a:spcPts val="100"/>
              </a:spcBef>
              <a:spcAft>
                <a:spcPts val="0"/>
              </a:spcAft>
              <a:buClrTx/>
              <a:buSzTx/>
              <a:buFont typeface="Arial"/>
              <a:buChar char="•"/>
              <a:tabLst>
                <a:tab pos="299085" algn="l"/>
              </a:tabLst>
              <a:defRPr/>
            </a:pPr>
            <a:r>
              <a:rPr kumimoji="0" sz="1800" b="0" i="0" u="none" strike="noStrike" kern="0" cap="none" spc="0" normalizeH="0" baseline="0" noProof="0" dirty="0">
                <a:ln>
                  <a:noFill/>
                </a:ln>
                <a:solidFill>
                  <a:sysClr val="windowText" lastClr="000000"/>
                </a:solidFill>
                <a:effectLst/>
                <a:uLnTx/>
                <a:uFillTx/>
                <a:latin typeface="Arial"/>
                <a:cs typeface="Arial"/>
              </a:rPr>
              <a:t>If</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60" normalizeH="0" baseline="0" noProof="0" dirty="0">
                <a:ln>
                  <a:noFill/>
                </a:ln>
                <a:solidFill>
                  <a:sysClr val="windowText" lastClr="000000"/>
                </a:solidFill>
                <a:effectLst/>
                <a:uLnTx/>
                <a:uFillTx/>
                <a:latin typeface="Arial"/>
                <a:cs typeface="Arial"/>
              </a:rPr>
              <a:t>completing</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140" normalizeH="0" baseline="0" noProof="0" dirty="0">
                <a:ln>
                  <a:noFill/>
                </a:ln>
                <a:solidFill>
                  <a:sysClr val="windowText" lastClr="000000"/>
                </a:solidFill>
                <a:effectLst/>
                <a:uLnTx/>
                <a:uFillTx/>
                <a:latin typeface="Arial"/>
                <a:cs typeface="Arial"/>
              </a:rPr>
              <a:t>a</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75" normalizeH="0" baseline="0" noProof="0" dirty="0">
                <a:ln>
                  <a:noFill/>
                </a:ln>
                <a:solidFill>
                  <a:sysClr val="windowText" lastClr="000000"/>
                </a:solidFill>
                <a:effectLst/>
                <a:uLnTx/>
                <a:uFillTx/>
                <a:latin typeface="Arial"/>
                <a:cs typeface="Arial"/>
              </a:rPr>
              <a:t>new</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55" normalizeH="0" baseline="0" noProof="0" dirty="0">
                <a:ln>
                  <a:noFill/>
                </a:ln>
                <a:solidFill>
                  <a:sysClr val="windowText" lastClr="000000"/>
                </a:solidFill>
                <a:effectLst/>
                <a:uLnTx/>
                <a:uFillTx/>
                <a:latin typeface="Arial"/>
                <a:cs typeface="Arial"/>
              </a:rPr>
              <a:t>application,</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click</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70" normalizeH="0" baseline="0" noProof="0" dirty="0">
                <a:ln>
                  <a:noFill/>
                </a:ln>
                <a:solidFill>
                  <a:sysClr val="windowText" lastClr="000000"/>
                </a:solidFill>
                <a:effectLst/>
                <a:uLnTx/>
                <a:uFillTx/>
                <a:latin typeface="Arial"/>
                <a:cs typeface="Arial"/>
              </a:rPr>
              <a:t>on</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1" i="1" u="none" strike="noStrike" kern="0" cap="none" spc="-120" normalizeH="0" baseline="0" noProof="0" dirty="0">
                <a:ln>
                  <a:noFill/>
                </a:ln>
                <a:solidFill>
                  <a:srgbClr val="FF0000"/>
                </a:solidFill>
                <a:effectLst/>
                <a:uLnTx/>
                <a:uFillTx/>
                <a:latin typeface="Arial"/>
                <a:cs typeface="Arial"/>
              </a:rPr>
              <a:t>New</a:t>
            </a:r>
            <a:r>
              <a:rPr kumimoji="0" sz="1800" b="1" i="1" u="none" strike="noStrike" kern="0" cap="none" spc="-75" normalizeH="0" baseline="0" noProof="0" dirty="0">
                <a:ln>
                  <a:noFill/>
                </a:ln>
                <a:solidFill>
                  <a:srgbClr val="FF0000"/>
                </a:solidFill>
                <a:effectLst/>
                <a:uLnTx/>
                <a:uFillTx/>
                <a:latin typeface="Arial"/>
                <a:cs typeface="Arial"/>
              </a:rPr>
              <a:t> </a:t>
            </a:r>
            <a:r>
              <a:rPr kumimoji="0" sz="1800" b="1" i="1" u="none" strike="noStrike" kern="0" cap="none" spc="-90" normalizeH="0" baseline="0" noProof="0" dirty="0">
                <a:ln>
                  <a:noFill/>
                </a:ln>
                <a:solidFill>
                  <a:srgbClr val="FF0000"/>
                </a:solidFill>
                <a:effectLst/>
                <a:uLnTx/>
                <a:uFillTx/>
                <a:latin typeface="Arial"/>
                <a:cs typeface="Arial"/>
              </a:rPr>
              <a:t>Enrollment</a:t>
            </a:r>
            <a:r>
              <a:rPr kumimoji="0" sz="1800" b="0" i="0" u="none" strike="noStrike" kern="0" cap="none" spc="-90" normalizeH="0" baseline="0" noProof="0" dirty="0">
                <a:ln>
                  <a:noFill/>
                </a:ln>
                <a:solidFill>
                  <a:sysClr val="windowText" lastClr="000000"/>
                </a:solidFill>
                <a:effectLst/>
                <a:uLnTx/>
                <a:uFillTx/>
                <a:latin typeface="Arial"/>
                <a:cs typeface="Arial"/>
              </a:rPr>
              <a:t>.</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7" name="object 7"/>
          <p:cNvSpPr txBox="1">
            <a:spLocks noGrp="1"/>
          </p:cNvSpPr>
          <p:nvPr>
            <p:ph type="title"/>
          </p:nvPr>
        </p:nvSpPr>
        <p:spPr>
          <a:prstGeom prst="rect">
            <a:avLst/>
          </a:prstGeom>
        </p:spPr>
        <p:txBody>
          <a:bodyPr vert="horz" wrap="square" lIns="0" tIns="182244" rIns="0" bIns="0" rtlCol="0">
            <a:spAutoFit/>
          </a:bodyPr>
          <a:lstStyle/>
          <a:p>
            <a:pPr marL="90805">
              <a:lnSpc>
                <a:spcPct val="100000"/>
              </a:lnSpc>
              <a:spcBef>
                <a:spcPts val="95"/>
              </a:spcBef>
            </a:pPr>
            <a:r>
              <a:rPr spc="-130" dirty="0"/>
              <a:t>Starting </a:t>
            </a:r>
            <a:r>
              <a:rPr spc="-250" dirty="0"/>
              <a:t>a</a:t>
            </a:r>
            <a:r>
              <a:rPr spc="-140" dirty="0"/>
              <a:t> </a:t>
            </a:r>
            <a:r>
              <a:rPr spc="-185" dirty="0"/>
              <a:t>New</a:t>
            </a:r>
            <a:r>
              <a:rPr spc="-100" dirty="0"/>
              <a:t> </a:t>
            </a:r>
            <a:r>
              <a:rPr spc="-95" dirty="0"/>
              <a:t>Application</a:t>
            </a:r>
          </a:p>
        </p:txBody>
      </p:sp>
      <p:grpSp>
        <p:nvGrpSpPr>
          <p:cNvPr id="8" name="object 8"/>
          <p:cNvGrpSpPr/>
          <p:nvPr/>
        </p:nvGrpSpPr>
        <p:grpSpPr>
          <a:xfrm>
            <a:off x="2476500" y="1463040"/>
            <a:ext cx="7016750" cy="1437640"/>
            <a:chOff x="2476500" y="1463040"/>
            <a:chExt cx="7016750" cy="1437640"/>
          </a:xfrm>
        </p:grpSpPr>
        <p:pic>
          <p:nvPicPr>
            <p:cNvPr id="9" name="object 9"/>
            <p:cNvPicPr/>
            <p:nvPr/>
          </p:nvPicPr>
          <p:blipFill>
            <a:blip r:embed="rId4" cstate="print"/>
            <a:stretch>
              <a:fillRect/>
            </a:stretch>
          </p:blipFill>
          <p:spPr>
            <a:xfrm>
              <a:off x="2476500" y="1463040"/>
              <a:ext cx="7016483" cy="1437118"/>
            </a:xfrm>
            <a:prstGeom prst="rect">
              <a:avLst/>
            </a:prstGeom>
          </p:spPr>
        </p:pic>
        <p:sp>
          <p:nvSpPr>
            <p:cNvPr id="10" name="object 10"/>
            <p:cNvSpPr/>
            <p:nvPr/>
          </p:nvSpPr>
          <p:spPr>
            <a:xfrm>
              <a:off x="3352800" y="2133600"/>
              <a:ext cx="914400" cy="304800"/>
            </a:xfrm>
            <a:custGeom>
              <a:avLst/>
              <a:gdLst/>
              <a:ahLst/>
              <a:cxnLst/>
              <a:rect l="l" t="t" r="r" b="b"/>
              <a:pathLst>
                <a:path w="914400" h="304800">
                  <a:moveTo>
                    <a:pt x="0" y="152400"/>
                  </a:moveTo>
                  <a:lnTo>
                    <a:pt x="19357" y="108386"/>
                  </a:lnTo>
                  <a:lnTo>
                    <a:pt x="73658" y="69418"/>
                  </a:lnTo>
                  <a:lnTo>
                    <a:pt x="112144" y="52416"/>
                  </a:lnTo>
                  <a:lnTo>
                    <a:pt x="157244" y="37382"/>
                  </a:lnTo>
                  <a:lnTo>
                    <a:pt x="208251" y="24553"/>
                  </a:lnTo>
                  <a:lnTo>
                    <a:pt x="264457" y="14165"/>
                  </a:lnTo>
                  <a:lnTo>
                    <a:pt x="325155" y="6452"/>
                  </a:lnTo>
                  <a:lnTo>
                    <a:pt x="389639" y="1652"/>
                  </a:lnTo>
                  <a:lnTo>
                    <a:pt x="457200" y="0"/>
                  </a:lnTo>
                  <a:lnTo>
                    <a:pt x="524760" y="1652"/>
                  </a:lnTo>
                  <a:lnTo>
                    <a:pt x="589244" y="6452"/>
                  </a:lnTo>
                  <a:lnTo>
                    <a:pt x="649942" y="14165"/>
                  </a:lnTo>
                  <a:lnTo>
                    <a:pt x="706148" y="24553"/>
                  </a:lnTo>
                  <a:lnTo>
                    <a:pt x="757155" y="37382"/>
                  </a:lnTo>
                  <a:lnTo>
                    <a:pt x="802255" y="52416"/>
                  </a:lnTo>
                  <a:lnTo>
                    <a:pt x="840741" y="69418"/>
                  </a:lnTo>
                  <a:lnTo>
                    <a:pt x="895042" y="108386"/>
                  </a:lnTo>
                  <a:lnTo>
                    <a:pt x="914400" y="152400"/>
                  </a:lnTo>
                  <a:lnTo>
                    <a:pt x="909442" y="174919"/>
                  </a:lnTo>
                  <a:lnTo>
                    <a:pt x="871906" y="216645"/>
                  </a:lnTo>
                  <a:lnTo>
                    <a:pt x="802255" y="252383"/>
                  </a:lnTo>
                  <a:lnTo>
                    <a:pt x="757155" y="267417"/>
                  </a:lnTo>
                  <a:lnTo>
                    <a:pt x="706148" y="280246"/>
                  </a:lnTo>
                  <a:lnTo>
                    <a:pt x="649942" y="290634"/>
                  </a:lnTo>
                  <a:lnTo>
                    <a:pt x="589244" y="298347"/>
                  </a:lnTo>
                  <a:lnTo>
                    <a:pt x="524760" y="303147"/>
                  </a:lnTo>
                  <a:lnTo>
                    <a:pt x="457200" y="304800"/>
                  </a:lnTo>
                  <a:lnTo>
                    <a:pt x="389639" y="303147"/>
                  </a:lnTo>
                  <a:lnTo>
                    <a:pt x="325155" y="298347"/>
                  </a:lnTo>
                  <a:lnTo>
                    <a:pt x="264457" y="290634"/>
                  </a:lnTo>
                  <a:lnTo>
                    <a:pt x="208251" y="280246"/>
                  </a:lnTo>
                  <a:lnTo>
                    <a:pt x="157244" y="267417"/>
                  </a:lnTo>
                  <a:lnTo>
                    <a:pt x="112144" y="252383"/>
                  </a:lnTo>
                  <a:lnTo>
                    <a:pt x="73658" y="235381"/>
                  </a:lnTo>
                  <a:lnTo>
                    <a:pt x="19357" y="196413"/>
                  </a:lnTo>
                  <a:lnTo>
                    <a:pt x="0" y="152400"/>
                  </a:lnTo>
                  <a:close/>
                </a:path>
              </a:pathLst>
            </a:custGeom>
            <a:ln w="12700">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1" name="object 11"/>
          <p:cNvSpPr txBox="1">
            <a:spLocks noGrp="1"/>
          </p:cNvSpPr>
          <p:nvPr>
            <p:ph type="dt" sz="half" idx="6"/>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dirty="0">
                <a:ln>
                  <a:noFill/>
                </a:ln>
                <a:solidFill>
                  <a:srgbClr val="888888"/>
                </a:solidFill>
                <a:effectLst/>
                <a:uLnTx/>
                <a:uFillTx/>
                <a:latin typeface="Arial"/>
                <a:cs typeface="Arial"/>
              </a:rPr>
              <a:t>12/19/2023</a:t>
            </a:r>
          </a:p>
        </p:txBody>
      </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11557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50" normalizeH="0" baseline="0" noProof="0" dirty="0">
                <a:ln>
                  <a:noFill/>
                </a:ln>
                <a:solidFill>
                  <a:srgbClr val="888888"/>
                </a:solidFill>
                <a:effectLst/>
                <a:uLnTx/>
                <a:uFillTx/>
                <a:latin typeface="Arial"/>
                <a:cs typeface="Arial"/>
              </a:rPr>
              <a:pPr marL="115570" marR="0" lvl="0" indent="0" defTabSz="914400" eaLnBrk="1" fontAlgn="auto" latinLnBrk="0" hangingPunct="1">
                <a:lnSpc>
                  <a:spcPts val="1240"/>
                </a:lnSpc>
                <a:spcBef>
                  <a:spcPts val="0"/>
                </a:spcBef>
                <a:spcAft>
                  <a:spcPts val="0"/>
                </a:spcAft>
                <a:buClrTx/>
                <a:buSzTx/>
                <a:buFontTx/>
                <a:buNone/>
                <a:tabLst/>
                <a:defRPr/>
              </a:pPr>
              <a:t>32</a:t>
            </a:fld>
            <a:endParaRPr kumimoji="0" sz="1200" b="0" i="0" u="none" strike="noStrike" kern="0" cap="none" spc="-50" normalizeH="0" baseline="0" noProof="0" dirty="0">
              <a:ln>
                <a:noFill/>
              </a:ln>
              <a:solidFill>
                <a:srgbClr val="888888"/>
              </a:solidFill>
              <a:effectLst/>
              <a:uLnTx/>
              <a:uFillTx/>
              <a:latin typeface="Arial"/>
              <a:cs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50" y="-6350"/>
            <a:ext cx="12067540" cy="845185"/>
            <a:chOff x="-6350" y="-6350"/>
            <a:chExt cx="12067540" cy="845185"/>
          </a:xfrm>
        </p:grpSpPr>
        <p:pic>
          <p:nvPicPr>
            <p:cNvPr id="3" name="object 3"/>
            <p:cNvPicPr/>
            <p:nvPr/>
          </p:nvPicPr>
          <p:blipFill>
            <a:blip r:embed="rId2" cstate="print"/>
            <a:stretch>
              <a:fillRect/>
            </a:stretch>
          </p:blipFill>
          <p:spPr>
            <a:xfrm>
              <a:off x="0" y="0"/>
              <a:ext cx="12054840" cy="832103"/>
            </a:xfrm>
            <a:prstGeom prst="rect">
              <a:avLst/>
            </a:prstGeom>
          </p:spPr>
        </p:pic>
        <p:sp>
          <p:nvSpPr>
            <p:cNvPr id="4" name="object 4"/>
            <p:cNvSpPr/>
            <p:nvPr/>
          </p:nvSpPr>
          <p:spPr>
            <a:xfrm>
              <a:off x="0" y="0"/>
              <a:ext cx="12054840" cy="832485"/>
            </a:xfrm>
            <a:custGeom>
              <a:avLst/>
              <a:gdLst/>
              <a:ahLst/>
              <a:cxnLst/>
              <a:rect l="l" t="t" r="r" b="b"/>
              <a:pathLst>
                <a:path w="12054840" h="832485">
                  <a:moveTo>
                    <a:pt x="0" y="0"/>
                  </a:moveTo>
                  <a:lnTo>
                    <a:pt x="12054840" y="0"/>
                  </a:lnTo>
                  <a:lnTo>
                    <a:pt x="12054840" y="832103"/>
                  </a:lnTo>
                  <a:lnTo>
                    <a:pt x="0" y="832103"/>
                  </a:lnTo>
                  <a:lnTo>
                    <a:pt x="0" y="0"/>
                  </a:lnTo>
                  <a:close/>
                </a:path>
              </a:pathLst>
            </a:custGeom>
            <a:ln w="12700">
              <a:solidFill>
                <a:srgbClr val="2E528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p:cNvPicPr/>
            <p:nvPr/>
          </p:nvPicPr>
          <p:blipFill>
            <a:blip r:embed="rId3" cstate="print"/>
            <a:stretch>
              <a:fillRect/>
            </a:stretch>
          </p:blipFill>
          <p:spPr>
            <a:xfrm>
              <a:off x="8639557" y="76200"/>
              <a:ext cx="3169918" cy="685799"/>
            </a:xfrm>
            <a:prstGeom prst="rect">
              <a:avLst/>
            </a:prstGeom>
          </p:spPr>
        </p:pic>
      </p:grpSp>
      <p:sp>
        <p:nvSpPr>
          <p:cNvPr id="6" name="object 6"/>
          <p:cNvSpPr/>
          <p:nvPr/>
        </p:nvSpPr>
        <p:spPr>
          <a:xfrm>
            <a:off x="9583198" y="4479320"/>
            <a:ext cx="85725" cy="85725"/>
          </a:xfrm>
          <a:custGeom>
            <a:avLst/>
            <a:gdLst/>
            <a:ahLst/>
            <a:cxnLst/>
            <a:rect l="l" t="t" r="r" b="b"/>
            <a:pathLst>
              <a:path w="85725" h="85725">
                <a:moveTo>
                  <a:pt x="62865" y="0"/>
                </a:moveTo>
                <a:lnTo>
                  <a:pt x="85305" y="85318"/>
                </a:lnTo>
                <a:lnTo>
                  <a:pt x="0" y="62865"/>
                </a:lnTo>
              </a:path>
            </a:pathLst>
          </a:custGeom>
          <a:ln w="12700">
            <a:solidFill>
              <a:srgbClr val="4471C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txBox="1">
            <a:spLocks noGrp="1"/>
          </p:cNvSpPr>
          <p:nvPr>
            <p:ph type="title"/>
          </p:nvPr>
        </p:nvSpPr>
        <p:spPr>
          <a:prstGeom prst="rect">
            <a:avLst/>
          </a:prstGeom>
        </p:spPr>
        <p:txBody>
          <a:bodyPr vert="horz" wrap="square" lIns="0" tIns="258446" rIns="0" bIns="0" rtlCol="0">
            <a:spAutoFit/>
          </a:bodyPr>
          <a:lstStyle/>
          <a:p>
            <a:pPr marL="90805">
              <a:lnSpc>
                <a:spcPct val="100000"/>
              </a:lnSpc>
              <a:spcBef>
                <a:spcPts val="95"/>
              </a:spcBef>
            </a:pPr>
            <a:r>
              <a:rPr spc="-130" dirty="0"/>
              <a:t>Starting </a:t>
            </a:r>
            <a:r>
              <a:rPr spc="-250" dirty="0"/>
              <a:t>a</a:t>
            </a:r>
            <a:r>
              <a:rPr spc="-140" dirty="0"/>
              <a:t> </a:t>
            </a:r>
            <a:r>
              <a:rPr spc="-185" dirty="0"/>
              <a:t>New</a:t>
            </a:r>
            <a:r>
              <a:rPr spc="-100" dirty="0"/>
              <a:t> </a:t>
            </a:r>
            <a:r>
              <a:rPr spc="-95" dirty="0"/>
              <a:t>Application</a:t>
            </a:r>
          </a:p>
        </p:txBody>
      </p:sp>
      <p:sp>
        <p:nvSpPr>
          <p:cNvPr id="8" name="object 8"/>
          <p:cNvSpPr txBox="1"/>
          <p:nvPr/>
        </p:nvSpPr>
        <p:spPr>
          <a:xfrm>
            <a:off x="8325249" y="1396342"/>
            <a:ext cx="3272790" cy="1122680"/>
          </a:xfrm>
          <a:prstGeom prst="rect">
            <a:avLst/>
          </a:prstGeom>
        </p:spPr>
        <p:txBody>
          <a:bodyPr vert="horz" wrap="square" lIns="0" tIns="12700" rIns="0" bIns="0" rtlCol="0">
            <a:spAutoFit/>
          </a:bodyPr>
          <a:lstStyle/>
          <a:p>
            <a:pPr marL="299085" marR="5080" lvl="0" indent="-287020" defTabSz="914400" eaLnBrk="1" fontAlgn="auto" latinLnBrk="0" hangingPunct="1">
              <a:lnSpc>
                <a:spcPct val="100000"/>
              </a:lnSpc>
              <a:spcBef>
                <a:spcPts val="100"/>
              </a:spcBef>
              <a:spcAft>
                <a:spcPts val="0"/>
              </a:spcAft>
              <a:buClrTx/>
              <a:buSzTx/>
              <a:buFontTx/>
              <a:buChar char="•"/>
              <a:tabLst>
                <a:tab pos="299085" algn="l"/>
              </a:tabLst>
              <a:defRPr/>
            </a:pPr>
            <a:r>
              <a:rPr kumimoji="0" sz="1800" b="0" i="0" u="none" strike="noStrike" kern="0" cap="none" spc="-155" normalizeH="0" baseline="0" noProof="0" dirty="0">
                <a:ln>
                  <a:noFill/>
                </a:ln>
                <a:solidFill>
                  <a:sysClr val="windowText" lastClr="000000"/>
                </a:solidFill>
                <a:effectLst/>
                <a:uLnTx/>
                <a:uFillTx/>
                <a:latin typeface="Arial"/>
                <a:cs typeface="Arial"/>
              </a:rPr>
              <a:t>Use</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60" normalizeH="0" baseline="0" noProof="0" dirty="0">
                <a:ln>
                  <a:noFill/>
                </a:ln>
                <a:solidFill>
                  <a:sysClr val="windowText" lastClr="000000"/>
                </a:solidFill>
                <a:effectLst/>
                <a:uLnTx/>
                <a:uFillTx/>
                <a:latin typeface="Arial"/>
                <a:cs typeface="Arial"/>
              </a:rPr>
              <a:t>radio</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45" normalizeH="0" baseline="0" noProof="0" dirty="0">
                <a:ln>
                  <a:noFill/>
                </a:ln>
                <a:solidFill>
                  <a:sysClr val="windowText" lastClr="000000"/>
                </a:solidFill>
                <a:effectLst/>
                <a:uLnTx/>
                <a:uFillTx/>
                <a:latin typeface="Arial"/>
                <a:cs typeface="Arial"/>
              </a:rPr>
              <a:t>buttons</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select </a:t>
            </a:r>
            <a:r>
              <a:rPr kumimoji="0" sz="1800" b="0" i="0" u="none" strike="noStrike" kern="0" cap="none" spc="-60" normalizeH="0" baseline="0" noProof="0" dirty="0">
                <a:ln>
                  <a:noFill/>
                </a:ln>
                <a:solidFill>
                  <a:sysClr val="windowText" lastClr="000000"/>
                </a:solidFill>
                <a:effectLst/>
                <a:uLnTx/>
                <a:uFillTx/>
                <a:latin typeface="Arial"/>
                <a:cs typeface="Arial"/>
              </a:rPr>
              <a:t>your</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45" normalizeH="0" baseline="0" noProof="0" dirty="0">
                <a:ln>
                  <a:noFill/>
                </a:ln>
                <a:solidFill>
                  <a:sysClr val="windowText" lastClr="000000"/>
                </a:solidFill>
                <a:effectLst/>
                <a:uLnTx/>
                <a:uFillTx/>
                <a:latin typeface="Arial"/>
                <a:cs typeface="Arial"/>
              </a:rPr>
              <a:t>enrollment</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45" normalizeH="0" baseline="0" noProof="0" dirty="0">
                <a:ln>
                  <a:noFill/>
                </a:ln>
                <a:solidFill>
                  <a:sysClr val="windowText" lastClr="000000"/>
                </a:solidFill>
                <a:effectLst/>
                <a:uLnTx/>
                <a:uFillTx/>
                <a:latin typeface="Arial"/>
                <a:cs typeface="Arial"/>
              </a:rPr>
              <a:t>type,</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30" normalizeH="0" baseline="0" noProof="0" dirty="0">
                <a:ln>
                  <a:noFill/>
                </a:ln>
                <a:solidFill>
                  <a:sysClr val="windowText" lastClr="000000"/>
                </a:solidFill>
                <a:effectLst/>
                <a:uLnTx/>
                <a:uFillTx/>
                <a:latin typeface="Arial"/>
                <a:cs typeface="Arial"/>
              </a:rPr>
              <a:t>then</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50" normalizeH="0" baseline="0" noProof="0" dirty="0">
                <a:ln>
                  <a:noFill/>
                </a:ln>
                <a:solidFill>
                  <a:sysClr val="windowText" lastClr="000000"/>
                </a:solidFill>
                <a:effectLst/>
                <a:uLnTx/>
                <a:uFillTx/>
                <a:latin typeface="Arial"/>
                <a:cs typeface="Arial"/>
              </a:rPr>
              <a:t>click </a:t>
            </a:r>
            <a:r>
              <a:rPr kumimoji="0" sz="1800" b="0" i="0" u="none" strike="noStrike" kern="0" cap="none" spc="-70" normalizeH="0" baseline="0" noProof="0" dirty="0">
                <a:ln>
                  <a:noFill/>
                </a:ln>
                <a:solidFill>
                  <a:sysClr val="windowText" lastClr="000000"/>
                </a:solidFill>
                <a:effectLst/>
                <a:uLnTx/>
                <a:uFillTx/>
                <a:latin typeface="Arial"/>
                <a:cs typeface="Arial"/>
              </a:rPr>
              <a:t>on</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1" i="1" u="none" strike="noStrike" kern="0" cap="none" spc="-150" normalizeH="0" baseline="0" noProof="0" dirty="0">
                <a:ln>
                  <a:noFill/>
                </a:ln>
                <a:solidFill>
                  <a:srgbClr val="FF0000"/>
                </a:solidFill>
                <a:effectLst/>
                <a:uLnTx/>
                <a:uFillTx/>
                <a:latin typeface="Arial"/>
                <a:cs typeface="Arial"/>
              </a:rPr>
              <a:t>Submit</a:t>
            </a:r>
            <a:r>
              <a:rPr kumimoji="0" sz="1800" b="1" i="1" u="none" strike="noStrike" kern="0" cap="none" spc="-95" normalizeH="0" baseline="0" noProof="0" dirty="0">
                <a:ln>
                  <a:noFill/>
                </a:ln>
                <a:solidFill>
                  <a:srgbClr val="FF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in</a:t>
            </a:r>
            <a:r>
              <a:rPr kumimoji="0" sz="1800" b="0" i="0" u="none" strike="noStrike" kern="0" cap="none" spc="-9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40" normalizeH="0" baseline="0" noProof="0" dirty="0">
                <a:ln>
                  <a:noFill/>
                </a:ln>
                <a:solidFill>
                  <a:sysClr val="windowText" lastClr="000000"/>
                </a:solidFill>
                <a:effectLst/>
                <a:uLnTx/>
                <a:uFillTx/>
                <a:latin typeface="Arial"/>
                <a:cs typeface="Arial"/>
              </a:rPr>
              <a:t>lower</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left </a:t>
            </a:r>
            <a:r>
              <a:rPr kumimoji="0" sz="1800" b="0" i="0" u="none" strike="noStrike" kern="0" cap="none" spc="-10" normalizeH="0" baseline="0" noProof="0" dirty="0">
                <a:ln>
                  <a:noFill/>
                </a:ln>
                <a:solidFill>
                  <a:sysClr val="windowText" lastClr="000000"/>
                </a:solidFill>
                <a:effectLst/>
                <a:uLnTx/>
                <a:uFillTx/>
                <a:latin typeface="Arial"/>
                <a:cs typeface="Arial"/>
              </a:rPr>
              <a:t>corner.</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grpSp>
        <p:nvGrpSpPr>
          <p:cNvPr id="9" name="object 9"/>
          <p:cNvGrpSpPr/>
          <p:nvPr/>
        </p:nvGrpSpPr>
        <p:grpSpPr>
          <a:xfrm>
            <a:off x="185928" y="990600"/>
            <a:ext cx="7705725" cy="5730240"/>
            <a:chOff x="185928" y="990600"/>
            <a:chExt cx="7705725" cy="5730240"/>
          </a:xfrm>
        </p:grpSpPr>
        <p:pic>
          <p:nvPicPr>
            <p:cNvPr id="10" name="object 10"/>
            <p:cNvPicPr/>
            <p:nvPr/>
          </p:nvPicPr>
          <p:blipFill>
            <a:blip r:embed="rId4" cstate="print"/>
            <a:stretch>
              <a:fillRect/>
            </a:stretch>
          </p:blipFill>
          <p:spPr>
            <a:xfrm>
              <a:off x="185928" y="990600"/>
              <a:ext cx="7705343" cy="5730239"/>
            </a:xfrm>
            <a:prstGeom prst="rect">
              <a:avLst/>
            </a:prstGeom>
          </p:spPr>
        </p:pic>
        <p:sp>
          <p:nvSpPr>
            <p:cNvPr id="11" name="object 11"/>
            <p:cNvSpPr/>
            <p:nvPr/>
          </p:nvSpPr>
          <p:spPr>
            <a:xfrm>
              <a:off x="243077" y="6233921"/>
              <a:ext cx="523240" cy="242570"/>
            </a:xfrm>
            <a:custGeom>
              <a:avLst/>
              <a:gdLst/>
              <a:ahLst/>
              <a:cxnLst/>
              <a:rect l="l" t="t" r="r" b="b"/>
              <a:pathLst>
                <a:path w="523240" h="242570">
                  <a:moveTo>
                    <a:pt x="0" y="0"/>
                  </a:moveTo>
                  <a:lnTo>
                    <a:pt x="522731" y="0"/>
                  </a:lnTo>
                  <a:lnTo>
                    <a:pt x="522731" y="242315"/>
                  </a:lnTo>
                  <a:lnTo>
                    <a:pt x="0" y="242315"/>
                  </a:lnTo>
                  <a:lnTo>
                    <a:pt x="0" y="0"/>
                  </a:lnTo>
                  <a:close/>
                </a:path>
              </a:pathLst>
            </a:custGeom>
            <a:ln w="28574">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p:nvPr/>
          </p:nvSpPr>
          <p:spPr>
            <a:xfrm>
              <a:off x="3795330" y="1940813"/>
              <a:ext cx="694055" cy="0"/>
            </a:xfrm>
            <a:custGeom>
              <a:avLst/>
              <a:gdLst/>
              <a:ahLst/>
              <a:cxnLst/>
              <a:rect l="l" t="t" r="r" b="b"/>
              <a:pathLst>
                <a:path w="694054">
                  <a:moveTo>
                    <a:pt x="693674" y="0"/>
                  </a:moveTo>
                  <a:lnTo>
                    <a:pt x="0" y="0"/>
                  </a:lnTo>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3"/>
            <p:cNvSpPr/>
            <p:nvPr/>
          </p:nvSpPr>
          <p:spPr>
            <a:xfrm>
              <a:off x="3723891" y="1897948"/>
              <a:ext cx="85725" cy="85725"/>
            </a:xfrm>
            <a:custGeom>
              <a:avLst/>
              <a:gdLst/>
              <a:ahLst/>
              <a:cxnLst/>
              <a:rect l="l" t="t" r="r" b="b"/>
              <a:pathLst>
                <a:path w="85725" h="85725">
                  <a:moveTo>
                    <a:pt x="85725" y="0"/>
                  </a:moveTo>
                  <a:lnTo>
                    <a:pt x="0" y="42862"/>
                  </a:lnTo>
                  <a:lnTo>
                    <a:pt x="85725" y="85725"/>
                  </a:lnTo>
                  <a:lnTo>
                    <a:pt x="85725" y="0"/>
                  </a:lnTo>
                  <a:close/>
                </a:path>
              </a:pathLst>
            </a:custGeom>
            <a:solidFill>
              <a:srgbClr val="FF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4" name="object 14"/>
          <p:cNvSpPr txBox="1">
            <a:spLocks noGrp="1"/>
          </p:cNvSpPr>
          <p:nvPr>
            <p:ph type="dt" sz="half" idx="6"/>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dirty="0">
                <a:ln>
                  <a:noFill/>
                </a:ln>
                <a:solidFill>
                  <a:srgbClr val="888888"/>
                </a:solidFill>
                <a:effectLst/>
                <a:uLnTx/>
                <a:uFillTx/>
                <a:latin typeface="Arial"/>
                <a:cs typeface="Arial"/>
              </a:rPr>
              <a:t>12/19/2023</a:t>
            </a:r>
          </a:p>
        </p:txBody>
      </p:sp>
      <p:sp>
        <p:nvSpPr>
          <p:cNvPr id="15" name="object 15"/>
          <p:cNvSpPr txBox="1">
            <a:spLocks noGrp="1"/>
          </p:cNvSpPr>
          <p:nvPr>
            <p:ph type="sldNum" sz="quarter" idx="7"/>
          </p:nvPr>
        </p:nvSpPr>
        <p:spPr>
          <a:prstGeom prst="rect">
            <a:avLst/>
          </a:prstGeom>
        </p:spPr>
        <p:txBody>
          <a:bodyPr vert="horz" wrap="square" lIns="0" tIns="0" rIns="0" bIns="0" rtlCol="0">
            <a:spAutoFit/>
          </a:bodyPr>
          <a:lstStyle/>
          <a:p>
            <a:pPr marL="11557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50" normalizeH="0" baseline="0" noProof="0" dirty="0">
                <a:ln>
                  <a:noFill/>
                </a:ln>
                <a:solidFill>
                  <a:srgbClr val="888888"/>
                </a:solidFill>
                <a:effectLst/>
                <a:uLnTx/>
                <a:uFillTx/>
                <a:latin typeface="Arial"/>
                <a:cs typeface="Arial"/>
              </a:rPr>
              <a:pPr marL="115570" marR="0" lvl="0" indent="0" defTabSz="914400" eaLnBrk="1" fontAlgn="auto" latinLnBrk="0" hangingPunct="1">
                <a:lnSpc>
                  <a:spcPts val="1240"/>
                </a:lnSpc>
                <a:spcBef>
                  <a:spcPts val="0"/>
                </a:spcBef>
                <a:spcAft>
                  <a:spcPts val="0"/>
                </a:spcAft>
                <a:buClrTx/>
                <a:buSzTx/>
                <a:buFontTx/>
                <a:buNone/>
                <a:tabLst/>
                <a:defRPr/>
              </a:pPr>
              <a:t>33</a:t>
            </a:fld>
            <a:endParaRPr kumimoji="0" sz="1200" b="0" i="0" u="none" strike="noStrike" kern="0" cap="none" spc="-50" normalizeH="0" baseline="0" noProof="0" dirty="0">
              <a:ln>
                <a:noFill/>
              </a:ln>
              <a:solidFill>
                <a:srgbClr val="888888"/>
              </a:solidFill>
              <a:effectLst/>
              <a:uLnTx/>
              <a:uFillTx/>
              <a:latin typeface="Arial"/>
              <a:cs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832485"/>
            <a:chOff x="0" y="0"/>
            <a:chExt cx="12192000" cy="832485"/>
          </a:xfrm>
        </p:grpSpPr>
        <p:pic>
          <p:nvPicPr>
            <p:cNvPr id="3" name="object 3"/>
            <p:cNvPicPr/>
            <p:nvPr/>
          </p:nvPicPr>
          <p:blipFill>
            <a:blip r:embed="rId2" cstate="print"/>
            <a:stretch>
              <a:fillRect/>
            </a:stretch>
          </p:blipFill>
          <p:spPr>
            <a:xfrm>
              <a:off x="0" y="0"/>
              <a:ext cx="12192000" cy="832103"/>
            </a:xfrm>
            <a:prstGeom prst="rect">
              <a:avLst/>
            </a:prstGeom>
          </p:spPr>
        </p:pic>
        <p:pic>
          <p:nvPicPr>
            <p:cNvPr id="4" name="object 4"/>
            <p:cNvPicPr/>
            <p:nvPr/>
          </p:nvPicPr>
          <p:blipFill>
            <a:blip r:embed="rId3" cstate="print"/>
            <a:stretch>
              <a:fillRect/>
            </a:stretch>
          </p:blipFill>
          <p:spPr>
            <a:xfrm>
              <a:off x="8737092" y="76200"/>
              <a:ext cx="3206495" cy="685799"/>
            </a:xfrm>
            <a:prstGeom prst="rect">
              <a:avLst/>
            </a:prstGeom>
          </p:spPr>
        </p:pic>
      </p:grpSp>
      <p:sp>
        <p:nvSpPr>
          <p:cNvPr id="5" name="object 5"/>
          <p:cNvSpPr txBox="1"/>
          <p:nvPr/>
        </p:nvSpPr>
        <p:spPr>
          <a:xfrm>
            <a:off x="0" y="838200"/>
            <a:ext cx="12192000" cy="384175"/>
          </a:xfrm>
          <a:prstGeom prst="rect">
            <a:avLst/>
          </a:prstGeom>
          <a:solidFill>
            <a:srgbClr val="92D050"/>
          </a:solidFill>
        </p:spPr>
        <p:txBody>
          <a:bodyPr vert="horz" wrap="square" lIns="0" tIns="29845" rIns="0" bIns="0" rtlCol="0">
            <a:spAutoFit/>
          </a:bodyPr>
          <a:lstStyle/>
          <a:p>
            <a:pPr marL="1905" marR="0" lvl="0" indent="0" algn="ctr" defTabSz="914400" eaLnBrk="1" fontAlgn="auto" latinLnBrk="0" hangingPunct="1">
              <a:lnSpc>
                <a:spcPct val="100000"/>
              </a:lnSpc>
              <a:spcBef>
                <a:spcPts val="235"/>
              </a:spcBef>
              <a:spcAft>
                <a:spcPts val="0"/>
              </a:spcAft>
              <a:buClrTx/>
              <a:buSzTx/>
              <a:buFontTx/>
              <a:buNone/>
              <a:tabLst/>
              <a:defRPr/>
            </a:pPr>
            <a:r>
              <a:rPr kumimoji="0" sz="1900" b="0" i="1" u="none" strike="noStrike" kern="0" cap="none" spc="-165" normalizeH="0" baseline="0" noProof="0" dirty="0">
                <a:ln>
                  <a:noFill/>
                </a:ln>
                <a:solidFill>
                  <a:sysClr val="windowText" lastClr="000000"/>
                </a:solidFill>
                <a:effectLst/>
                <a:uLnTx/>
                <a:uFillTx/>
                <a:latin typeface="Arial"/>
                <a:cs typeface="Arial"/>
              </a:rPr>
              <a:t>Please</a:t>
            </a:r>
            <a:r>
              <a:rPr kumimoji="0" sz="1900" b="0" i="1" u="none" strike="noStrike" kern="0" cap="none" spc="-55" normalizeH="0" baseline="0" noProof="0" dirty="0">
                <a:ln>
                  <a:noFill/>
                </a:ln>
                <a:solidFill>
                  <a:sysClr val="windowText" lastClr="000000"/>
                </a:solidFill>
                <a:effectLst/>
                <a:uLnTx/>
                <a:uFillTx/>
                <a:latin typeface="Arial"/>
                <a:cs typeface="Arial"/>
              </a:rPr>
              <a:t> </a:t>
            </a:r>
            <a:r>
              <a:rPr kumimoji="0" sz="1900" b="0" i="1" u="none" strike="noStrike" kern="0" cap="none" spc="-95" normalizeH="0" baseline="0" noProof="0" dirty="0">
                <a:ln>
                  <a:noFill/>
                </a:ln>
                <a:solidFill>
                  <a:sysClr val="windowText" lastClr="000000"/>
                </a:solidFill>
                <a:effectLst/>
                <a:uLnTx/>
                <a:uFillTx/>
                <a:latin typeface="Arial"/>
                <a:cs typeface="Arial"/>
              </a:rPr>
              <a:t>complete</a:t>
            </a:r>
            <a:r>
              <a:rPr kumimoji="0" sz="1900" b="0" i="1" u="none" strike="noStrike" kern="0" cap="none" spc="-65" normalizeH="0" baseline="0" noProof="0" dirty="0">
                <a:ln>
                  <a:noFill/>
                </a:ln>
                <a:solidFill>
                  <a:sysClr val="windowText" lastClr="000000"/>
                </a:solidFill>
                <a:effectLst/>
                <a:uLnTx/>
                <a:uFillTx/>
                <a:latin typeface="Arial"/>
                <a:cs typeface="Arial"/>
              </a:rPr>
              <a:t> </a:t>
            </a:r>
            <a:r>
              <a:rPr kumimoji="0" sz="1900" b="0" i="1" u="none" strike="noStrike" kern="0" cap="none" spc="-25" normalizeH="0" baseline="0" noProof="0" dirty="0">
                <a:ln>
                  <a:noFill/>
                </a:ln>
                <a:solidFill>
                  <a:sysClr val="windowText" lastClr="000000"/>
                </a:solidFill>
                <a:effectLst/>
                <a:uLnTx/>
                <a:uFillTx/>
                <a:latin typeface="Arial"/>
                <a:cs typeface="Arial"/>
              </a:rPr>
              <a:t>all</a:t>
            </a:r>
            <a:r>
              <a:rPr kumimoji="0" sz="1900" b="0" i="1" u="none" strike="noStrike" kern="0" cap="none" spc="-70" normalizeH="0" baseline="0" noProof="0" dirty="0">
                <a:ln>
                  <a:noFill/>
                </a:ln>
                <a:solidFill>
                  <a:sysClr val="windowText" lastClr="000000"/>
                </a:solidFill>
                <a:effectLst/>
                <a:uLnTx/>
                <a:uFillTx/>
                <a:latin typeface="Arial"/>
                <a:cs typeface="Arial"/>
              </a:rPr>
              <a:t> fields. At</a:t>
            </a:r>
            <a:r>
              <a:rPr kumimoji="0" sz="1900" b="0" i="1" u="none" strike="noStrike" kern="0" cap="none" spc="-80" normalizeH="0" baseline="0" noProof="0" dirty="0">
                <a:ln>
                  <a:noFill/>
                </a:ln>
                <a:solidFill>
                  <a:sysClr val="windowText" lastClr="000000"/>
                </a:solidFill>
                <a:effectLst/>
                <a:uLnTx/>
                <a:uFillTx/>
                <a:latin typeface="Arial"/>
                <a:cs typeface="Arial"/>
              </a:rPr>
              <a:t> </a:t>
            </a:r>
            <a:r>
              <a:rPr kumimoji="0" sz="1900" b="0" i="1" u="none" strike="noStrike" kern="0" cap="none" spc="-105" normalizeH="0" baseline="0" noProof="0" dirty="0">
                <a:ln>
                  <a:noFill/>
                </a:ln>
                <a:solidFill>
                  <a:sysClr val="windowText" lastClr="000000"/>
                </a:solidFill>
                <a:effectLst/>
                <a:uLnTx/>
                <a:uFillTx/>
                <a:latin typeface="Arial"/>
                <a:cs typeface="Arial"/>
              </a:rPr>
              <a:t>a</a:t>
            </a:r>
            <a:r>
              <a:rPr kumimoji="0" sz="1900" b="0" i="1" u="none" strike="noStrike" kern="0" cap="none" spc="-85" normalizeH="0" baseline="0" noProof="0" dirty="0">
                <a:ln>
                  <a:noFill/>
                </a:ln>
                <a:solidFill>
                  <a:sysClr val="windowText" lastClr="000000"/>
                </a:solidFill>
                <a:effectLst/>
                <a:uLnTx/>
                <a:uFillTx/>
                <a:latin typeface="Arial"/>
                <a:cs typeface="Arial"/>
              </a:rPr>
              <a:t> </a:t>
            </a:r>
            <a:r>
              <a:rPr kumimoji="0" sz="1900" b="0" i="1" u="none" strike="noStrike" kern="0" cap="none" spc="-70" normalizeH="0" baseline="0" noProof="0" dirty="0">
                <a:ln>
                  <a:noFill/>
                </a:ln>
                <a:solidFill>
                  <a:sysClr val="windowText" lastClr="000000"/>
                </a:solidFill>
                <a:effectLst/>
                <a:uLnTx/>
                <a:uFillTx/>
                <a:latin typeface="Arial"/>
                <a:cs typeface="Arial"/>
              </a:rPr>
              <a:t>minimum, </a:t>
            </a:r>
            <a:r>
              <a:rPr kumimoji="0" sz="1900" b="0" i="1" u="none" strike="noStrike" kern="0" cap="none" spc="-25" normalizeH="0" baseline="0" noProof="0" dirty="0">
                <a:ln>
                  <a:noFill/>
                </a:ln>
                <a:solidFill>
                  <a:sysClr val="windowText" lastClr="000000"/>
                </a:solidFill>
                <a:effectLst/>
                <a:uLnTx/>
                <a:uFillTx/>
                <a:latin typeface="Arial"/>
                <a:cs typeface="Arial"/>
              </a:rPr>
              <a:t>all</a:t>
            </a:r>
            <a:r>
              <a:rPr kumimoji="0" sz="1900" b="0" i="1" u="none" strike="noStrike" kern="0" cap="none" spc="-75" normalizeH="0" baseline="0" noProof="0" dirty="0">
                <a:ln>
                  <a:noFill/>
                </a:ln>
                <a:solidFill>
                  <a:sysClr val="windowText" lastClr="000000"/>
                </a:solidFill>
                <a:effectLst/>
                <a:uLnTx/>
                <a:uFillTx/>
                <a:latin typeface="Arial"/>
                <a:cs typeface="Arial"/>
              </a:rPr>
              <a:t> </a:t>
            </a:r>
            <a:r>
              <a:rPr kumimoji="0" sz="1900" b="0" i="1" u="none" strike="noStrike" kern="0" cap="none" spc="-80" normalizeH="0" baseline="0" noProof="0" dirty="0">
                <a:ln>
                  <a:noFill/>
                </a:ln>
                <a:solidFill>
                  <a:sysClr val="windowText" lastClr="000000"/>
                </a:solidFill>
                <a:effectLst/>
                <a:uLnTx/>
                <a:uFillTx/>
                <a:latin typeface="Arial"/>
                <a:cs typeface="Arial"/>
              </a:rPr>
              <a:t>fields</a:t>
            </a:r>
            <a:r>
              <a:rPr kumimoji="0" sz="1900" b="0" i="1" u="none" strike="noStrike" kern="0" cap="none" spc="-65" normalizeH="0" baseline="0" noProof="0" dirty="0">
                <a:ln>
                  <a:noFill/>
                </a:ln>
                <a:solidFill>
                  <a:sysClr val="windowText" lastClr="000000"/>
                </a:solidFill>
                <a:effectLst/>
                <a:uLnTx/>
                <a:uFillTx/>
                <a:latin typeface="Arial"/>
                <a:cs typeface="Arial"/>
              </a:rPr>
              <a:t> </a:t>
            </a:r>
            <a:r>
              <a:rPr kumimoji="0" sz="1900" b="0" i="1" u="none" strike="noStrike" kern="0" cap="none" spc="0" normalizeH="0" baseline="0" noProof="0" dirty="0">
                <a:ln>
                  <a:noFill/>
                </a:ln>
                <a:solidFill>
                  <a:sysClr val="windowText" lastClr="000000"/>
                </a:solidFill>
                <a:effectLst/>
                <a:uLnTx/>
                <a:uFillTx/>
                <a:latin typeface="Arial"/>
                <a:cs typeface="Arial"/>
              </a:rPr>
              <a:t>with</a:t>
            </a:r>
            <a:r>
              <a:rPr kumimoji="0" sz="1900" b="0" i="1" u="none" strike="noStrike" kern="0" cap="none" spc="-70" normalizeH="0" baseline="0" noProof="0" dirty="0">
                <a:ln>
                  <a:noFill/>
                </a:ln>
                <a:solidFill>
                  <a:sysClr val="windowText" lastClr="000000"/>
                </a:solidFill>
                <a:effectLst/>
                <a:uLnTx/>
                <a:uFillTx/>
                <a:latin typeface="Arial"/>
                <a:cs typeface="Arial"/>
              </a:rPr>
              <a:t> </a:t>
            </a:r>
            <a:r>
              <a:rPr kumimoji="0" sz="1900" b="0" i="1" u="none" strike="noStrike" kern="0" cap="none" spc="-105" normalizeH="0" baseline="0" noProof="0" dirty="0">
                <a:ln>
                  <a:noFill/>
                </a:ln>
                <a:solidFill>
                  <a:sysClr val="windowText" lastClr="000000"/>
                </a:solidFill>
                <a:effectLst/>
                <a:uLnTx/>
                <a:uFillTx/>
                <a:latin typeface="Arial"/>
                <a:cs typeface="Arial"/>
              </a:rPr>
              <a:t>an</a:t>
            </a:r>
            <a:r>
              <a:rPr kumimoji="0" sz="1900" b="0" i="1" u="none" strike="noStrike" kern="0" cap="none" spc="-85" normalizeH="0" baseline="0" noProof="0" dirty="0">
                <a:ln>
                  <a:noFill/>
                </a:ln>
                <a:solidFill>
                  <a:sysClr val="windowText" lastClr="000000"/>
                </a:solidFill>
                <a:effectLst/>
                <a:uLnTx/>
                <a:uFillTx/>
                <a:latin typeface="Arial"/>
                <a:cs typeface="Arial"/>
              </a:rPr>
              <a:t> </a:t>
            </a:r>
            <a:r>
              <a:rPr kumimoji="0" sz="1900" b="0" i="1" u="none" strike="noStrike" kern="0" cap="none" spc="204" normalizeH="0" baseline="0" noProof="0" dirty="0">
                <a:ln>
                  <a:noFill/>
                </a:ln>
                <a:solidFill>
                  <a:sysClr val="windowText" lastClr="000000"/>
                </a:solidFill>
                <a:effectLst/>
                <a:uLnTx/>
                <a:uFillTx/>
                <a:latin typeface="Arial"/>
                <a:cs typeface="Arial"/>
              </a:rPr>
              <a:t>*</a:t>
            </a:r>
            <a:r>
              <a:rPr kumimoji="0" sz="1900" b="0" i="1" u="none" strike="noStrike" kern="0" cap="none" spc="-90" normalizeH="0" baseline="0" noProof="0" dirty="0">
                <a:ln>
                  <a:noFill/>
                </a:ln>
                <a:solidFill>
                  <a:sysClr val="windowText" lastClr="000000"/>
                </a:solidFill>
                <a:effectLst/>
                <a:uLnTx/>
                <a:uFillTx/>
                <a:latin typeface="Arial"/>
                <a:cs typeface="Arial"/>
              </a:rPr>
              <a:t> </a:t>
            </a:r>
            <a:r>
              <a:rPr kumimoji="0" sz="1900" b="0" i="1" u="none" strike="noStrike" kern="0" cap="none" spc="-95" normalizeH="0" baseline="0" noProof="0" dirty="0">
                <a:ln>
                  <a:noFill/>
                </a:ln>
                <a:solidFill>
                  <a:sysClr val="windowText" lastClr="000000"/>
                </a:solidFill>
                <a:effectLst/>
                <a:uLnTx/>
                <a:uFillTx/>
                <a:latin typeface="Arial"/>
                <a:cs typeface="Arial"/>
              </a:rPr>
              <a:t>are</a:t>
            </a:r>
            <a:r>
              <a:rPr kumimoji="0" sz="1900" b="0" i="1" u="none" strike="noStrike" kern="0" cap="none" spc="-75" normalizeH="0" baseline="0" noProof="0" dirty="0">
                <a:ln>
                  <a:noFill/>
                </a:ln>
                <a:solidFill>
                  <a:sysClr val="windowText" lastClr="000000"/>
                </a:solidFill>
                <a:effectLst/>
                <a:uLnTx/>
                <a:uFillTx/>
                <a:latin typeface="Arial"/>
                <a:cs typeface="Arial"/>
              </a:rPr>
              <a:t> </a:t>
            </a:r>
            <a:r>
              <a:rPr kumimoji="0" sz="1900" b="0" i="1" u="none" strike="noStrike" kern="0" cap="none" spc="-10" normalizeH="0" baseline="0" noProof="0" dirty="0">
                <a:ln>
                  <a:noFill/>
                </a:ln>
                <a:solidFill>
                  <a:sysClr val="windowText" lastClr="000000"/>
                </a:solidFill>
                <a:effectLst/>
                <a:uLnTx/>
                <a:uFillTx/>
                <a:latin typeface="Arial"/>
                <a:cs typeface="Arial"/>
              </a:rPr>
              <a:t>required.</a:t>
            </a:r>
            <a:endParaRPr kumimoji="0" sz="1900" b="0" i="0" u="none" strike="noStrike" kern="0" cap="none" spc="0" normalizeH="0" baseline="0" noProof="0">
              <a:ln>
                <a:noFill/>
              </a:ln>
              <a:solidFill>
                <a:sysClr val="windowText" lastClr="000000"/>
              </a:solidFill>
              <a:effectLst/>
              <a:uLnTx/>
              <a:uFillTx/>
              <a:latin typeface="Arial"/>
              <a:cs typeface="Arial"/>
            </a:endParaRPr>
          </a:p>
        </p:txBody>
      </p:sp>
      <p:sp>
        <p:nvSpPr>
          <p:cNvPr id="6" name="object 6"/>
          <p:cNvSpPr txBox="1"/>
          <p:nvPr/>
        </p:nvSpPr>
        <p:spPr>
          <a:xfrm>
            <a:off x="0" y="0"/>
            <a:ext cx="12192000" cy="832485"/>
          </a:xfrm>
          <a:prstGeom prst="rect">
            <a:avLst/>
          </a:prstGeom>
          <a:ln w="12700">
            <a:solidFill>
              <a:srgbClr val="2E528F"/>
            </a:solidFill>
          </a:ln>
        </p:spPr>
        <p:txBody>
          <a:bodyPr vert="horz" wrap="square" lIns="0" tIns="29845" rIns="0" bIns="0" rtlCol="0">
            <a:spAutoFit/>
          </a:bodyPr>
          <a:lstStyle/>
          <a:p>
            <a:pPr marL="91440" marR="0" lvl="0" indent="0" defTabSz="914400" eaLnBrk="1" fontAlgn="auto" latinLnBrk="0" hangingPunct="1">
              <a:lnSpc>
                <a:spcPct val="100000"/>
              </a:lnSpc>
              <a:spcBef>
                <a:spcPts val="235"/>
              </a:spcBef>
              <a:spcAft>
                <a:spcPts val="0"/>
              </a:spcAft>
              <a:buClrTx/>
              <a:buSzTx/>
              <a:buFontTx/>
              <a:buNone/>
              <a:tabLst/>
              <a:defRPr/>
            </a:pPr>
            <a:r>
              <a:rPr kumimoji="0" sz="2800" b="0" i="0" u="none" strike="noStrike" kern="0" cap="none" spc="-130" normalizeH="0" baseline="0" noProof="0" dirty="0">
                <a:ln>
                  <a:noFill/>
                </a:ln>
                <a:solidFill>
                  <a:sysClr val="windowText" lastClr="000000"/>
                </a:solidFill>
                <a:effectLst/>
                <a:uLnTx/>
                <a:uFillTx/>
                <a:latin typeface="Arial"/>
                <a:cs typeface="Arial"/>
              </a:rPr>
              <a:t>Starting </a:t>
            </a:r>
            <a:r>
              <a:rPr kumimoji="0" sz="2800" b="0" i="0" u="none" strike="noStrike" kern="0" cap="none" spc="-250" normalizeH="0" baseline="0" noProof="0" dirty="0">
                <a:ln>
                  <a:noFill/>
                </a:ln>
                <a:solidFill>
                  <a:sysClr val="windowText" lastClr="000000"/>
                </a:solidFill>
                <a:effectLst/>
                <a:uLnTx/>
                <a:uFillTx/>
                <a:latin typeface="Arial"/>
                <a:cs typeface="Arial"/>
              </a:rPr>
              <a:t>a</a:t>
            </a:r>
            <a:r>
              <a:rPr kumimoji="0" sz="2800" b="0" i="0" u="none" strike="noStrike" kern="0" cap="none" spc="-140" normalizeH="0" baseline="0" noProof="0" dirty="0">
                <a:ln>
                  <a:noFill/>
                </a:ln>
                <a:solidFill>
                  <a:sysClr val="windowText" lastClr="000000"/>
                </a:solidFill>
                <a:effectLst/>
                <a:uLnTx/>
                <a:uFillTx/>
                <a:latin typeface="Arial"/>
                <a:cs typeface="Arial"/>
              </a:rPr>
              <a:t> </a:t>
            </a:r>
            <a:r>
              <a:rPr kumimoji="0" sz="2800" b="0" i="0" u="none" strike="noStrike" kern="0" cap="none" spc="-185" normalizeH="0" baseline="0" noProof="0" dirty="0">
                <a:ln>
                  <a:noFill/>
                </a:ln>
                <a:solidFill>
                  <a:sysClr val="windowText" lastClr="000000"/>
                </a:solidFill>
                <a:effectLst/>
                <a:uLnTx/>
                <a:uFillTx/>
                <a:latin typeface="Arial"/>
                <a:cs typeface="Arial"/>
              </a:rPr>
              <a:t>New</a:t>
            </a:r>
            <a:r>
              <a:rPr kumimoji="0" sz="2800" b="0" i="0" u="none" strike="noStrike" kern="0" cap="none" spc="-100" normalizeH="0" baseline="0" noProof="0" dirty="0">
                <a:ln>
                  <a:noFill/>
                </a:ln>
                <a:solidFill>
                  <a:sysClr val="windowText" lastClr="000000"/>
                </a:solidFill>
                <a:effectLst/>
                <a:uLnTx/>
                <a:uFillTx/>
                <a:latin typeface="Arial"/>
                <a:cs typeface="Arial"/>
              </a:rPr>
              <a:t> </a:t>
            </a:r>
            <a:r>
              <a:rPr kumimoji="0" sz="2800" b="0" i="0" u="none" strike="noStrike" kern="0" cap="none" spc="-10" normalizeH="0" baseline="0" noProof="0" dirty="0">
                <a:ln>
                  <a:noFill/>
                </a:ln>
                <a:solidFill>
                  <a:sysClr val="windowText" lastClr="000000"/>
                </a:solidFill>
                <a:effectLst/>
                <a:uLnTx/>
                <a:uFillTx/>
                <a:latin typeface="Arial"/>
                <a:cs typeface="Arial"/>
              </a:rPr>
              <a:t>Application</a:t>
            </a:r>
            <a:endParaRPr kumimoji="0" sz="2800" b="0" i="0" u="none" strike="noStrike" kern="0" cap="none" spc="0" normalizeH="0" baseline="0" noProof="0">
              <a:ln>
                <a:noFill/>
              </a:ln>
              <a:solidFill>
                <a:sysClr val="windowText" lastClr="000000"/>
              </a:solidFill>
              <a:effectLst/>
              <a:uLnTx/>
              <a:uFillTx/>
              <a:latin typeface="Arial"/>
              <a:cs typeface="Arial"/>
            </a:endParaRPr>
          </a:p>
          <a:p>
            <a:pPr marL="91440" marR="0" lvl="0" indent="0" defTabSz="914400" eaLnBrk="1" fontAlgn="auto" latinLnBrk="0" hangingPunct="1">
              <a:lnSpc>
                <a:spcPct val="100000"/>
              </a:lnSpc>
              <a:spcBef>
                <a:spcPts val="55"/>
              </a:spcBef>
              <a:spcAft>
                <a:spcPts val="0"/>
              </a:spcAft>
              <a:buClrTx/>
              <a:buSzTx/>
              <a:buFontTx/>
              <a:buNone/>
              <a:tabLst/>
              <a:defRPr/>
            </a:pPr>
            <a:r>
              <a:rPr kumimoji="0" sz="2000" b="0" i="0" u="none" strike="noStrike" kern="0" cap="none" spc="-130" normalizeH="0" baseline="0" noProof="0" dirty="0">
                <a:ln>
                  <a:noFill/>
                </a:ln>
                <a:solidFill>
                  <a:sysClr val="windowText" lastClr="000000"/>
                </a:solidFill>
                <a:effectLst/>
                <a:uLnTx/>
                <a:uFillTx/>
                <a:latin typeface="Arial"/>
                <a:cs typeface="Arial"/>
              </a:rPr>
              <a:t>(Step</a:t>
            </a:r>
            <a:r>
              <a:rPr kumimoji="0" sz="2000" b="0" i="0" u="none" strike="noStrike" kern="0" cap="none" spc="-95" normalizeH="0" baseline="0" noProof="0" dirty="0">
                <a:ln>
                  <a:noFill/>
                </a:ln>
                <a:solidFill>
                  <a:sysClr val="windowText" lastClr="000000"/>
                </a:solidFill>
                <a:effectLst/>
                <a:uLnTx/>
                <a:uFillTx/>
                <a:latin typeface="Arial"/>
                <a:cs typeface="Arial"/>
              </a:rPr>
              <a:t> </a:t>
            </a:r>
            <a:r>
              <a:rPr kumimoji="0" sz="2000" b="0" i="0" u="none" strike="noStrike" kern="0" cap="none" spc="-65" normalizeH="0" baseline="0" noProof="0" dirty="0">
                <a:ln>
                  <a:noFill/>
                </a:ln>
                <a:solidFill>
                  <a:sysClr val="windowText" lastClr="000000"/>
                </a:solidFill>
                <a:effectLst/>
                <a:uLnTx/>
                <a:uFillTx/>
                <a:latin typeface="Arial"/>
                <a:cs typeface="Arial"/>
              </a:rPr>
              <a:t>1:</a:t>
            </a:r>
            <a:r>
              <a:rPr kumimoji="0" sz="2000" b="0" i="0" u="none" strike="noStrike" kern="0" cap="none" spc="-95" normalizeH="0" baseline="0" noProof="0" dirty="0">
                <a:ln>
                  <a:noFill/>
                </a:ln>
                <a:solidFill>
                  <a:sysClr val="windowText" lastClr="000000"/>
                </a:solidFill>
                <a:effectLst/>
                <a:uLnTx/>
                <a:uFillTx/>
                <a:latin typeface="Arial"/>
                <a:cs typeface="Arial"/>
              </a:rPr>
              <a:t> </a:t>
            </a:r>
            <a:r>
              <a:rPr kumimoji="0" sz="2000" b="0" i="0" u="none" strike="noStrike" kern="0" cap="none" spc="-170" normalizeH="0" baseline="0" noProof="0" dirty="0">
                <a:ln>
                  <a:noFill/>
                </a:ln>
                <a:solidFill>
                  <a:sysClr val="windowText" lastClr="000000"/>
                </a:solidFill>
                <a:effectLst/>
                <a:uLnTx/>
                <a:uFillTx/>
                <a:latin typeface="Arial"/>
                <a:cs typeface="Arial"/>
              </a:rPr>
              <a:t>Basic</a:t>
            </a:r>
            <a:r>
              <a:rPr kumimoji="0" sz="2000" b="0" i="0" u="none" strike="noStrike" kern="0" cap="none" spc="-90" normalizeH="0" baseline="0" noProof="0" dirty="0">
                <a:ln>
                  <a:noFill/>
                </a:ln>
                <a:solidFill>
                  <a:sysClr val="windowText" lastClr="000000"/>
                </a:solidFill>
                <a:effectLst/>
                <a:uLnTx/>
                <a:uFillTx/>
                <a:latin typeface="Arial"/>
                <a:cs typeface="Arial"/>
              </a:rPr>
              <a:t> </a:t>
            </a:r>
            <a:r>
              <a:rPr kumimoji="0" sz="2000" b="0" i="0" u="none" strike="noStrike" kern="0" cap="none" spc="-105" normalizeH="0" baseline="0" noProof="0" dirty="0">
                <a:ln>
                  <a:noFill/>
                </a:ln>
                <a:solidFill>
                  <a:sysClr val="windowText" lastClr="000000"/>
                </a:solidFill>
                <a:effectLst/>
                <a:uLnTx/>
                <a:uFillTx/>
                <a:latin typeface="Arial"/>
                <a:cs typeface="Arial"/>
              </a:rPr>
              <a:t>Provider</a:t>
            </a:r>
            <a:r>
              <a:rPr kumimoji="0" sz="2000" b="0" i="0" u="none" strike="noStrike" kern="0" cap="none" spc="-120" normalizeH="0" baseline="0" noProof="0" dirty="0">
                <a:ln>
                  <a:noFill/>
                </a:ln>
                <a:solidFill>
                  <a:sysClr val="windowText" lastClr="000000"/>
                </a:solidFill>
                <a:effectLst/>
                <a:uLnTx/>
                <a:uFillTx/>
                <a:latin typeface="Arial"/>
                <a:cs typeface="Arial"/>
              </a:rPr>
              <a:t> </a:t>
            </a:r>
            <a:r>
              <a:rPr kumimoji="0" sz="2000" b="0" i="0" u="none" strike="noStrike" kern="0" cap="none" spc="-10" normalizeH="0" baseline="0" noProof="0" dirty="0">
                <a:ln>
                  <a:noFill/>
                </a:ln>
                <a:solidFill>
                  <a:sysClr val="windowText" lastClr="000000"/>
                </a:solidFill>
                <a:effectLst/>
                <a:uLnTx/>
                <a:uFillTx/>
                <a:latin typeface="Arial"/>
                <a:cs typeface="Arial"/>
              </a:rPr>
              <a:t>Information)</a:t>
            </a:r>
            <a:endParaRPr kumimoji="0" sz="2000" b="0" i="0" u="none" strike="noStrike" kern="0" cap="none" spc="0" normalizeH="0" baseline="0" noProof="0">
              <a:ln>
                <a:noFill/>
              </a:ln>
              <a:solidFill>
                <a:sysClr val="windowText" lastClr="000000"/>
              </a:solidFill>
              <a:effectLst/>
              <a:uLnTx/>
              <a:uFillTx/>
              <a:latin typeface="Arial"/>
              <a:cs typeface="Arial"/>
            </a:endParaRPr>
          </a:p>
        </p:txBody>
      </p:sp>
      <p:sp>
        <p:nvSpPr>
          <p:cNvPr id="7" name="object 7"/>
          <p:cNvSpPr txBox="1"/>
          <p:nvPr/>
        </p:nvSpPr>
        <p:spPr>
          <a:xfrm>
            <a:off x="10027411" y="6425628"/>
            <a:ext cx="102870"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50" normalizeH="0" baseline="0" noProof="0" dirty="0">
                <a:ln>
                  <a:noFill/>
                </a:ln>
                <a:solidFill>
                  <a:srgbClr val="888888"/>
                </a:solidFill>
                <a:effectLst/>
                <a:uLnTx/>
                <a:uFillTx/>
                <a:latin typeface="Arial"/>
                <a:cs typeface="Arial"/>
              </a:rPr>
              <a:t>9</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grpSp>
        <p:nvGrpSpPr>
          <p:cNvPr id="8" name="object 8"/>
          <p:cNvGrpSpPr/>
          <p:nvPr/>
        </p:nvGrpSpPr>
        <p:grpSpPr>
          <a:xfrm>
            <a:off x="132587" y="1283208"/>
            <a:ext cx="12059920" cy="4291965"/>
            <a:chOff x="132587" y="1283208"/>
            <a:chExt cx="12059920" cy="4291965"/>
          </a:xfrm>
        </p:grpSpPr>
        <p:pic>
          <p:nvPicPr>
            <p:cNvPr id="9" name="object 9"/>
            <p:cNvPicPr/>
            <p:nvPr/>
          </p:nvPicPr>
          <p:blipFill>
            <a:blip r:embed="rId4" cstate="print"/>
            <a:stretch>
              <a:fillRect/>
            </a:stretch>
          </p:blipFill>
          <p:spPr>
            <a:xfrm>
              <a:off x="132587" y="1283208"/>
              <a:ext cx="12059412" cy="4291571"/>
            </a:xfrm>
            <a:prstGeom prst="rect">
              <a:avLst/>
            </a:prstGeom>
          </p:spPr>
        </p:pic>
        <p:sp>
          <p:nvSpPr>
            <p:cNvPr id="10" name="object 10"/>
            <p:cNvSpPr/>
            <p:nvPr/>
          </p:nvSpPr>
          <p:spPr>
            <a:xfrm>
              <a:off x="10115549" y="4004310"/>
              <a:ext cx="1595755" cy="1519555"/>
            </a:xfrm>
            <a:custGeom>
              <a:avLst/>
              <a:gdLst/>
              <a:ahLst/>
              <a:cxnLst/>
              <a:rect l="l" t="t" r="r" b="b"/>
              <a:pathLst>
                <a:path w="1595754" h="1519554">
                  <a:moveTo>
                    <a:pt x="0" y="0"/>
                  </a:moveTo>
                  <a:lnTo>
                    <a:pt x="726948" y="0"/>
                  </a:lnTo>
                  <a:lnTo>
                    <a:pt x="726948" y="129539"/>
                  </a:lnTo>
                  <a:lnTo>
                    <a:pt x="0" y="129539"/>
                  </a:lnTo>
                  <a:lnTo>
                    <a:pt x="0" y="0"/>
                  </a:lnTo>
                  <a:close/>
                </a:path>
                <a:path w="1595754" h="1519554">
                  <a:moveTo>
                    <a:pt x="1193292" y="1389887"/>
                  </a:moveTo>
                  <a:lnTo>
                    <a:pt x="1595627" y="1389887"/>
                  </a:lnTo>
                  <a:lnTo>
                    <a:pt x="1595627" y="1519427"/>
                  </a:lnTo>
                  <a:lnTo>
                    <a:pt x="1193292" y="1519427"/>
                  </a:lnTo>
                  <a:lnTo>
                    <a:pt x="1193292" y="1389887"/>
                  </a:lnTo>
                  <a:close/>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10839258" y="2207513"/>
              <a:ext cx="600710" cy="0"/>
            </a:xfrm>
            <a:custGeom>
              <a:avLst/>
              <a:gdLst/>
              <a:ahLst/>
              <a:cxnLst/>
              <a:rect l="l" t="t" r="r" b="b"/>
              <a:pathLst>
                <a:path w="600709">
                  <a:moveTo>
                    <a:pt x="600367" y="0"/>
                  </a:moveTo>
                  <a:lnTo>
                    <a:pt x="0" y="0"/>
                  </a:lnTo>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p:nvPr/>
          </p:nvSpPr>
          <p:spPr>
            <a:xfrm>
              <a:off x="10767817" y="2164648"/>
              <a:ext cx="85725" cy="85725"/>
            </a:xfrm>
            <a:custGeom>
              <a:avLst/>
              <a:gdLst/>
              <a:ahLst/>
              <a:cxnLst/>
              <a:rect l="l" t="t" r="r" b="b"/>
              <a:pathLst>
                <a:path w="85725" h="85725">
                  <a:moveTo>
                    <a:pt x="85725" y="0"/>
                  </a:moveTo>
                  <a:lnTo>
                    <a:pt x="0" y="42862"/>
                  </a:lnTo>
                  <a:lnTo>
                    <a:pt x="85725" y="85725"/>
                  </a:lnTo>
                  <a:lnTo>
                    <a:pt x="85725" y="0"/>
                  </a:lnTo>
                  <a:close/>
                </a:path>
              </a:pathLst>
            </a:custGeom>
            <a:solidFill>
              <a:srgbClr val="FF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object 13"/>
          <p:cNvSpPr txBox="1"/>
          <p:nvPr/>
        </p:nvSpPr>
        <p:spPr>
          <a:xfrm>
            <a:off x="163489" y="5727799"/>
            <a:ext cx="7393940" cy="848360"/>
          </a:xfrm>
          <a:prstGeom prst="rect">
            <a:avLst/>
          </a:prstGeom>
        </p:spPr>
        <p:txBody>
          <a:bodyPr vert="horz" wrap="square" lIns="0" tIns="12700" rIns="0" bIns="0" rtlCol="0">
            <a:spAutoFit/>
          </a:bodyPr>
          <a:lstStyle/>
          <a:p>
            <a:pPr marL="324485" marR="0" lvl="0" indent="-286385" defTabSz="914400" eaLnBrk="1" fontAlgn="auto" latinLnBrk="0" hangingPunct="1">
              <a:lnSpc>
                <a:spcPct val="100000"/>
              </a:lnSpc>
              <a:spcBef>
                <a:spcPts val="100"/>
              </a:spcBef>
              <a:spcAft>
                <a:spcPts val="0"/>
              </a:spcAft>
              <a:buClrTx/>
              <a:buSzTx/>
              <a:buFontTx/>
              <a:buChar char="•"/>
              <a:tabLst>
                <a:tab pos="324485" algn="l"/>
              </a:tabLst>
              <a:defRPr/>
            </a:pPr>
            <a:r>
              <a:rPr kumimoji="0" sz="1800" b="0" i="0" u="none" strike="noStrike" kern="0" cap="none" spc="-125" normalizeH="0" baseline="0" noProof="0" dirty="0">
                <a:ln>
                  <a:noFill/>
                </a:ln>
                <a:solidFill>
                  <a:sysClr val="windowText" lastClr="000000"/>
                </a:solidFill>
                <a:effectLst/>
                <a:uLnTx/>
                <a:uFillTx/>
                <a:latin typeface="Arial"/>
                <a:cs typeface="Arial"/>
              </a:rPr>
              <a:t>Click</a:t>
            </a:r>
            <a:r>
              <a:rPr kumimoji="0" sz="1800" b="0" i="0" u="none" strike="noStrike" kern="0" cap="none" spc="-40" normalizeH="0" baseline="0" noProof="0" dirty="0">
                <a:ln>
                  <a:noFill/>
                </a:ln>
                <a:solidFill>
                  <a:sysClr val="windowText" lastClr="000000"/>
                </a:solidFill>
                <a:effectLst/>
                <a:uLnTx/>
                <a:uFillTx/>
                <a:latin typeface="Arial"/>
                <a:cs typeface="Arial"/>
              </a:rPr>
              <a:t> </a:t>
            </a:r>
            <a:r>
              <a:rPr kumimoji="0" sz="1800" b="0" i="0" u="none" strike="noStrike" kern="0" cap="none" spc="-70" normalizeH="0" baseline="0" noProof="0" dirty="0">
                <a:ln>
                  <a:noFill/>
                </a:ln>
                <a:solidFill>
                  <a:sysClr val="windowText" lastClr="000000"/>
                </a:solidFill>
                <a:effectLst/>
                <a:uLnTx/>
                <a:uFillTx/>
                <a:latin typeface="Arial"/>
                <a:cs typeface="Arial"/>
              </a:rPr>
              <a:t>on</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0" i="0" u="none" strike="noStrike" kern="0" cap="none" spc="-65" normalizeH="0" baseline="0" noProof="0" dirty="0">
                <a:ln>
                  <a:noFill/>
                </a:ln>
                <a:solidFill>
                  <a:sysClr val="windowText" lastClr="000000"/>
                </a:solidFill>
                <a:effectLst/>
                <a:uLnTx/>
                <a:uFillTx/>
                <a:latin typeface="Arial"/>
                <a:cs typeface="Arial"/>
              </a:rPr>
              <a:t>Applicant</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0" i="0" u="none" strike="noStrike" kern="0" cap="none" spc="-155" normalizeH="0" baseline="0" noProof="0" dirty="0">
                <a:ln>
                  <a:noFill/>
                </a:ln>
                <a:solidFill>
                  <a:sysClr val="windowText" lastClr="000000"/>
                </a:solidFill>
                <a:effectLst/>
                <a:uLnTx/>
                <a:uFillTx/>
                <a:latin typeface="Arial"/>
                <a:cs typeface="Arial"/>
              </a:rPr>
              <a:t>Type</a:t>
            </a:r>
            <a:r>
              <a:rPr kumimoji="0" sz="1800" b="0" i="0" u="none" strike="noStrike" kern="0" cap="none" spc="-40" normalizeH="0" baseline="0" noProof="0" dirty="0">
                <a:ln>
                  <a:noFill/>
                </a:ln>
                <a:solidFill>
                  <a:sysClr val="windowText" lastClr="00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and</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70" normalizeH="0" baseline="0" noProof="0" dirty="0">
                <a:ln>
                  <a:noFill/>
                </a:ln>
                <a:solidFill>
                  <a:sysClr val="windowText" lastClr="000000"/>
                </a:solidFill>
                <a:effectLst/>
                <a:uLnTx/>
                <a:uFillTx/>
                <a:latin typeface="Arial"/>
                <a:cs typeface="Arial"/>
              </a:rPr>
              <a:t>scroll</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60" normalizeH="0" baseline="0" noProof="0" dirty="0">
                <a:ln>
                  <a:noFill/>
                </a:ln>
                <a:solidFill>
                  <a:sysClr val="windowText" lastClr="000000"/>
                </a:solidFill>
                <a:effectLst/>
                <a:uLnTx/>
                <a:uFillTx/>
                <a:latin typeface="Arial"/>
                <a:cs typeface="Arial"/>
              </a:rPr>
              <a:t>down</a:t>
            </a:r>
            <a:r>
              <a:rPr kumimoji="0" sz="1800" b="0" i="0" u="none" strike="noStrike" kern="0" cap="none" spc="-3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1" i="0" u="none" strike="noStrike" kern="0" cap="none" spc="-160" normalizeH="0" baseline="0" noProof="0" dirty="0">
                <a:ln>
                  <a:noFill/>
                </a:ln>
                <a:solidFill>
                  <a:srgbClr val="FF0000"/>
                </a:solidFill>
                <a:effectLst/>
                <a:uLnTx/>
                <a:uFillTx/>
                <a:latin typeface="Arial"/>
                <a:cs typeface="Arial"/>
              </a:rPr>
              <a:t>Rendering</a:t>
            </a:r>
            <a:r>
              <a:rPr kumimoji="0" sz="1800" b="1" i="0" u="none" strike="noStrike" kern="0" cap="none" spc="-100" normalizeH="0" baseline="0" noProof="0" dirty="0">
                <a:ln>
                  <a:noFill/>
                </a:ln>
                <a:solidFill>
                  <a:srgbClr val="FF0000"/>
                </a:solidFill>
                <a:effectLst/>
                <a:uLnTx/>
                <a:uFillTx/>
                <a:latin typeface="Arial"/>
                <a:cs typeface="Arial"/>
              </a:rPr>
              <a:t> </a:t>
            </a:r>
            <a:r>
              <a:rPr kumimoji="0" sz="1800" b="1" i="0" u="none" strike="noStrike" kern="0" cap="none" spc="-165" normalizeH="0" baseline="0" noProof="0" dirty="0">
                <a:ln>
                  <a:noFill/>
                </a:ln>
                <a:solidFill>
                  <a:srgbClr val="FF0000"/>
                </a:solidFill>
                <a:effectLst/>
                <a:uLnTx/>
                <a:uFillTx/>
                <a:latin typeface="Arial"/>
                <a:cs typeface="Arial"/>
              </a:rPr>
              <a:t>Servicing</a:t>
            </a:r>
            <a:r>
              <a:rPr kumimoji="0" sz="1800" b="1" i="0" u="none" strike="noStrike" kern="0" cap="none" spc="-95" normalizeH="0" baseline="0" noProof="0" dirty="0">
                <a:ln>
                  <a:noFill/>
                </a:ln>
                <a:solidFill>
                  <a:srgbClr val="FF0000"/>
                </a:solidFill>
                <a:effectLst/>
                <a:uLnTx/>
                <a:uFillTx/>
                <a:latin typeface="Arial"/>
                <a:cs typeface="Arial"/>
              </a:rPr>
              <a:t> </a:t>
            </a:r>
            <a:r>
              <a:rPr kumimoji="0" sz="1800" b="1" i="0" u="none" strike="noStrike" kern="0" cap="none" spc="-10" normalizeH="0" baseline="0" noProof="0" dirty="0">
                <a:ln>
                  <a:noFill/>
                </a:ln>
                <a:solidFill>
                  <a:srgbClr val="FF0000"/>
                </a:solidFill>
                <a:effectLst/>
                <a:uLnTx/>
                <a:uFillTx/>
                <a:latin typeface="Arial"/>
                <a:cs typeface="Arial"/>
              </a:rPr>
              <a:t>Only</a:t>
            </a:r>
            <a:r>
              <a:rPr kumimoji="0" sz="1800" b="0" i="0" u="none" strike="noStrike" kern="0" cap="none" spc="-10" normalizeH="0" baseline="0" noProof="0" dirty="0">
                <a:ln>
                  <a:noFill/>
                </a:ln>
                <a:solidFill>
                  <a:sysClr val="windowText" lastClr="000000"/>
                </a:solidFill>
                <a:effectLst/>
                <a:uLnTx/>
                <a:uFillTx/>
                <a:latin typeface="Arial"/>
                <a:cs typeface="Arial"/>
              </a:rPr>
              <a:t>.</a:t>
            </a:r>
            <a:endParaRPr kumimoji="0" sz="1800" b="0" i="0" u="none" strike="noStrike" kern="0" cap="none" spc="0" normalizeH="0" baseline="0" noProof="0">
              <a:ln>
                <a:noFill/>
              </a:ln>
              <a:solidFill>
                <a:sysClr val="windowText" lastClr="000000"/>
              </a:solidFill>
              <a:effectLst/>
              <a:uLnTx/>
              <a:uFillTx/>
              <a:latin typeface="Arial"/>
              <a:cs typeface="Arial"/>
            </a:endParaRPr>
          </a:p>
          <a:p>
            <a:pPr marL="324485" marR="0" lvl="0" indent="-286385" defTabSz="914400" eaLnBrk="1" fontAlgn="auto" latinLnBrk="0" hangingPunct="1">
              <a:lnSpc>
                <a:spcPct val="100000"/>
              </a:lnSpc>
              <a:spcBef>
                <a:spcPts val="0"/>
              </a:spcBef>
              <a:spcAft>
                <a:spcPts val="0"/>
              </a:spcAft>
              <a:buClrTx/>
              <a:buSzTx/>
              <a:buFontTx/>
              <a:buChar char="•"/>
              <a:tabLst>
                <a:tab pos="324485" algn="l"/>
              </a:tabLst>
              <a:defRPr/>
            </a:pPr>
            <a:r>
              <a:rPr kumimoji="0" sz="1800" b="0" i="0" u="none" strike="noStrike" kern="0" cap="none" spc="-125" normalizeH="0" baseline="0" noProof="0" dirty="0">
                <a:ln>
                  <a:noFill/>
                </a:ln>
                <a:solidFill>
                  <a:sysClr val="windowText" lastClr="000000"/>
                </a:solidFill>
                <a:effectLst/>
                <a:uLnTx/>
                <a:uFillTx/>
                <a:latin typeface="Arial"/>
                <a:cs typeface="Arial"/>
              </a:rPr>
              <a:t>Click</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1" i="1" u="none" strike="noStrike" kern="0" cap="none" spc="-100" normalizeH="0" baseline="0" noProof="0" dirty="0">
                <a:ln>
                  <a:noFill/>
                </a:ln>
                <a:solidFill>
                  <a:srgbClr val="FF0000"/>
                </a:solidFill>
                <a:effectLst/>
                <a:uLnTx/>
                <a:uFillTx/>
                <a:latin typeface="Arial"/>
                <a:cs typeface="Arial"/>
              </a:rPr>
              <a:t>Validate</a:t>
            </a:r>
            <a:r>
              <a:rPr kumimoji="0" sz="1800" b="1" i="1" u="none" strike="noStrike" kern="0" cap="none" spc="-90" normalizeH="0" baseline="0" noProof="0" dirty="0">
                <a:ln>
                  <a:noFill/>
                </a:ln>
                <a:solidFill>
                  <a:srgbClr val="FF0000"/>
                </a:solidFill>
                <a:effectLst/>
                <a:uLnTx/>
                <a:uFillTx/>
                <a:latin typeface="Arial"/>
                <a:cs typeface="Arial"/>
              </a:rPr>
              <a:t> </a:t>
            </a:r>
            <a:r>
              <a:rPr kumimoji="0" sz="1800" b="1" i="1" u="none" strike="noStrike" kern="0" cap="none" spc="-200" normalizeH="0" baseline="0" noProof="0" dirty="0">
                <a:ln>
                  <a:noFill/>
                </a:ln>
                <a:solidFill>
                  <a:srgbClr val="FF0000"/>
                </a:solidFill>
                <a:effectLst/>
                <a:uLnTx/>
                <a:uFillTx/>
                <a:latin typeface="Arial"/>
                <a:cs typeface="Arial"/>
              </a:rPr>
              <a:t>Address</a:t>
            </a:r>
            <a:r>
              <a:rPr kumimoji="0" sz="1800" b="1" i="1" u="none" strike="noStrike" kern="0" cap="none" spc="-55" normalizeH="0" baseline="0" noProof="0" dirty="0">
                <a:ln>
                  <a:noFill/>
                </a:ln>
                <a:solidFill>
                  <a:srgbClr val="FF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after</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45" normalizeH="0" baseline="0" noProof="0" dirty="0">
                <a:ln>
                  <a:noFill/>
                </a:ln>
                <a:solidFill>
                  <a:sysClr val="windowText" lastClr="000000"/>
                </a:solidFill>
                <a:effectLst/>
                <a:uLnTx/>
                <a:uFillTx/>
                <a:latin typeface="Arial"/>
                <a:cs typeface="Arial"/>
              </a:rPr>
              <a:t>street</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114" normalizeH="0" baseline="0" noProof="0" dirty="0">
                <a:ln>
                  <a:noFill/>
                </a:ln>
                <a:solidFill>
                  <a:sysClr val="windowText" lastClr="000000"/>
                </a:solidFill>
                <a:effectLst/>
                <a:uLnTx/>
                <a:uFillTx/>
                <a:latin typeface="Arial"/>
                <a:cs typeface="Arial"/>
              </a:rPr>
              <a:t>address</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and</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90" normalizeH="0" baseline="0" noProof="0" dirty="0">
                <a:ln>
                  <a:noFill/>
                </a:ln>
                <a:solidFill>
                  <a:sysClr val="windowText" lastClr="000000"/>
                </a:solidFill>
                <a:effectLst/>
                <a:uLnTx/>
                <a:uFillTx/>
                <a:latin typeface="Arial"/>
                <a:cs typeface="Arial"/>
              </a:rPr>
              <a:t>zip</a:t>
            </a:r>
            <a:r>
              <a:rPr kumimoji="0" sz="1800" b="0" i="0" u="none" strike="noStrike" kern="0" cap="none" spc="-40" normalizeH="0" baseline="0" noProof="0" dirty="0">
                <a:ln>
                  <a:noFill/>
                </a:ln>
                <a:solidFill>
                  <a:sysClr val="windowText" lastClr="000000"/>
                </a:solidFill>
                <a:effectLst/>
                <a:uLnTx/>
                <a:uFillTx/>
                <a:latin typeface="Arial"/>
                <a:cs typeface="Arial"/>
              </a:rPr>
              <a:t> </a:t>
            </a:r>
            <a:r>
              <a:rPr kumimoji="0" sz="1800" b="0" i="0" u="none" strike="noStrike" kern="0" cap="none" spc="-105" normalizeH="0" baseline="0" noProof="0" dirty="0">
                <a:ln>
                  <a:noFill/>
                </a:ln>
                <a:solidFill>
                  <a:sysClr val="windowText" lastClr="000000"/>
                </a:solidFill>
                <a:effectLst/>
                <a:uLnTx/>
                <a:uFillTx/>
                <a:latin typeface="Arial"/>
                <a:cs typeface="Arial"/>
              </a:rPr>
              <a:t>code</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0" i="0" u="none" strike="noStrike" kern="0" cap="none" spc="-110" normalizeH="0" baseline="0" noProof="0" dirty="0">
                <a:ln>
                  <a:noFill/>
                </a:ln>
                <a:solidFill>
                  <a:sysClr val="windowText" lastClr="000000"/>
                </a:solidFill>
                <a:effectLst/>
                <a:uLnTx/>
                <a:uFillTx/>
                <a:latin typeface="Arial"/>
                <a:cs typeface="Arial"/>
              </a:rPr>
              <a:t>have</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80" normalizeH="0" baseline="0" noProof="0" dirty="0">
                <a:ln>
                  <a:noFill/>
                </a:ln>
                <a:solidFill>
                  <a:sysClr val="windowText" lastClr="000000"/>
                </a:solidFill>
                <a:effectLst/>
                <a:uLnTx/>
                <a:uFillTx/>
                <a:latin typeface="Arial"/>
                <a:cs typeface="Arial"/>
              </a:rPr>
              <a:t>been</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entered.</a:t>
            </a:r>
            <a:endParaRPr kumimoji="0" sz="1800" b="0" i="0" u="none" strike="noStrike" kern="0" cap="none" spc="0" normalizeH="0" baseline="0" noProof="0">
              <a:ln>
                <a:noFill/>
              </a:ln>
              <a:solidFill>
                <a:sysClr val="windowText" lastClr="000000"/>
              </a:solidFill>
              <a:effectLst/>
              <a:uLnTx/>
              <a:uFillTx/>
              <a:latin typeface="Arial"/>
              <a:cs typeface="Arial"/>
            </a:endParaRPr>
          </a:p>
          <a:p>
            <a:pPr marL="324485" marR="0" lvl="0" indent="-286385" defTabSz="914400" eaLnBrk="1" fontAlgn="auto" latinLnBrk="0" hangingPunct="1">
              <a:lnSpc>
                <a:spcPct val="100000"/>
              </a:lnSpc>
              <a:spcBef>
                <a:spcPts val="0"/>
              </a:spcBef>
              <a:spcAft>
                <a:spcPts val="0"/>
              </a:spcAft>
              <a:buClrTx/>
              <a:buSzTx/>
              <a:buFontTx/>
              <a:buChar char="•"/>
              <a:tabLst>
                <a:tab pos="324485" algn="l"/>
              </a:tabLst>
              <a:defRPr/>
            </a:pPr>
            <a:r>
              <a:rPr kumimoji="0" sz="1800" b="0" i="0" u="none" strike="noStrike" kern="0" cap="none" spc="-25" normalizeH="0" baseline="0" noProof="0" dirty="0">
                <a:ln>
                  <a:noFill/>
                </a:ln>
                <a:solidFill>
                  <a:sysClr val="windowText" lastClr="000000"/>
                </a:solidFill>
                <a:effectLst/>
                <a:uLnTx/>
                <a:uFillTx/>
                <a:latin typeface="Arial"/>
                <a:cs typeface="Arial"/>
              </a:rPr>
              <a:t>Af</a:t>
            </a:r>
            <a:r>
              <a:rPr kumimoji="0" sz="1800" b="0" i="0" u="none" strike="noStrike" kern="0" cap="none" spc="-50" normalizeH="0" baseline="0" noProof="0" dirty="0">
                <a:ln>
                  <a:noFill/>
                </a:ln>
                <a:solidFill>
                  <a:sysClr val="windowText" lastClr="000000"/>
                </a:solidFill>
                <a:effectLst/>
                <a:uLnTx/>
                <a:uFillTx/>
                <a:latin typeface="Arial"/>
                <a:cs typeface="Arial"/>
              </a:rPr>
              <a:t>t</a:t>
            </a:r>
            <a:r>
              <a:rPr kumimoji="0" sz="1800" b="0" i="0" u="none" strike="noStrike" kern="0" cap="none" spc="-25" normalizeH="0" baseline="0" noProof="0" dirty="0">
                <a:ln>
                  <a:noFill/>
                </a:ln>
                <a:solidFill>
                  <a:sysClr val="windowText" lastClr="000000"/>
                </a:solidFill>
                <a:effectLst/>
                <a:uLnTx/>
                <a:uFillTx/>
                <a:latin typeface="Arial"/>
                <a:cs typeface="Arial"/>
              </a:rPr>
              <a:t>e</a:t>
            </a:r>
            <a:r>
              <a:rPr kumimoji="0" sz="1800" b="0" i="0" u="none" strike="noStrike" kern="0" cap="none" spc="-245" normalizeH="0" baseline="0" noProof="0" dirty="0">
                <a:ln>
                  <a:noFill/>
                </a:ln>
                <a:solidFill>
                  <a:sysClr val="windowText" lastClr="000000"/>
                </a:solidFill>
                <a:effectLst/>
                <a:uLnTx/>
                <a:uFillTx/>
                <a:latin typeface="Arial"/>
                <a:cs typeface="Arial"/>
              </a:rPr>
              <a:t>r</a:t>
            </a:r>
            <a:r>
              <a:rPr kumimoji="0" sz="1800" b="0" i="0" u="none" strike="noStrike" kern="0" cap="none" spc="-37" normalizeH="0" baseline="-25462" noProof="0" dirty="0">
                <a:ln>
                  <a:noFill/>
                </a:ln>
                <a:solidFill>
                  <a:srgbClr val="888888"/>
                </a:solidFill>
                <a:effectLst/>
                <a:uLnTx/>
                <a:uFillTx/>
                <a:latin typeface="Arial"/>
                <a:cs typeface="Arial"/>
              </a:rPr>
              <a:t>1</a:t>
            </a:r>
            <a:r>
              <a:rPr kumimoji="0" sz="1800" b="0" i="0" u="none" strike="noStrike" kern="0" cap="none" spc="-1019" normalizeH="0" baseline="-25462" noProof="0" dirty="0">
                <a:ln>
                  <a:noFill/>
                </a:ln>
                <a:solidFill>
                  <a:srgbClr val="888888"/>
                </a:solidFill>
                <a:effectLst/>
                <a:uLnTx/>
                <a:uFillTx/>
                <a:latin typeface="Arial"/>
                <a:cs typeface="Arial"/>
              </a:rPr>
              <a:t>2</a:t>
            </a:r>
            <a:r>
              <a:rPr kumimoji="0" sz="1800" b="0" i="0" u="none" strike="noStrike" kern="0" cap="none" spc="-340" normalizeH="0" baseline="0" noProof="0" dirty="0">
                <a:ln>
                  <a:noFill/>
                </a:ln>
                <a:solidFill>
                  <a:sysClr val="windowText" lastClr="000000"/>
                </a:solidFill>
                <a:effectLst/>
                <a:uLnTx/>
                <a:uFillTx/>
                <a:latin typeface="Arial"/>
                <a:cs typeface="Arial"/>
              </a:rPr>
              <a:t>a</a:t>
            </a:r>
            <a:r>
              <a:rPr kumimoji="0" sz="1800" b="0" i="0" u="none" strike="noStrike" kern="0" cap="none" spc="-262" normalizeH="0" baseline="-25462" noProof="0" dirty="0">
                <a:ln>
                  <a:noFill/>
                </a:ln>
                <a:solidFill>
                  <a:srgbClr val="888888"/>
                </a:solidFill>
                <a:effectLst/>
                <a:uLnTx/>
                <a:uFillTx/>
                <a:latin typeface="Arial"/>
                <a:cs typeface="Arial"/>
              </a:rPr>
              <a:t>/</a:t>
            </a:r>
            <a:r>
              <a:rPr kumimoji="0" sz="1800" b="0" i="0" u="none" strike="noStrike" kern="0" cap="none" spc="-235" normalizeH="0" baseline="0" noProof="0" dirty="0">
                <a:ln>
                  <a:noFill/>
                </a:ln>
                <a:solidFill>
                  <a:sysClr val="windowText" lastClr="000000"/>
                </a:solidFill>
                <a:effectLst/>
                <a:uLnTx/>
                <a:uFillTx/>
                <a:latin typeface="Arial"/>
                <a:cs typeface="Arial"/>
              </a:rPr>
              <a:t>l</a:t>
            </a:r>
            <a:r>
              <a:rPr kumimoji="0" sz="1800" b="0" i="0" u="none" strike="noStrike" kern="0" cap="none" spc="-712" normalizeH="0" baseline="-25462" noProof="0" dirty="0">
                <a:ln>
                  <a:noFill/>
                </a:ln>
                <a:solidFill>
                  <a:srgbClr val="888888"/>
                </a:solidFill>
                <a:effectLst/>
                <a:uLnTx/>
                <a:uFillTx/>
                <a:latin typeface="Arial"/>
                <a:cs typeface="Arial"/>
              </a:rPr>
              <a:t>1</a:t>
            </a:r>
            <a:r>
              <a:rPr kumimoji="0" sz="1800" b="0" i="0" u="none" strike="noStrike" kern="0" cap="none" spc="-35" normalizeH="0" baseline="0" noProof="0" dirty="0">
                <a:ln>
                  <a:noFill/>
                </a:ln>
                <a:solidFill>
                  <a:sysClr val="windowText" lastClr="000000"/>
                </a:solidFill>
                <a:effectLst/>
                <a:uLnTx/>
                <a:uFillTx/>
                <a:latin typeface="Arial"/>
                <a:cs typeface="Arial"/>
              </a:rPr>
              <a:t>l</a:t>
            </a:r>
            <a:r>
              <a:rPr kumimoji="0" sz="1800" b="0" i="0" u="none" strike="noStrike" kern="0" cap="none" spc="-352" normalizeH="0" baseline="-25462" noProof="0" dirty="0">
                <a:ln>
                  <a:noFill/>
                </a:ln>
                <a:solidFill>
                  <a:srgbClr val="888888"/>
                </a:solidFill>
                <a:effectLst/>
                <a:uLnTx/>
                <a:uFillTx/>
                <a:latin typeface="Arial"/>
                <a:cs typeface="Arial"/>
              </a:rPr>
              <a:t>9</a:t>
            </a:r>
            <a:r>
              <a:rPr kumimoji="0" sz="1800" b="0" i="0" u="none" strike="noStrike" kern="0" cap="none" spc="-375" normalizeH="0" baseline="0" noProof="0" dirty="0">
                <a:ln>
                  <a:noFill/>
                </a:ln>
                <a:solidFill>
                  <a:sysClr val="windowText" lastClr="000000"/>
                </a:solidFill>
                <a:effectLst/>
                <a:uLnTx/>
                <a:uFillTx/>
                <a:latin typeface="Arial"/>
                <a:cs typeface="Arial"/>
              </a:rPr>
              <a:t>t</a:t>
            </a:r>
            <a:r>
              <a:rPr kumimoji="0" sz="1800" b="0" i="0" u="none" strike="noStrike" kern="0" cap="none" spc="-104" normalizeH="0" baseline="-25462" noProof="0" dirty="0">
                <a:ln>
                  <a:noFill/>
                </a:ln>
                <a:solidFill>
                  <a:srgbClr val="888888"/>
                </a:solidFill>
                <a:effectLst/>
                <a:uLnTx/>
                <a:uFillTx/>
                <a:latin typeface="Arial"/>
                <a:cs typeface="Arial"/>
              </a:rPr>
              <a:t>/</a:t>
            </a:r>
            <a:r>
              <a:rPr kumimoji="0" sz="1800" b="0" i="0" u="none" strike="noStrike" kern="0" cap="none" spc="-975" normalizeH="0" baseline="0" noProof="0" dirty="0">
                <a:ln>
                  <a:noFill/>
                </a:ln>
                <a:solidFill>
                  <a:sysClr val="windowText" lastClr="000000"/>
                </a:solidFill>
                <a:effectLst/>
                <a:uLnTx/>
                <a:uFillTx/>
                <a:latin typeface="Arial"/>
                <a:cs typeface="Arial"/>
              </a:rPr>
              <a:t>h</a:t>
            </a:r>
            <a:r>
              <a:rPr kumimoji="0" sz="1800" b="0" i="0" u="none" strike="noStrike" kern="0" cap="none" spc="-37" normalizeH="0" baseline="-25462" noProof="0" dirty="0">
                <a:ln>
                  <a:noFill/>
                </a:ln>
                <a:solidFill>
                  <a:srgbClr val="888888"/>
                </a:solidFill>
                <a:effectLst/>
                <a:uLnTx/>
                <a:uFillTx/>
                <a:latin typeface="Arial"/>
                <a:cs typeface="Arial"/>
              </a:rPr>
              <a:t>2</a:t>
            </a:r>
            <a:r>
              <a:rPr kumimoji="0" sz="1800" b="0" i="0" u="none" strike="noStrike" kern="0" cap="none" spc="-585" normalizeH="0" baseline="-25462" noProof="0" dirty="0">
                <a:ln>
                  <a:noFill/>
                </a:ln>
                <a:solidFill>
                  <a:srgbClr val="888888"/>
                </a:solidFill>
                <a:effectLst/>
                <a:uLnTx/>
                <a:uFillTx/>
                <a:latin typeface="Arial"/>
                <a:cs typeface="Arial"/>
              </a:rPr>
              <a:t>0</a:t>
            </a:r>
            <a:r>
              <a:rPr kumimoji="0" sz="1800" b="0" i="0" u="none" strike="noStrike" kern="0" cap="none" spc="-660" normalizeH="0" baseline="0" noProof="0" dirty="0">
                <a:ln>
                  <a:noFill/>
                </a:ln>
                <a:solidFill>
                  <a:sysClr val="windowText" lastClr="000000"/>
                </a:solidFill>
                <a:effectLst/>
                <a:uLnTx/>
                <a:uFillTx/>
                <a:latin typeface="Arial"/>
                <a:cs typeface="Arial"/>
              </a:rPr>
              <a:t>e</a:t>
            </a:r>
            <a:r>
              <a:rPr kumimoji="0" sz="1800" b="0" i="0" u="none" strike="noStrike" kern="0" cap="none" spc="-37" normalizeH="0" baseline="-25462" noProof="0" dirty="0">
                <a:ln>
                  <a:noFill/>
                </a:ln>
                <a:solidFill>
                  <a:srgbClr val="888888"/>
                </a:solidFill>
                <a:effectLst/>
                <a:uLnTx/>
                <a:uFillTx/>
                <a:latin typeface="Arial"/>
                <a:cs typeface="Arial"/>
              </a:rPr>
              <a:t>2</a:t>
            </a:r>
            <a:r>
              <a:rPr kumimoji="0" sz="1800" b="0" i="0" u="none" strike="noStrike" kern="0" cap="none" spc="-427" normalizeH="0" baseline="-25462" noProof="0" dirty="0">
                <a:ln>
                  <a:noFill/>
                </a:ln>
                <a:solidFill>
                  <a:srgbClr val="888888"/>
                </a:solidFill>
                <a:effectLst/>
                <a:uLnTx/>
                <a:uFillTx/>
                <a:latin typeface="Arial"/>
                <a:cs typeface="Arial"/>
              </a:rPr>
              <a:t>3</a:t>
            </a:r>
            <a:r>
              <a:rPr kumimoji="0" sz="1800" b="0" i="0" u="none" strike="noStrike" kern="0" cap="none" spc="-30" normalizeH="0" baseline="0" noProof="0" dirty="0">
                <a:ln>
                  <a:noFill/>
                </a:ln>
                <a:solidFill>
                  <a:sysClr val="windowText" lastClr="000000"/>
                </a:solidFill>
                <a:effectLst/>
                <a:uLnTx/>
                <a:uFillTx/>
                <a:latin typeface="Arial"/>
                <a:cs typeface="Arial"/>
              </a:rPr>
              <a:t>i</a:t>
            </a:r>
            <a:r>
              <a:rPr kumimoji="0" sz="1800" b="0" i="0" u="none" strike="noStrike" kern="0" cap="none" spc="-40" normalizeH="0" baseline="0" noProof="0" dirty="0">
                <a:ln>
                  <a:noFill/>
                </a:ln>
                <a:solidFill>
                  <a:sysClr val="windowText" lastClr="000000"/>
                </a:solidFill>
                <a:effectLst/>
                <a:uLnTx/>
                <a:uFillTx/>
                <a:latin typeface="Arial"/>
                <a:cs typeface="Arial"/>
              </a:rPr>
              <a:t>n</a:t>
            </a:r>
            <a:r>
              <a:rPr kumimoji="0" sz="1800" b="0" i="0" u="none" strike="noStrike" kern="0" cap="none" spc="-60" normalizeH="0" baseline="0" noProof="0" dirty="0">
                <a:ln>
                  <a:noFill/>
                </a:ln>
                <a:solidFill>
                  <a:sysClr val="windowText" lastClr="000000"/>
                </a:solidFill>
                <a:effectLst/>
                <a:uLnTx/>
                <a:uFillTx/>
                <a:latin typeface="Arial"/>
                <a:cs typeface="Arial"/>
              </a:rPr>
              <a:t>f</a:t>
            </a:r>
            <a:r>
              <a:rPr kumimoji="0" sz="1800" b="0" i="0" u="none" strike="noStrike" kern="0" cap="none" spc="-35" normalizeH="0" baseline="0" noProof="0" dirty="0">
                <a:ln>
                  <a:noFill/>
                </a:ln>
                <a:solidFill>
                  <a:sysClr val="windowText" lastClr="000000"/>
                </a:solidFill>
                <a:effectLst/>
                <a:uLnTx/>
                <a:uFillTx/>
                <a:latin typeface="Arial"/>
                <a:cs typeface="Arial"/>
              </a:rPr>
              <a:t>o</a:t>
            </a:r>
            <a:r>
              <a:rPr kumimoji="0" sz="1800" b="0" i="0" u="none" strike="noStrike" kern="0" cap="none" spc="-30" normalizeH="0" baseline="0" noProof="0" dirty="0">
                <a:ln>
                  <a:noFill/>
                </a:ln>
                <a:solidFill>
                  <a:sysClr val="windowText" lastClr="000000"/>
                </a:solidFill>
                <a:effectLst/>
                <a:uLnTx/>
                <a:uFillTx/>
                <a:latin typeface="Arial"/>
                <a:cs typeface="Arial"/>
              </a:rPr>
              <a:t>r</a:t>
            </a:r>
            <a:r>
              <a:rPr kumimoji="0" sz="1800" b="0" i="0" u="none" strike="noStrike" kern="0" cap="none" spc="-25" normalizeH="0" baseline="0" noProof="0" dirty="0">
                <a:ln>
                  <a:noFill/>
                </a:ln>
                <a:solidFill>
                  <a:sysClr val="windowText" lastClr="000000"/>
                </a:solidFill>
                <a:effectLst/>
                <a:uLnTx/>
                <a:uFillTx/>
                <a:latin typeface="Arial"/>
                <a:cs typeface="Arial"/>
              </a:rPr>
              <a:t>m</a:t>
            </a:r>
            <a:r>
              <a:rPr kumimoji="0" sz="1800" b="0" i="0" u="none" strike="noStrike" kern="0" cap="none" spc="-45" normalizeH="0" baseline="0" noProof="0" dirty="0">
                <a:ln>
                  <a:noFill/>
                </a:ln>
                <a:solidFill>
                  <a:sysClr val="windowText" lastClr="000000"/>
                </a:solidFill>
                <a:effectLst/>
                <a:uLnTx/>
                <a:uFillTx/>
                <a:latin typeface="Arial"/>
                <a:cs typeface="Arial"/>
              </a:rPr>
              <a:t>a</a:t>
            </a:r>
            <a:r>
              <a:rPr kumimoji="0" sz="1800" b="0" i="0" u="none" strike="noStrike" kern="0" cap="none" spc="-30" normalizeH="0" baseline="0" noProof="0" dirty="0">
                <a:ln>
                  <a:noFill/>
                </a:ln>
                <a:solidFill>
                  <a:sysClr val="windowText" lastClr="000000"/>
                </a:solidFill>
                <a:effectLst/>
                <a:uLnTx/>
                <a:uFillTx/>
                <a:latin typeface="Arial"/>
                <a:cs typeface="Arial"/>
              </a:rPr>
              <a:t>t</a:t>
            </a:r>
            <a:r>
              <a:rPr kumimoji="0" sz="1800" b="0" i="0" u="none" strike="noStrike" kern="0" cap="none" spc="-35" normalizeH="0" baseline="0" noProof="0" dirty="0">
                <a:ln>
                  <a:noFill/>
                </a:ln>
                <a:solidFill>
                  <a:sysClr val="windowText" lastClr="000000"/>
                </a:solidFill>
                <a:effectLst/>
                <a:uLnTx/>
                <a:uFillTx/>
                <a:latin typeface="Arial"/>
                <a:cs typeface="Arial"/>
              </a:rPr>
              <a:t>io</a:t>
            </a:r>
            <a:r>
              <a:rPr kumimoji="0" sz="1800" b="0" i="0" u="none" strike="noStrike" kern="0" cap="none" spc="-25" normalizeH="0" baseline="0" noProof="0" dirty="0">
                <a:ln>
                  <a:noFill/>
                </a:ln>
                <a:solidFill>
                  <a:sysClr val="windowText" lastClr="000000"/>
                </a:solidFill>
                <a:effectLst/>
                <a:uLnTx/>
                <a:uFillTx/>
                <a:latin typeface="Arial"/>
                <a:cs typeface="Arial"/>
              </a:rPr>
              <a:t>n</a:t>
            </a:r>
            <a:r>
              <a:rPr kumimoji="0" sz="1800" b="0" i="0" u="none" strike="noStrike" kern="0" cap="none" spc="-20" normalizeH="0" baseline="0" noProof="0" dirty="0">
                <a:ln>
                  <a:noFill/>
                </a:ln>
                <a:solidFill>
                  <a:sysClr val="windowText" lastClr="000000"/>
                </a:solidFill>
                <a:effectLst/>
                <a:uLnTx/>
                <a:uFillTx/>
                <a:latin typeface="Arial"/>
                <a:cs typeface="Arial"/>
              </a:rPr>
              <a:t> </a:t>
            </a:r>
            <a:r>
              <a:rPr kumimoji="0" sz="1800" b="0" i="0" u="none" strike="noStrike" kern="0" cap="none" spc="-135" normalizeH="0" baseline="0" noProof="0" dirty="0">
                <a:ln>
                  <a:noFill/>
                </a:ln>
                <a:solidFill>
                  <a:sysClr val="windowText" lastClr="000000"/>
                </a:solidFill>
                <a:effectLst/>
                <a:uLnTx/>
                <a:uFillTx/>
                <a:latin typeface="Arial"/>
                <a:cs typeface="Arial"/>
              </a:rPr>
              <a:t>has</a:t>
            </a:r>
            <a:r>
              <a:rPr kumimoji="0" sz="1800" b="0" i="0" u="none" strike="noStrike" kern="0" cap="none" spc="-35"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been</a:t>
            </a:r>
            <a:r>
              <a:rPr kumimoji="0" sz="1800" b="0" i="0" u="none" strike="noStrike" kern="0" cap="none" spc="-15" normalizeH="0" baseline="0" noProof="0" dirty="0">
                <a:ln>
                  <a:noFill/>
                </a:ln>
                <a:solidFill>
                  <a:sysClr val="windowText" lastClr="000000"/>
                </a:solidFill>
                <a:effectLst/>
                <a:uLnTx/>
                <a:uFillTx/>
                <a:latin typeface="Arial"/>
                <a:cs typeface="Arial"/>
              </a:rPr>
              <a:t> </a:t>
            </a:r>
            <a:r>
              <a:rPr kumimoji="0" sz="1800" b="0" i="0" u="none" strike="noStrike" kern="0" cap="none" spc="-60" normalizeH="0" baseline="0" noProof="0" dirty="0">
                <a:ln>
                  <a:noFill/>
                </a:ln>
                <a:solidFill>
                  <a:sysClr val="windowText" lastClr="000000"/>
                </a:solidFill>
                <a:effectLst/>
                <a:uLnTx/>
                <a:uFillTx/>
                <a:latin typeface="Arial"/>
                <a:cs typeface="Arial"/>
              </a:rPr>
              <a:t>entered</a:t>
            </a:r>
            <a:r>
              <a:rPr kumimoji="0" sz="1800" b="0" i="0" u="none" strike="noStrike" kern="0" cap="none" spc="-20"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click</a:t>
            </a:r>
            <a:r>
              <a:rPr kumimoji="0" sz="1800" b="0" i="0" u="none" strike="noStrike" kern="0" cap="none" spc="0" normalizeH="0" baseline="0" noProof="0" dirty="0">
                <a:ln>
                  <a:noFill/>
                </a:ln>
                <a:solidFill>
                  <a:sysClr val="windowText" lastClr="000000"/>
                </a:solidFill>
                <a:effectLst/>
                <a:uLnTx/>
                <a:uFillTx/>
                <a:latin typeface="Arial"/>
                <a:cs typeface="Arial"/>
              </a:rPr>
              <a:t> </a:t>
            </a:r>
            <a:r>
              <a:rPr kumimoji="0" sz="1800" b="1" i="1" u="none" strike="noStrike" kern="0" cap="none" spc="-10" normalizeH="0" baseline="0" noProof="0" dirty="0">
                <a:ln>
                  <a:noFill/>
                </a:ln>
                <a:solidFill>
                  <a:srgbClr val="FF0000"/>
                </a:solidFill>
                <a:effectLst/>
                <a:uLnTx/>
                <a:uFillTx/>
                <a:latin typeface="Arial"/>
                <a:cs typeface="Arial"/>
              </a:rPr>
              <a:t>Finish</a:t>
            </a:r>
            <a:r>
              <a:rPr kumimoji="0" sz="1800" b="0" i="0" u="none" strike="noStrike" kern="0" cap="none" spc="-10" normalizeH="0" baseline="0" noProof="0" dirty="0">
                <a:ln>
                  <a:noFill/>
                </a:ln>
                <a:solidFill>
                  <a:sysClr val="windowText" lastClr="000000"/>
                </a:solidFill>
                <a:effectLst/>
                <a:uLnTx/>
                <a:uFillTx/>
                <a:latin typeface="Arial"/>
                <a:cs typeface="Arial"/>
              </a:rPr>
              <a:t>.</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641340" y="801115"/>
            <a:ext cx="5930900" cy="5073015"/>
          </a:xfrm>
          <a:prstGeom prst="rect">
            <a:avLst/>
          </a:prstGeom>
        </p:spPr>
        <p:txBody>
          <a:bodyPr vert="horz" wrap="square" lIns="0" tIns="67310" rIns="0" bIns="0" rtlCol="0">
            <a:spAutoFit/>
          </a:bodyPr>
          <a:lstStyle/>
          <a:p>
            <a:pPr marL="299085" marR="0" lvl="0" indent="-286385" defTabSz="914400" eaLnBrk="1" fontAlgn="auto" latinLnBrk="0" hangingPunct="1">
              <a:lnSpc>
                <a:spcPct val="100000"/>
              </a:lnSpc>
              <a:spcBef>
                <a:spcPts val="530"/>
              </a:spcBef>
              <a:spcAft>
                <a:spcPts val="0"/>
              </a:spcAft>
              <a:buClrTx/>
              <a:buSzTx/>
              <a:buFont typeface="Arial"/>
              <a:buChar char="•"/>
              <a:tabLst>
                <a:tab pos="299085" algn="l"/>
              </a:tabLst>
              <a:defRPr/>
            </a:pPr>
            <a:r>
              <a:rPr kumimoji="0" sz="1800" b="0" i="0" u="none" strike="noStrike" kern="0" cap="none" spc="-60" normalizeH="0" baseline="0" noProof="0" dirty="0">
                <a:ln>
                  <a:noFill/>
                </a:ln>
                <a:solidFill>
                  <a:sysClr val="windowText" lastClr="000000"/>
                </a:solidFill>
                <a:effectLst/>
                <a:uLnTx/>
                <a:uFillTx/>
                <a:latin typeface="Arial"/>
                <a:cs typeface="Arial"/>
              </a:rPr>
              <a:t>Application</a:t>
            </a:r>
            <a:r>
              <a:rPr kumimoji="0" sz="1800" b="0" i="0" u="none" strike="noStrike" kern="0" cap="none" spc="-25" normalizeH="0" baseline="0" noProof="0" dirty="0">
                <a:ln>
                  <a:noFill/>
                </a:ln>
                <a:solidFill>
                  <a:sysClr val="windowText" lastClr="000000"/>
                </a:solidFill>
                <a:effectLst/>
                <a:uLnTx/>
                <a:uFillTx/>
                <a:latin typeface="Arial"/>
                <a:cs typeface="Arial"/>
              </a:rPr>
              <a:t> </a:t>
            </a:r>
            <a:r>
              <a:rPr kumimoji="0" sz="1800" b="0" i="0" u="none" strike="noStrike" kern="0" cap="none" spc="-100" normalizeH="0" baseline="0" noProof="0" dirty="0">
                <a:ln>
                  <a:noFill/>
                </a:ln>
                <a:solidFill>
                  <a:sysClr val="windowText" lastClr="000000"/>
                </a:solidFill>
                <a:effectLst/>
                <a:uLnTx/>
                <a:uFillTx/>
                <a:latin typeface="Arial"/>
                <a:cs typeface="Arial"/>
              </a:rPr>
              <a:t>ID:</a:t>
            </a:r>
            <a:r>
              <a:rPr kumimoji="0" sz="1800" b="0" i="0" u="none" strike="noStrike" kern="0" cap="none" spc="-15"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systematically</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generated.</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99085" marR="0" lvl="0" indent="-286385" defTabSz="914400" eaLnBrk="1" fontAlgn="auto" latinLnBrk="0" hangingPunct="1">
              <a:lnSpc>
                <a:spcPct val="100000"/>
              </a:lnSpc>
              <a:spcBef>
                <a:spcPts val="434"/>
              </a:spcBef>
              <a:spcAft>
                <a:spcPts val="0"/>
              </a:spcAft>
              <a:buClrTx/>
              <a:buSzTx/>
              <a:buFontTx/>
              <a:buChar char="•"/>
              <a:tabLst>
                <a:tab pos="299085" algn="l"/>
              </a:tabLst>
              <a:defRPr/>
            </a:pPr>
            <a:r>
              <a:rPr kumimoji="0" sz="1800" b="0" i="0" u="none" strike="noStrike" kern="0" cap="none" spc="-100" normalizeH="0" baseline="0" noProof="0" dirty="0">
                <a:ln>
                  <a:noFill/>
                </a:ln>
                <a:solidFill>
                  <a:sysClr val="windowText" lastClr="000000"/>
                </a:solidFill>
                <a:effectLst/>
                <a:uLnTx/>
                <a:uFillTx/>
                <a:latin typeface="Arial"/>
                <a:cs typeface="Arial"/>
              </a:rPr>
              <a:t>Name:</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75" normalizeH="0" baseline="0" noProof="0" dirty="0">
                <a:ln>
                  <a:noFill/>
                </a:ln>
                <a:solidFill>
                  <a:sysClr val="windowText" lastClr="000000"/>
                </a:solidFill>
                <a:effectLst/>
                <a:uLnTx/>
                <a:uFillTx/>
                <a:latin typeface="Arial"/>
                <a:cs typeface="Arial"/>
              </a:rPr>
              <a:t>should</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35" normalizeH="0" baseline="0" noProof="0" dirty="0">
                <a:ln>
                  <a:noFill/>
                </a:ln>
                <a:solidFill>
                  <a:sysClr val="windowText" lastClr="000000"/>
                </a:solidFill>
                <a:effectLst/>
                <a:uLnTx/>
                <a:uFillTx/>
                <a:latin typeface="Arial"/>
                <a:cs typeface="Arial"/>
              </a:rPr>
              <a:t>reflect</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name</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from</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145" normalizeH="0" baseline="0" noProof="0" dirty="0">
                <a:ln>
                  <a:noFill/>
                </a:ln>
                <a:solidFill>
                  <a:sysClr val="windowText" lastClr="000000"/>
                </a:solidFill>
                <a:effectLst/>
                <a:uLnTx/>
                <a:uFillTx/>
                <a:latin typeface="Arial"/>
                <a:cs typeface="Arial"/>
              </a:rPr>
              <a:t>Basic</a:t>
            </a:r>
            <a:r>
              <a:rPr kumimoji="0" sz="1800" b="0" i="0" u="none" strike="noStrike" kern="0" cap="none" spc="-9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Information.</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99085" marR="207645" lvl="0" indent="-287020" defTabSz="914400" eaLnBrk="1" fontAlgn="auto" latinLnBrk="0" hangingPunct="1">
              <a:lnSpc>
                <a:spcPct val="100000"/>
              </a:lnSpc>
              <a:spcBef>
                <a:spcPts val="430"/>
              </a:spcBef>
              <a:spcAft>
                <a:spcPts val="0"/>
              </a:spcAft>
              <a:buClrTx/>
              <a:buSzTx/>
              <a:buFontTx/>
              <a:buChar char="•"/>
              <a:tabLst>
                <a:tab pos="299085" algn="l"/>
              </a:tabLst>
              <a:defRPr/>
            </a:pPr>
            <a:r>
              <a:rPr kumimoji="0" sz="1800" b="0" i="0" u="none" strike="noStrike" kern="0" cap="none" spc="-145" normalizeH="0" baseline="0" noProof="0" dirty="0">
                <a:ln>
                  <a:noFill/>
                </a:ln>
                <a:solidFill>
                  <a:sysClr val="windowText" lastClr="000000"/>
                </a:solidFill>
                <a:effectLst/>
                <a:uLnTx/>
                <a:uFillTx/>
                <a:latin typeface="Arial"/>
                <a:cs typeface="Arial"/>
              </a:rPr>
              <a:t>The</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114" normalizeH="0" baseline="0" noProof="0" dirty="0">
                <a:ln>
                  <a:noFill/>
                </a:ln>
                <a:solidFill>
                  <a:sysClr val="windowText" lastClr="000000"/>
                </a:solidFill>
                <a:effectLst/>
                <a:uLnTx/>
                <a:uFillTx/>
                <a:latin typeface="Arial"/>
                <a:cs typeface="Arial"/>
              </a:rPr>
              <a:t>system</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will</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generate</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100" normalizeH="0" baseline="0" noProof="0" dirty="0">
                <a:ln>
                  <a:noFill/>
                </a:ln>
                <a:solidFill>
                  <a:sysClr val="windowText" lastClr="000000"/>
                </a:solidFill>
                <a:effectLst/>
                <a:uLnTx/>
                <a:uFillTx/>
                <a:latin typeface="Arial"/>
                <a:cs typeface="Arial"/>
              </a:rPr>
              <a:t>an</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55" normalizeH="0" baseline="0" noProof="0" dirty="0">
                <a:ln>
                  <a:noFill/>
                </a:ln>
                <a:solidFill>
                  <a:sysClr val="windowText" lastClr="000000"/>
                </a:solidFill>
                <a:effectLst/>
                <a:uLnTx/>
                <a:uFillTx/>
                <a:latin typeface="Arial"/>
                <a:cs typeface="Arial"/>
              </a:rPr>
              <a:t>application</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135" normalizeH="0" baseline="0" noProof="0" dirty="0">
                <a:ln>
                  <a:noFill/>
                </a:ln>
                <a:solidFill>
                  <a:sysClr val="windowText" lastClr="000000"/>
                </a:solidFill>
                <a:effectLst/>
                <a:uLnTx/>
                <a:uFillTx/>
                <a:latin typeface="Arial"/>
                <a:cs typeface="Arial"/>
              </a:rPr>
              <a:t>ID</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after</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the </a:t>
            </a:r>
            <a:r>
              <a:rPr kumimoji="0" sz="1800" b="0" i="0" u="none" strike="noStrike" kern="0" cap="none" spc="-114" normalizeH="0" baseline="0" noProof="0" dirty="0">
                <a:ln>
                  <a:noFill/>
                </a:ln>
                <a:solidFill>
                  <a:sysClr val="windowText" lastClr="000000"/>
                </a:solidFill>
                <a:effectLst/>
                <a:uLnTx/>
                <a:uFillTx/>
                <a:latin typeface="Arial"/>
                <a:cs typeface="Arial"/>
              </a:rPr>
              <a:t>successful</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50" normalizeH="0" baseline="0" noProof="0" dirty="0">
                <a:ln>
                  <a:noFill/>
                </a:ln>
                <a:solidFill>
                  <a:sysClr val="windowText" lastClr="000000"/>
                </a:solidFill>
                <a:effectLst/>
                <a:uLnTx/>
                <a:uFillTx/>
                <a:latin typeface="Arial"/>
                <a:cs typeface="Arial"/>
              </a:rPr>
              <a:t>completion</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of</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145" normalizeH="0" baseline="0" noProof="0" dirty="0">
                <a:ln>
                  <a:noFill/>
                </a:ln>
                <a:solidFill>
                  <a:sysClr val="windowText" lastClr="000000"/>
                </a:solidFill>
                <a:effectLst/>
                <a:uLnTx/>
                <a:uFillTx/>
                <a:latin typeface="Arial"/>
                <a:cs typeface="Arial"/>
              </a:rPr>
              <a:t>Basic</a:t>
            </a:r>
            <a:r>
              <a:rPr kumimoji="0" sz="1800" b="0" i="0" u="none" strike="noStrike" kern="0" cap="none" spc="-95" normalizeH="0" baseline="0" noProof="0" dirty="0">
                <a:ln>
                  <a:noFill/>
                </a:ln>
                <a:solidFill>
                  <a:sysClr val="windowText" lastClr="000000"/>
                </a:solidFill>
                <a:effectLst/>
                <a:uLnTx/>
                <a:uFillTx/>
                <a:latin typeface="Arial"/>
                <a:cs typeface="Arial"/>
              </a:rPr>
              <a:t> </a:t>
            </a:r>
            <a:r>
              <a:rPr kumimoji="0" sz="1800" b="0" i="0" u="none" strike="noStrike" kern="0" cap="none" spc="-40" normalizeH="0" baseline="0" noProof="0" dirty="0">
                <a:ln>
                  <a:noFill/>
                </a:ln>
                <a:solidFill>
                  <a:sysClr val="windowText" lastClr="000000"/>
                </a:solidFill>
                <a:effectLst/>
                <a:uLnTx/>
                <a:uFillTx/>
                <a:latin typeface="Arial"/>
                <a:cs typeface="Arial"/>
              </a:rPr>
              <a:t>Information</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screen;</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the </a:t>
            </a:r>
            <a:r>
              <a:rPr kumimoji="0" sz="1800" b="0" i="0" u="none" strike="noStrike" kern="0" cap="none" spc="-55" normalizeH="0" baseline="0" noProof="0" dirty="0">
                <a:ln>
                  <a:noFill/>
                </a:ln>
                <a:solidFill>
                  <a:sysClr val="windowText" lastClr="000000"/>
                </a:solidFill>
                <a:effectLst/>
                <a:uLnTx/>
                <a:uFillTx/>
                <a:latin typeface="Arial"/>
                <a:cs typeface="Arial"/>
              </a:rPr>
              <a:t>application</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0" i="0" u="none" strike="noStrike" kern="0" cap="none" spc="-65" normalizeH="0" baseline="0" noProof="0" dirty="0">
                <a:ln>
                  <a:noFill/>
                </a:ln>
                <a:solidFill>
                  <a:sysClr val="windowText" lastClr="000000"/>
                </a:solidFill>
                <a:effectLst/>
                <a:uLnTx/>
                <a:uFillTx/>
                <a:latin typeface="Arial"/>
                <a:cs typeface="Arial"/>
              </a:rPr>
              <a:t>number </a:t>
            </a:r>
            <a:r>
              <a:rPr kumimoji="0" sz="1800" b="0" i="0" u="none" strike="noStrike" kern="0" cap="none" spc="-105" normalizeH="0" baseline="0" noProof="0" dirty="0">
                <a:ln>
                  <a:noFill/>
                </a:ln>
                <a:solidFill>
                  <a:sysClr val="windowText" lastClr="000000"/>
                </a:solidFill>
                <a:effectLst/>
                <a:uLnTx/>
                <a:uFillTx/>
                <a:latin typeface="Arial"/>
                <a:cs typeface="Arial"/>
              </a:rPr>
              <a:t>is</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140" normalizeH="0" baseline="0" noProof="0" dirty="0">
                <a:ln>
                  <a:noFill/>
                </a:ln>
                <a:solidFill>
                  <a:sysClr val="windowText" lastClr="000000"/>
                </a:solidFill>
                <a:effectLst/>
                <a:uLnTx/>
                <a:uFillTx/>
                <a:latin typeface="Arial"/>
                <a:cs typeface="Arial"/>
              </a:rPr>
              <a:t>a</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90" normalizeH="0" baseline="0" noProof="0" dirty="0">
                <a:ln>
                  <a:noFill/>
                </a:ln>
                <a:solidFill>
                  <a:sysClr val="windowText" lastClr="000000"/>
                </a:solidFill>
                <a:effectLst/>
                <a:uLnTx/>
                <a:uFillTx/>
                <a:latin typeface="Arial"/>
                <a:cs typeface="Arial"/>
              </a:rPr>
              <a:t>14-</a:t>
            </a:r>
            <a:r>
              <a:rPr kumimoji="0" sz="1800" b="0" i="0" u="none" strike="noStrike" kern="0" cap="none" spc="-20" normalizeH="0" baseline="0" noProof="0" dirty="0">
                <a:ln>
                  <a:noFill/>
                </a:ln>
                <a:solidFill>
                  <a:sysClr val="windowText" lastClr="000000"/>
                </a:solidFill>
                <a:effectLst/>
                <a:uLnTx/>
                <a:uFillTx/>
                <a:latin typeface="Arial"/>
                <a:cs typeface="Arial"/>
              </a:rPr>
              <a:t>digit</a:t>
            </a:r>
            <a:r>
              <a:rPr kumimoji="0" sz="1800" b="0" i="0" u="none" strike="noStrike" kern="0" cap="none" spc="-65" normalizeH="0" baseline="0" noProof="0" dirty="0">
                <a:ln>
                  <a:noFill/>
                </a:ln>
                <a:solidFill>
                  <a:sysClr val="windowText" lastClr="000000"/>
                </a:solidFill>
                <a:effectLst/>
                <a:uLnTx/>
                <a:uFillTx/>
                <a:latin typeface="Arial"/>
                <a:cs typeface="Arial"/>
              </a:rPr>
              <a:t> number </a:t>
            </a:r>
            <a:r>
              <a:rPr kumimoji="0" sz="1800" b="0" i="0" u="none" strike="noStrike" kern="0" cap="none" spc="0" normalizeH="0" baseline="0" noProof="0" dirty="0">
                <a:ln>
                  <a:noFill/>
                </a:ln>
                <a:solidFill>
                  <a:sysClr val="windowText" lastClr="000000"/>
                </a:solidFill>
                <a:effectLst/>
                <a:uLnTx/>
                <a:uFillTx/>
                <a:latin typeface="Arial"/>
                <a:cs typeface="Arial"/>
              </a:rPr>
              <a:t>that</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140" normalizeH="0" baseline="0" noProof="0" dirty="0">
                <a:ln>
                  <a:noFill/>
                </a:ln>
                <a:solidFill>
                  <a:sysClr val="windowText" lastClr="000000"/>
                </a:solidFill>
                <a:effectLst/>
                <a:uLnTx/>
                <a:uFillTx/>
                <a:latin typeface="Arial"/>
                <a:cs typeface="Arial"/>
              </a:rPr>
              <a:t>has</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the </a:t>
            </a:r>
            <a:r>
              <a:rPr kumimoji="0" sz="1800" b="0" i="0" u="none" strike="noStrike" kern="0" cap="none" spc="-40" normalizeH="0" baseline="0" noProof="0" dirty="0">
                <a:ln>
                  <a:noFill/>
                </a:ln>
                <a:solidFill>
                  <a:sysClr val="windowText" lastClr="000000"/>
                </a:solidFill>
                <a:effectLst/>
                <a:uLnTx/>
                <a:uFillTx/>
                <a:latin typeface="Arial"/>
                <a:cs typeface="Arial"/>
              </a:rPr>
              <a:t>following</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components:</a:t>
            </a:r>
            <a:endParaRPr kumimoji="0" sz="1800" b="0" i="0" u="none" strike="noStrike" kern="0" cap="none" spc="0" normalizeH="0" baseline="0" noProof="0">
              <a:ln>
                <a:noFill/>
              </a:ln>
              <a:solidFill>
                <a:sysClr val="windowText" lastClr="000000"/>
              </a:solidFill>
              <a:effectLst/>
              <a:uLnTx/>
              <a:uFillTx/>
              <a:latin typeface="Arial"/>
              <a:cs typeface="Arial"/>
            </a:endParaRPr>
          </a:p>
          <a:p>
            <a:pPr marL="756285" marR="0" lvl="1" indent="-286385" defTabSz="914400" eaLnBrk="1" fontAlgn="auto" latinLnBrk="0" hangingPunct="1">
              <a:lnSpc>
                <a:spcPct val="100000"/>
              </a:lnSpc>
              <a:spcBef>
                <a:spcPts val="405"/>
              </a:spcBef>
              <a:spcAft>
                <a:spcPts val="0"/>
              </a:spcAft>
              <a:buClrTx/>
              <a:buSzTx/>
              <a:buFont typeface="Courier New"/>
              <a:buChar char="o"/>
              <a:tabLst>
                <a:tab pos="756285" algn="l"/>
              </a:tabLst>
              <a:defRPr/>
            </a:pPr>
            <a:r>
              <a:rPr kumimoji="0" sz="1600" b="0" i="0" u="none" strike="noStrike" kern="0" cap="none" spc="-130" normalizeH="0" baseline="0" noProof="0" dirty="0">
                <a:ln>
                  <a:noFill/>
                </a:ln>
                <a:solidFill>
                  <a:sysClr val="windowText" lastClr="000000"/>
                </a:solidFill>
                <a:effectLst/>
                <a:uLnTx/>
                <a:uFillTx/>
                <a:latin typeface="Arial"/>
                <a:cs typeface="Arial"/>
              </a:rPr>
              <a:t>The</a:t>
            </a:r>
            <a:r>
              <a:rPr kumimoji="0" sz="1600" b="0" i="0" u="none" strike="noStrike" kern="0" cap="none" spc="-75" normalizeH="0" baseline="0" noProof="0" dirty="0">
                <a:ln>
                  <a:noFill/>
                </a:ln>
                <a:solidFill>
                  <a:sysClr val="windowText" lastClr="000000"/>
                </a:solidFill>
                <a:effectLst/>
                <a:uLnTx/>
                <a:uFillTx/>
                <a:latin typeface="Arial"/>
                <a:cs typeface="Arial"/>
              </a:rPr>
              <a:t> </a:t>
            </a:r>
            <a:r>
              <a:rPr kumimoji="0" sz="1600" b="0" i="0" u="none" strike="noStrike" kern="0" cap="none" spc="-100" normalizeH="0" baseline="0" noProof="0" dirty="0">
                <a:ln>
                  <a:noFill/>
                </a:ln>
                <a:solidFill>
                  <a:sysClr val="windowText" lastClr="000000"/>
                </a:solidFill>
                <a:effectLst/>
                <a:uLnTx/>
                <a:uFillTx/>
                <a:latin typeface="Arial"/>
                <a:cs typeface="Arial"/>
              </a:rPr>
              <a:t>system</a:t>
            </a:r>
            <a:r>
              <a:rPr kumimoji="0" sz="1600" b="0" i="0" u="none" strike="noStrike" kern="0" cap="none" spc="-70" normalizeH="0" baseline="0" noProof="0" dirty="0">
                <a:ln>
                  <a:noFill/>
                </a:ln>
                <a:solidFill>
                  <a:sysClr val="windowText" lastClr="000000"/>
                </a:solidFill>
                <a:effectLst/>
                <a:uLnTx/>
                <a:uFillTx/>
                <a:latin typeface="Arial"/>
                <a:cs typeface="Arial"/>
              </a:rPr>
              <a:t> </a:t>
            </a:r>
            <a:r>
              <a:rPr kumimoji="0" sz="1600" b="0" i="0" u="none" strike="noStrike" kern="0" cap="none" spc="-60" normalizeH="0" baseline="0" noProof="0" dirty="0">
                <a:ln>
                  <a:noFill/>
                </a:ln>
                <a:solidFill>
                  <a:sysClr val="windowText" lastClr="000000"/>
                </a:solidFill>
                <a:effectLst/>
                <a:uLnTx/>
                <a:uFillTx/>
                <a:latin typeface="Arial"/>
                <a:cs typeface="Arial"/>
              </a:rPr>
              <a:t>date</a:t>
            </a:r>
            <a:r>
              <a:rPr kumimoji="0" sz="1600" b="0" i="0" u="none" strike="noStrike" kern="0" cap="none" spc="-85" normalizeH="0" baseline="0" noProof="0" dirty="0">
                <a:ln>
                  <a:noFill/>
                </a:ln>
                <a:solidFill>
                  <a:sysClr val="windowText" lastClr="000000"/>
                </a:solidFill>
                <a:effectLst/>
                <a:uLnTx/>
                <a:uFillTx/>
                <a:latin typeface="Arial"/>
                <a:cs typeface="Arial"/>
              </a:rPr>
              <a:t> </a:t>
            </a:r>
            <a:r>
              <a:rPr kumimoji="0" sz="1600" b="0" i="0" u="none" strike="noStrike" kern="0" cap="none" spc="-10" normalizeH="0" baseline="0" noProof="0" dirty="0">
                <a:ln>
                  <a:noFill/>
                </a:ln>
                <a:solidFill>
                  <a:sysClr val="windowText" lastClr="000000"/>
                </a:solidFill>
                <a:effectLst/>
                <a:uLnTx/>
                <a:uFillTx/>
                <a:latin typeface="Arial"/>
                <a:cs typeface="Arial"/>
              </a:rPr>
              <a:t>in</a:t>
            </a:r>
            <a:r>
              <a:rPr kumimoji="0" sz="1600" b="0" i="0" u="none" strike="noStrike" kern="0" cap="none" spc="-65" normalizeH="0" baseline="0" noProof="0" dirty="0">
                <a:ln>
                  <a:noFill/>
                </a:ln>
                <a:solidFill>
                  <a:sysClr val="windowText" lastClr="000000"/>
                </a:solidFill>
                <a:effectLst/>
                <a:uLnTx/>
                <a:uFillTx/>
                <a:latin typeface="Arial"/>
                <a:cs typeface="Arial"/>
              </a:rPr>
              <a:t> </a:t>
            </a:r>
            <a:r>
              <a:rPr kumimoji="0" sz="1600" b="0" i="0" u="none" strike="noStrike" kern="0" cap="none" spc="-75" normalizeH="0" baseline="0" noProof="0" dirty="0">
                <a:ln>
                  <a:noFill/>
                </a:ln>
                <a:solidFill>
                  <a:sysClr val="windowText" lastClr="000000"/>
                </a:solidFill>
                <a:effectLst/>
                <a:uLnTx/>
                <a:uFillTx/>
                <a:latin typeface="Arial"/>
                <a:cs typeface="Arial"/>
              </a:rPr>
              <a:t>yyyymmdd</a:t>
            </a:r>
            <a:r>
              <a:rPr kumimoji="0" sz="1600" b="0" i="0" u="none" strike="noStrike" kern="0" cap="none" spc="-55" normalizeH="0" baseline="0" noProof="0" dirty="0">
                <a:ln>
                  <a:noFill/>
                </a:ln>
                <a:solidFill>
                  <a:sysClr val="windowText" lastClr="000000"/>
                </a:solidFill>
                <a:effectLst/>
                <a:uLnTx/>
                <a:uFillTx/>
                <a:latin typeface="Arial"/>
                <a:cs typeface="Arial"/>
              </a:rPr>
              <a:t> </a:t>
            </a:r>
            <a:r>
              <a:rPr kumimoji="0" sz="1600" b="0" i="0" u="none" strike="noStrike" kern="0" cap="none" spc="-10" normalizeH="0" baseline="0" noProof="0" dirty="0">
                <a:ln>
                  <a:noFill/>
                </a:ln>
                <a:solidFill>
                  <a:sysClr val="windowText" lastClr="000000"/>
                </a:solidFill>
                <a:effectLst/>
                <a:uLnTx/>
                <a:uFillTx/>
                <a:latin typeface="Arial"/>
                <a:cs typeface="Arial"/>
              </a:rPr>
              <a:t>format</a:t>
            </a:r>
            <a:endParaRPr kumimoji="0" sz="1600" b="0" i="0" u="none" strike="noStrike" kern="0" cap="none" spc="0" normalizeH="0" baseline="0" noProof="0">
              <a:ln>
                <a:noFill/>
              </a:ln>
              <a:solidFill>
                <a:sysClr val="windowText" lastClr="000000"/>
              </a:solidFill>
              <a:effectLst/>
              <a:uLnTx/>
              <a:uFillTx/>
              <a:latin typeface="Arial"/>
              <a:cs typeface="Arial"/>
            </a:endParaRPr>
          </a:p>
          <a:p>
            <a:pPr marL="756285" marR="0" lvl="1" indent="-286385" defTabSz="914400" eaLnBrk="1" fontAlgn="auto" latinLnBrk="0" hangingPunct="1">
              <a:lnSpc>
                <a:spcPct val="100000"/>
              </a:lnSpc>
              <a:spcBef>
                <a:spcPts val="384"/>
              </a:spcBef>
              <a:spcAft>
                <a:spcPts val="0"/>
              </a:spcAft>
              <a:buClrTx/>
              <a:buSzTx/>
              <a:buFont typeface="Courier New"/>
              <a:buChar char="o"/>
              <a:tabLst>
                <a:tab pos="756285" algn="l"/>
              </a:tabLst>
              <a:defRPr/>
            </a:pPr>
            <a:r>
              <a:rPr kumimoji="0" sz="1600" b="0" i="0" u="none" strike="noStrike" kern="0" cap="none" spc="-155" normalizeH="0" baseline="0" noProof="0" dirty="0">
                <a:ln>
                  <a:noFill/>
                </a:ln>
                <a:solidFill>
                  <a:sysClr val="windowText" lastClr="000000"/>
                </a:solidFill>
                <a:effectLst/>
                <a:uLnTx/>
                <a:uFillTx/>
                <a:latin typeface="Arial"/>
                <a:cs typeface="Arial"/>
              </a:rPr>
              <a:t>A</a:t>
            </a:r>
            <a:r>
              <a:rPr kumimoji="0" sz="1600" b="0" i="0" u="none" strike="noStrike" kern="0" cap="none" spc="-65" normalizeH="0" baseline="0" noProof="0" dirty="0">
                <a:ln>
                  <a:noFill/>
                </a:ln>
                <a:solidFill>
                  <a:sysClr val="windowText" lastClr="000000"/>
                </a:solidFill>
                <a:effectLst/>
                <a:uLnTx/>
                <a:uFillTx/>
                <a:latin typeface="Arial"/>
                <a:cs typeface="Arial"/>
              </a:rPr>
              <a:t> </a:t>
            </a:r>
            <a:r>
              <a:rPr kumimoji="0" sz="1600" b="0" i="0" u="none" strike="noStrike" kern="0" cap="none" spc="-80" normalizeH="0" baseline="0" noProof="0" dirty="0">
                <a:ln>
                  <a:noFill/>
                </a:ln>
                <a:solidFill>
                  <a:sysClr val="windowText" lastClr="000000"/>
                </a:solidFill>
                <a:effectLst/>
                <a:uLnTx/>
                <a:uFillTx/>
                <a:latin typeface="Arial"/>
                <a:cs typeface="Arial"/>
              </a:rPr>
              <a:t>6-</a:t>
            </a:r>
            <a:r>
              <a:rPr kumimoji="0" sz="1600" b="0" i="0" u="none" strike="noStrike" kern="0" cap="none" spc="-20" normalizeH="0" baseline="0" noProof="0" dirty="0">
                <a:ln>
                  <a:noFill/>
                </a:ln>
                <a:solidFill>
                  <a:sysClr val="windowText" lastClr="000000"/>
                </a:solidFill>
                <a:effectLst/>
                <a:uLnTx/>
                <a:uFillTx/>
                <a:latin typeface="Arial"/>
                <a:cs typeface="Arial"/>
              </a:rPr>
              <a:t>digit</a:t>
            </a:r>
            <a:r>
              <a:rPr kumimoji="0" sz="1600" b="0" i="0" u="none" strike="noStrike" kern="0" cap="none" spc="-80" normalizeH="0" baseline="0" noProof="0" dirty="0">
                <a:ln>
                  <a:noFill/>
                </a:ln>
                <a:solidFill>
                  <a:sysClr val="windowText" lastClr="000000"/>
                </a:solidFill>
                <a:effectLst/>
                <a:uLnTx/>
                <a:uFillTx/>
                <a:latin typeface="Arial"/>
                <a:cs typeface="Arial"/>
              </a:rPr>
              <a:t> </a:t>
            </a:r>
            <a:r>
              <a:rPr kumimoji="0" sz="1600" b="0" i="0" u="none" strike="noStrike" kern="0" cap="none" spc="-100" normalizeH="0" baseline="0" noProof="0" dirty="0">
                <a:ln>
                  <a:noFill/>
                </a:ln>
                <a:solidFill>
                  <a:sysClr val="windowText" lastClr="000000"/>
                </a:solidFill>
                <a:effectLst/>
                <a:uLnTx/>
                <a:uFillTx/>
                <a:latin typeface="Arial"/>
                <a:cs typeface="Arial"/>
              </a:rPr>
              <a:t>system</a:t>
            </a:r>
            <a:r>
              <a:rPr kumimoji="0" sz="1600" b="0" i="0" u="none" strike="noStrike" kern="0" cap="none" spc="-65" normalizeH="0" baseline="0" noProof="0" dirty="0">
                <a:ln>
                  <a:noFill/>
                </a:ln>
                <a:solidFill>
                  <a:sysClr val="windowText" lastClr="000000"/>
                </a:solidFill>
                <a:effectLst/>
                <a:uLnTx/>
                <a:uFillTx/>
                <a:latin typeface="Arial"/>
                <a:cs typeface="Arial"/>
              </a:rPr>
              <a:t> </a:t>
            </a:r>
            <a:r>
              <a:rPr kumimoji="0" sz="1600" b="0" i="0" u="none" strike="noStrike" kern="0" cap="none" spc="-80" normalizeH="0" baseline="0" noProof="0" dirty="0">
                <a:ln>
                  <a:noFill/>
                </a:ln>
                <a:solidFill>
                  <a:sysClr val="windowText" lastClr="000000"/>
                </a:solidFill>
                <a:effectLst/>
                <a:uLnTx/>
                <a:uFillTx/>
                <a:latin typeface="Arial"/>
                <a:cs typeface="Arial"/>
              </a:rPr>
              <a:t>generated</a:t>
            </a:r>
            <a:r>
              <a:rPr kumimoji="0" sz="1600" b="0" i="0" u="none" strike="noStrike" kern="0" cap="none" spc="-50" normalizeH="0" baseline="0" noProof="0" dirty="0">
                <a:ln>
                  <a:noFill/>
                </a:ln>
                <a:solidFill>
                  <a:sysClr val="windowText" lastClr="000000"/>
                </a:solidFill>
                <a:effectLst/>
                <a:uLnTx/>
                <a:uFillTx/>
                <a:latin typeface="Arial"/>
                <a:cs typeface="Arial"/>
              </a:rPr>
              <a:t> </a:t>
            </a:r>
            <a:r>
              <a:rPr kumimoji="0" sz="1600" b="0" i="0" u="none" strike="noStrike" kern="0" cap="none" spc="-65" normalizeH="0" baseline="0" noProof="0" dirty="0">
                <a:ln>
                  <a:noFill/>
                </a:ln>
                <a:solidFill>
                  <a:sysClr val="windowText" lastClr="000000"/>
                </a:solidFill>
                <a:effectLst/>
                <a:uLnTx/>
                <a:uFillTx/>
                <a:latin typeface="Arial"/>
                <a:cs typeface="Arial"/>
              </a:rPr>
              <a:t>random</a:t>
            </a:r>
            <a:r>
              <a:rPr kumimoji="0" sz="1600" b="0" i="0" u="none" strike="noStrike" kern="0" cap="none" spc="-40" normalizeH="0" baseline="0" noProof="0" dirty="0">
                <a:ln>
                  <a:noFill/>
                </a:ln>
                <a:solidFill>
                  <a:sysClr val="windowText" lastClr="000000"/>
                </a:solidFill>
                <a:effectLst/>
                <a:uLnTx/>
                <a:uFillTx/>
                <a:latin typeface="Arial"/>
                <a:cs typeface="Arial"/>
              </a:rPr>
              <a:t> </a:t>
            </a:r>
            <a:r>
              <a:rPr kumimoji="0" sz="1600" b="0" i="0" u="none" strike="noStrike" kern="0" cap="none" spc="-10" normalizeH="0" baseline="0" noProof="0" dirty="0">
                <a:ln>
                  <a:noFill/>
                </a:ln>
                <a:solidFill>
                  <a:sysClr val="windowText" lastClr="000000"/>
                </a:solidFill>
                <a:effectLst/>
                <a:uLnTx/>
                <a:uFillTx/>
                <a:latin typeface="Arial"/>
                <a:cs typeface="Arial"/>
              </a:rPr>
              <a:t>number</a:t>
            </a:r>
            <a:endParaRPr kumimoji="0" sz="1600" b="0" i="0" u="none" strike="noStrike" kern="0" cap="none" spc="0" normalizeH="0" baseline="0" noProof="0">
              <a:ln>
                <a:noFill/>
              </a:ln>
              <a:solidFill>
                <a:sysClr val="windowText" lastClr="000000"/>
              </a:solidFill>
              <a:effectLst/>
              <a:uLnTx/>
              <a:uFillTx/>
              <a:latin typeface="Arial"/>
              <a:cs typeface="Arial"/>
            </a:endParaRPr>
          </a:p>
          <a:p>
            <a:pPr marL="756285" marR="0" lvl="1" indent="-286385" defTabSz="914400" eaLnBrk="1" fontAlgn="auto" latinLnBrk="0" hangingPunct="1">
              <a:lnSpc>
                <a:spcPct val="100000"/>
              </a:lnSpc>
              <a:spcBef>
                <a:spcPts val="380"/>
              </a:spcBef>
              <a:spcAft>
                <a:spcPts val="0"/>
              </a:spcAft>
              <a:buClrTx/>
              <a:buSzTx/>
              <a:buFont typeface="Courier New"/>
              <a:buChar char="o"/>
              <a:tabLst>
                <a:tab pos="756285" algn="l"/>
              </a:tabLst>
              <a:defRPr/>
            </a:pPr>
            <a:r>
              <a:rPr kumimoji="0" sz="1600" b="0" i="0" u="none" strike="noStrike" kern="0" cap="none" spc="-105" normalizeH="0" baseline="0" noProof="0" dirty="0">
                <a:ln>
                  <a:noFill/>
                </a:ln>
                <a:solidFill>
                  <a:sysClr val="windowText" lastClr="000000"/>
                </a:solidFill>
                <a:effectLst/>
                <a:uLnTx/>
                <a:uFillTx/>
                <a:latin typeface="Arial"/>
                <a:cs typeface="Arial"/>
              </a:rPr>
              <a:t>Example:</a:t>
            </a:r>
            <a:r>
              <a:rPr kumimoji="0" sz="1600" b="0" i="0" u="none" strike="noStrike" kern="0" cap="none" spc="-35" normalizeH="0" baseline="0" noProof="0" dirty="0">
                <a:ln>
                  <a:noFill/>
                </a:ln>
                <a:solidFill>
                  <a:sysClr val="windowText" lastClr="000000"/>
                </a:solidFill>
                <a:effectLst/>
                <a:uLnTx/>
                <a:uFillTx/>
                <a:latin typeface="Arial"/>
                <a:cs typeface="Arial"/>
              </a:rPr>
              <a:t> </a:t>
            </a:r>
            <a:r>
              <a:rPr kumimoji="0" sz="1600" b="0" i="0" u="none" strike="noStrike" kern="0" cap="none" spc="-10" normalizeH="0" baseline="0" noProof="0" dirty="0">
                <a:ln>
                  <a:noFill/>
                </a:ln>
                <a:solidFill>
                  <a:sysClr val="windowText" lastClr="000000"/>
                </a:solidFill>
                <a:effectLst/>
                <a:uLnTx/>
                <a:uFillTx/>
                <a:latin typeface="Arial"/>
                <a:cs typeface="Arial"/>
              </a:rPr>
              <a:t>2023082819718</a:t>
            </a:r>
            <a:endParaRPr kumimoji="0" sz="1600" b="0" i="0" u="none" strike="noStrike" kern="0" cap="none" spc="0" normalizeH="0" baseline="0" noProof="0">
              <a:ln>
                <a:noFill/>
              </a:ln>
              <a:solidFill>
                <a:sysClr val="windowText" lastClr="000000"/>
              </a:solidFill>
              <a:effectLst/>
              <a:uLnTx/>
              <a:uFillTx/>
              <a:latin typeface="Arial"/>
              <a:cs typeface="Arial"/>
            </a:endParaRPr>
          </a:p>
          <a:p>
            <a:pPr marL="299085" marR="5080" lvl="0" indent="-287020" defTabSz="914400" eaLnBrk="1" fontAlgn="auto" latinLnBrk="0" hangingPunct="1">
              <a:lnSpc>
                <a:spcPct val="100000"/>
              </a:lnSpc>
              <a:spcBef>
                <a:spcPts val="415"/>
              </a:spcBef>
              <a:spcAft>
                <a:spcPts val="0"/>
              </a:spcAft>
              <a:buClrTx/>
              <a:buSzTx/>
              <a:buFontTx/>
              <a:buChar char="•"/>
              <a:tabLst>
                <a:tab pos="299085" algn="l"/>
              </a:tabLst>
              <a:defRPr/>
            </a:pPr>
            <a:r>
              <a:rPr kumimoji="0" sz="1800" b="0" i="0" u="none" strike="noStrike" kern="0" cap="none" spc="-60" normalizeH="0" baseline="0" noProof="0" dirty="0">
                <a:ln>
                  <a:noFill/>
                </a:ln>
                <a:solidFill>
                  <a:sysClr val="windowText" lastClr="000000"/>
                </a:solidFill>
                <a:effectLst/>
                <a:uLnTx/>
                <a:uFillTx/>
                <a:latin typeface="Arial"/>
                <a:cs typeface="Arial"/>
              </a:rPr>
              <a:t>Application</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160" normalizeH="0" baseline="0" noProof="0" dirty="0">
                <a:ln>
                  <a:noFill/>
                </a:ln>
                <a:solidFill>
                  <a:sysClr val="windowText" lastClr="000000"/>
                </a:solidFill>
                <a:effectLst/>
                <a:uLnTx/>
                <a:uFillTx/>
                <a:latin typeface="Arial"/>
                <a:cs typeface="Arial"/>
              </a:rPr>
              <a:t>IDs</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90" normalizeH="0" baseline="0" noProof="0" dirty="0">
                <a:ln>
                  <a:noFill/>
                </a:ln>
                <a:solidFill>
                  <a:sysClr val="windowText" lastClr="000000"/>
                </a:solidFill>
                <a:effectLst/>
                <a:uLnTx/>
                <a:uFillTx/>
                <a:latin typeface="Arial"/>
                <a:cs typeface="Arial"/>
              </a:rPr>
              <a:t>are</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70" normalizeH="0" baseline="0" noProof="0" dirty="0">
                <a:ln>
                  <a:noFill/>
                </a:ln>
                <a:solidFill>
                  <a:sysClr val="windowText" lastClr="000000"/>
                </a:solidFill>
                <a:effectLst/>
                <a:uLnTx/>
                <a:uFillTx/>
                <a:latin typeface="Arial"/>
                <a:cs typeface="Arial"/>
              </a:rPr>
              <a:t>valid </a:t>
            </a:r>
            <a:r>
              <a:rPr kumimoji="0" sz="1800" b="0" i="0" u="none" strike="noStrike" kern="0" cap="none" spc="0" normalizeH="0" baseline="0" noProof="0" dirty="0">
                <a:ln>
                  <a:noFill/>
                </a:ln>
                <a:solidFill>
                  <a:sysClr val="windowText" lastClr="000000"/>
                </a:solidFill>
                <a:effectLst/>
                <a:uLnTx/>
                <a:uFillTx/>
                <a:latin typeface="Arial"/>
                <a:cs typeface="Arial"/>
              </a:rPr>
              <a:t>for</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100" normalizeH="0" baseline="0" noProof="0" dirty="0">
                <a:ln>
                  <a:noFill/>
                </a:ln>
                <a:solidFill>
                  <a:sysClr val="windowText" lastClr="000000"/>
                </a:solidFill>
                <a:effectLst/>
                <a:uLnTx/>
                <a:uFillTx/>
                <a:latin typeface="Arial"/>
                <a:cs typeface="Arial"/>
              </a:rPr>
              <a:t>30</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80" normalizeH="0" baseline="0" noProof="0" dirty="0">
                <a:ln>
                  <a:noFill/>
                </a:ln>
                <a:solidFill>
                  <a:sysClr val="windowText" lastClr="000000"/>
                </a:solidFill>
                <a:effectLst/>
                <a:uLnTx/>
                <a:uFillTx/>
                <a:latin typeface="Arial"/>
                <a:cs typeface="Arial"/>
              </a:rPr>
              <a:t>calendar</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114" normalizeH="0" baseline="0" noProof="0" dirty="0">
                <a:ln>
                  <a:noFill/>
                </a:ln>
                <a:solidFill>
                  <a:sysClr val="windowText" lastClr="000000"/>
                </a:solidFill>
                <a:effectLst/>
                <a:uLnTx/>
                <a:uFillTx/>
                <a:latin typeface="Arial"/>
                <a:cs typeface="Arial"/>
              </a:rPr>
              <a:t>days;</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applications </a:t>
            </a:r>
            <a:r>
              <a:rPr kumimoji="0" sz="1800" b="0" i="0" u="none" strike="noStrike" kern="0" cap="none" spc="-70" normalizeH="0" baseline="0" noProof="0" dirty="0">
                <a:ln>
                  <a:noFill/>
                </a:ln>
                <a:solidFill>
                  <a:sysClr val="windowText" lastClr="000000"/>
                </a:solidFill>
                <a:effectLst/>
                <a:uLnTx/>
                <a:uFillTx/>
                <a:latin typeface="Arial"/>
                <a:cs typeface="Arial"/>
              </a:rPr>
              <a:t>must</a:t>
            </a:r>
            <a:r>
              <a:rPr kumimoji="0" sz="1800" b="0" i="0" u="none" strike="noStrike" kern="0" cap="none" spc="-85" normalizeH="0" baseline="0" noProof="0" dirty="0">
                <a:ln>
                  <a:noFill/>
                </a:ln>
                <a:solidFill>
                  <a:sysClr val="windowText" lastClr="000000"/>
                </a:solidFill>
                <a:effectLst/>
                <a:uLnTx/>
                <a:uFillTx/>
                <a:latin typeface="Arial"/>
                <a:cs typeface="Arial"/>
              </a:rPr>
              <a:t> be</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65" normalizeH="0" baseline="0" noProof="0" dirty="0">
                <a:ln>
                  <a:noFill/>
                </a:ln>
                <a:solidFill>
                  <a:sysClr val="windowText" lastClr="000000"/>
                </a:solidFill>
                <a:effectLst/>
                <a:uLnTx/>
                <a:uFillTx/>
                <a:latin typeface="Arial"/>
                <a:cs typeface="Arial"/>
              </a:rPr>
              <a:t>completed</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and</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50" normalizeH="0" baseline="0" noProof="0" dirty="0">
                <a:ln>
                  <a:noFill/>
                </a:ln>
                <a:solidFill>
                  <a:sysClr val="windowText" lastClr="000000"/>
                </a:solidFill>
                <a:effectLst/>
                <a:uLnTx/>
                <a:uFillTx/>
                <a:latin typeface="Arial"/>
                <a:cs typeface="Arial"/>
              </a:rPr>
              <a:t>submitted</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70" normalizeH="0" baseline="0" noProof="0" dirty="0">
                <a:ln>
                  <a:noFill/>
                </a:ln>
                <a:solidFill>
                  <a:sysClr val="windowText" lastClr="000000"/>
                </a:solidFill>
                <a:effectLst/>
                <a:uLnTx/>
                <a:uFillTx/>
                <a:latin typeface="Arial"/>
                <a:cs typeface="Arial"/>
              </a:rPr>
              <a:t>state</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for</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review </a:t>
            </a:r>
            <a:r>
              <a:rPr kumimoji="0" sz="1800" b="0" i="0" u="none" strike="noStrike" kern="0" cap="none" spc="-55" normalizeH="0" baseline="0" noProof="0" dirty="0">
                <a:ln>
                  <a:noFill/>
                </a:ln>
                <a:solidFill>
                  <a:sysClr val="windowText" lastClr="000000"/>
                </a:solidFill>
                <a:effectLst/>
                <a:uLnTx/>
                <a:uFillTx/>
                <a:latin typeface="Arial"/>
                <a:cs typeface="Arial"/>
              </a:rPr>
              <a:t>during</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40" normalizeH="0" baseline="0" noProof="0" dirty="0">
                <a:ln>
                  <a:noFill/>
                </a:ln>
                <a:solidFill>
                  <a:sysClr val="windowText" lastClr="000000"/>
                </a:solidFill>
                <a:effectLst/>
                <a:uLnTx/>
                <a:uFillTx/>
                <a:latin typeface="Arial"/>
                <a:cs typeface="Arial"/>
              </a:rPr>
              <a:t>this</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90" normalizeH="0" baseline="0" noProof="0" dirty="0">
                <a:ln>
                  <a:noFill/>
                </a:ln>
                <a:solidFill>
                  <a:sysClr val="windowText" lastClr="000000"/>
                </a:solidFill>
                <a:effectLst/>
                <a:uLnTx/>
                <a:uFillTx/>
                <a:latin typeface="Arial"/>
                <a:cs typeface="Arial"/>
              </a:rPr>
              <a:t>30-</a:t>
            </a:r>
            <a:r>
              <a:rPr kumimoji="0" sz="1800" b="0" i="0" u="none" strike="noStrike" kern="0" cap="none" spc="-114" normalizeH="0" baseline="0" noProof="0" dirty="0">
                <a:ln>
                  <a:noFill/>
                </a:ln>
                <a:solidFill>
                  <a:sysClr val="windowText" lastClr="000000"/>
                </a:solidFill>
                <a:effectLst/>
                <a:uLnTx/>
                <a:uFillTx/>
                <a:latin typeface="Arial"/>
                <a:cs typeface="Arial"/>
              </a:rPr>
              <a:t>day</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45" normalizeH="0" baseline="0" noProof="0" dirty="0">
                <a:ln>
                  <a:noFill/>
                </a:ln>
                <a:solidFill>
                  <a:sysClr val="windowText" lastClr="000000"/>
                </a:solidFill>
                <a:effectLst/>
                <a:uLnTx/>
                <a:uFillTx/>
                <a:latin typeface="Arial"/>
                <a:cs typeface="Arial"/>
              </a:rPr>
              <a:t>period</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or</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55" normalizeH="0" baseline="0" noProof="0" dirty="0">
                <a:ln>
                  <a:noFill/>
                </a:ln>
                <a:solidFill>
                  <a:sysClr val="windowText" lastClr="000000"/>
                </a:solidFill>
                <a:effectLst/>
                <a:uLnTx/>
                <a:uFillTx/>
                <a:latin typeface="Arial"/>
                <a:cs typeface="Arial"/>
              </a:rPr>
              <a:t>application</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will</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be </a:t>
            </a:r>
            <a:r>
              <a:rPr kumimoji="0" sz="1800" b="0" i="0" u="none" strike="noStrike" kern="0" cap="none" spc="-215" normalizeH="0" baseline="0" noProof="0" dirty="0">
                <a:ln>
                  <a:noFill/>
                </a:ln>
                <a:solidFill>
                  <a:sysClr val="windowText" lastClr="000000"/>
                </a:solidFill>
                <a:effectLst/>
                <a:uLnTx/>
                <a:uFillTx/>
                <a:latin typeface="Arial"/>
                <a:cs typeface="Arial"/>
              </a:rPr>
              <a:t>DELETED.</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99085" marR="6985" lvl="0" indent="-287020" defTabSz="914400" eaLnBrk="1" fontAlgn="auto" latinLnBrk="0" hangingPunct="1">
              <a:lnSpc>
                <a:spcPct val="100000"/>
              </a:lnSpc>
              <a:spcBef>
                <a:spcPts val="430"/>
              </a:spcBef>
              <a:spcAft>
                <a:spcPts val="0"/>
              </a:spcAft>
              <a:buClrTx/>
              <a:buSzTx/>
              <a:buFontTx/>
              <a:buChar char="•"/>
              <a:tabLst>
                <a:tab pos="299085" algn="l"/>
              </a:tabLst>
              <a:defRPr/>
            </a:pPr>
            <a:r>
              <a:rPr kumimoji="0" sz="1800" b="0" i="0" u="none" strike="noStrike" kern="0" cap="none" spc="-145" normalizeH="0" baseline="0" noProof="0" dirty="0">
                <a:ln>
                  <a:noFill/>
                </a:ln>
                <a:solidFill>
                  <a:sysClr val="windowText" lastClr="000000"/>
                </a:solidFill>
                <a:effectLst/>
                <a:uLnTx/>
                <a:uFillTx/>
                <a:latin typeface="Arial"/>
                <a:cs typeface="Arial"/>
              </a:rPr>
              <a:t>The</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55" normalizeH="0" baseline="0" noProof="0" dirty="0">
                <a:ln>
                  <a:noFill/>
                </a:ln>
                <a:solidFill>
                  <a:sysClr val="windowText" lastClr="000000"/>
                </a:solidFill>
                <a:effectLst/>
                <a:uLnTx/>
                <a:uFillTx/>
                <a:latin typeface="Arial"/>
                <a:cs typeface="Arial"/>
              </a:rPr>
              <a:t>application</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135" normalizeH="0" baseline="0" noProof="0" dirty="0">
                <a:ln>
                  <a:noFill/>
                </a:ln>
                <a:solidFill>
                  <a:sysClr val="windowText" lastClr="000000"/>
                </a:solidFill>
                <a:effectLst/>
                <a:uLnTx/>
                <a:uFillTx/>
                <a:latin typeface="Arial"/>
                <a:cs typeface="Arial"/>
              </a:rPr>
              <a:t>ID</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will</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be</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114" normalizeH="0" baseline="0" noProof="0" dirty="0">
                <a:ln>
                  <a:noFill/>
                </a:ln>
                <a:solidFill>
                  <a:sysClr val="windowText" lastClr="000000"/>
                </a:solidFill>
                <a:effectLst/>
                <a:uLnTx/>
                <a:uFillTx/>
                <a:latin typeface="Arial"/>
                <a:cs typeface="Arial"/>
              </a:rPr>
              <a:t>used</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160" normalizeH="0" baseline="0" noProof="0" dirty="0">
                <a:ln>
                  <a:noFill/>
                </a:ln>
                <a:solidFill>
                  <a:sysClr val="windowText" lastClr="000000"/>
                </a:solidFill>
                <a:effectLst/>
                <a:uLnTx/>
                <a:uFillTx/>
                <a:latin typeface="Arial"/>
                <a:cs typeface="Arial"/>
              </a:rPr>
              <a:t>access</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application </a:t>
            </a:r>
            <a:r>
              <a:rPr kumimoji="0" sz="1800" b="0" i="0" u="none" strike="noStrike" kern="0" cap="none" spc="-60" normalizeH="0" baseline="0" noProof="0" dirty="0">
                <a:ln>
                  <a:noFill/>
                </a:ln>
                <a:solidFill>
                  <a:sysClr val="windowText" lastClr="000000"/>
                </a:solidFill>
                <a:effectLst/>
                <a:uLnTx/>
                <a:uFillTx/>
                <a:latin typeface="Arial"/>
                <a:cs typeface="Arial"/>
              </a:rPr>
              <a:t>before</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submission</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70" normalizeH="0" baseline="0" noProof="0" dirty="0">
                <a:ln>
                  <a:noFill/>
                </a:ln>
                <a:solidFill>
                  <a:sysClr val="windowText" lastClr="000000"/>
                </a:solidFill>
                <a:effectLst/>
                <a:uLnTx/>
                <a:uFillTx/>
                <a:latin typeface="Arial"/>
                <a:cs typeface="Arial"/>
              </a:rPr>
              <a:t>state</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for</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60" normalizeH="0" baseline="0" noProof="0" dirty="0">
                <a:ln>
                  <a:noFill/>
                </a:ln>
                <a:solidFill>
                  <a:sysClr val="windowText" lastClr="000000"/>
                </a:solidFill>
                <a:effectLst/>
                <a:uLnTx/>
                <a:uFillTx/>
                <a:latin typeface="Arial"/>
                <a:cs typeface="Arial"/>
              </a:rPr>
              <a:t>review</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and</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will</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be</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114" normalizeH="0" baseline="0" noProof="0" dirty="0">
                <a:ln>
                  <a:noFill/>
                </a:ln>
                <a:solidFill>
                  <a:sysClr val="windowText" lastClr="000000"/>
                </a:solidFill>
                <a:effectLst/>
                <a:uLnTx/>
                <a:uFillTx/>
                <a:latin typeface="Arial"/>
                <a:cs typeface="Arial"/>
              </a:rPr>
              <a:t>used</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to </a:t>
            </a:r>
            <a:r>
              <a:rPr kumimoji="0" sz="1800" b="0" i="0" u="none" strike="noStrike" kern="0" cap="none" spc="-65" normalizeH="0" baseline="0" noProof="0" dirty="0">
                <a:ln>
                  <a:noFill/>
                </a:ln>
                <a:solidFill>
                  <a:sysClr val="windowText" lastClr="000000"/>
                </a:solidFill>
                <a:effectLst/>
                <a:uLnTx/>
                <a:uFillTx/>
                <a:latin typeface="Arial"/>
                <a:cs typeface="Arial"/>
              </a:rPr>
              <a:t>track</a:t>
            </a:r>
            <a:r>
              <a:rPr kumimoji="0" sz="1800" b="0" i="0" u="none" strike="noStrike" kern="0" cap="none" spc="-9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80" normalizeH="0" baseline="0" noProof="0" dirty="0">
                <a:ln>
                  <a:noFill/>
                </a:ln>
                <a:solidFill>
                  <a:sysClr val="windowText" lastClr="000000"/>
                </a:solidFill>
                <a:effectLst/>
                <a:uLnTx/>
                <a:uFillTx/>
                <a:latin typeface="Arial"/>
                <a:cs typeface="Arial"/>
              </a:rPr>
              <a:t>status</a:t>
            </a:r>
            <a:r>
              <a:rPr kumimoji="0" sz="1800" b="0" i="0" u="none" strike="noStrike" kern="0" cap="none" spc="-10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of</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55" normalizeH="0" baseline="0" noProof="0" dirty="0">
                <a:ln>
                  <a:noFill/>
                </a:ln>
                <a:solidFill>
                  <a:sysClr val="windowText" lastClr="000000"/>
                </a:solidFill>
                <a:effectLst/>
                <a:uLnTx/>
                <a:uFillTx/>
                <a:latin typeface="Arial"/>
                <a:cs typeface="Arial"/>
              </a:rPr>
              <a:t>your</a:t>
            </a:r>
            <a:r>
              <a:rPr kumimoji="0" sz="1800" b="0" i="0" u="none" strike="noStrike" kern="0" cap="none" spc="-95" normalizeH="0" baseline="0" noProof="0" dirty="0">
                <a:ln>
                  <a:noFill/>
                </a:ln>
                <a:solidFill>
                  <a:sysClr val="windowText" lastClr="000000"/>
                </a:solidFill>
                <a:effectLst/>
                <a:uLnTx/>
                <a:uFillTx/>
                <a:latin typeface="Arial"/>
                <a:cs typeface="Arial"/>
              </a:rPr>
              <a:t> </a:t>
            </a:r>
            <a:r>
              <a:rPr kumimoji="0" sz="1800" b="0" i="0" u="none" strike="noStrike" kern="0" cap="none" spc="-50" normalizeH="0" baseline="0" noProof="0" dirty="0">
                <a:ln>
                  <a:noFill/>
                </a:ln>
                <a:solidFill>
                  <a:sysClr val="windowText" lastClr="000000"/>
                </a:solidFill>
                <a:effectLst/>
                <a:uLnTx/>
                <a:uFillTx/>
                <a:latin typeface="Arial"/>
                <a:cs typeface="Arial"/>
              </a:rPr>
              <a:t>submitted</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55" normalizeH="0" baseline="0" noProof="0" dirty="0">
                <a:ln>
                  <a:noFill/>
                </a:ln>
                <a:solidFill>
                  <a:sysClr val="windowText" lastClr="000000"/>
                </a:solidFill>
                <a:effectLst/>
                <a:uLnTx/>
                <a:uFillTx/>
                <a:latin typeface="Arial"/>
                <a:cs typeface="Arial"/>
              </a:rPr>
              <a:t>application</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until</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50" normalizeH="0" baseline="0" noProof="0" dirty="0">
                <a:ln>
                  <a:noFill/>
                </a:ln>
                <a:solidFill>
                  <a:sysClr val="windowText" lastClr="000000"/>
                </a:solidFill>
                <a:effectLst/>
                <a:uLnTx/>
                <a:uFillTx/>
                <a:latin typeface="Arial"/>
                <a:cs typeface="Arial"/>
              </a:rPr>
              <a:t>it</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105" normalizeH="0" baseline="0" noProof="0" dirty="0">
                <a:ln>
                  <a:noFill/>
                </a:ln>
                <a:solidFill>
                  <a:sysClr val="windowText" lastClr="000000"/>
                </a:solidFill>
                <a:effectLst/>
                <a:uLnTx/>
                <a:uFillTx/>
                <a:latin typeface="Arial"/>
                <a:cs typeface="Arial"/>
              </a:rPr>
              <a:t>is</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mark </a:t>
            </a:r>
            <a:r>
              <a:rPr kumimoji="0" sz="1800" b="0" i="0" u="none" strike="noStrike" kern="0" cap="none" spc="-10" normalizeH="0" baseline="0" noProof="0" dirty="0">
                <a:ln>
                  <a:noFill/>
                </a:ln>
                <a:solidFill>
                  <a:sysClr val="windowText" lastClr="000000"/>
                </a:solidFill>
                <a:effectLst/>
                <a:uLnTx/>
                <a:uFillTx/>
                <a:latin typeface="Arial"/>
                <a:cs typeface="Arial"/>
              </a:rPr>
              <a:t>approved.</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99085" marR="0" lvl="0" indent="-286385" defTabSz="914400" eaLnBrk="1" fontAlgn="auto" latinLnBrk="0" hangingPunct="1">
              <a:lnSpc>
                <a:spcPct val="100000"/>
              </a:lnSpc>
              <a:spcBef>
                <a:spcPts val="434"/>
              </a:spcBef>
              <a:spcAft>
                <a:spcPts val="0"/>
              </a:spcAft>
              <a:buClrTx/>
              <a:buSzTx/>
              <a:buFontTx/>
              <a:buChar char="•"/>
              <a:tabLst>
                <a:tab pos="299085" algn="l"/>
              </a:tabLst>
              <a:defRPr/>
            </a:pPr>
            <a:r>
              <a:rPr kumimoji="0" sz="1800" b="0" i="0" u="none" strike="noStrike" kern="0" cap="none" spc="-30" normalizeH="0" baseline="0" noProof="0" dirty="0">
                <a:ln>
                  <a:noFill/>
                </a:ln>
                <a:solidFill>
                  <a:sysClr val="windowText" lastClr="000000"/>
                </a:solidFill>
                <a:effectLst/>
                <a:uLnTx/>
                <a:uFillTx/>
                <a:latin typeface="Arial"/>
                <a:cs typeface="Arial"/>
              </a:rPr>
              <a:t>After</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65" normalizeH="0" baseline="0" noProof="0" dirty="0">
                <a:ln>
                  <a:noFill/>
                </a:ln>
                <a:solidFill>
                  <a:sysClr val="windowText" lastClr="000000"/>
                </a:solidFill>
                <a:effectLst/>
                <a:uLnTx/>
                <a:uFillTx/>
                <a:latin typeface="Arial"/>
                <a:cs typeface="Arial"/>
              </a:rPr>
              <a:t>documenting</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135" normalizeH="0" baseline="0" noProof="0" dirty="0">
                <a:ln>
                  <a:noFill/>
                </a:ln>
                <a:solidFill>
                  <a:sysClr val="windowText" lastClr="000000"/>
                </a:solidFill>
                <a:effectLst/>
                <a:uLnTx/>
                <a:uFillTx/>
                <a:latin typeface="Arial"/>
                <a:cs typeface="Arial"/>
              </a:rPr>
              <a:t>ID</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60" normalizeH="0" baseline="0" noProof="0" dirty="0">
                <a:ln>
                  <a:noFill/>
                </a:ln>
                <a:solidFill>
                  <a:sysClr val="windowText" lastClr="000000"/>
                </a:solidFill>
                <a:effectLst/>
                <a:uLnTx/>
                <a:uFillTx/>
                <a:latin typeface="Arial"/>
                <a:cs typeface="Arial"/>
              </a:rPr>
              <a:t>number</a:t>
            </a:r>
            <a:r>
              <a:rPr kumimoji="0" sz="1800" b="0" i="0" u="none" strike="noStrike" kern="0" cap="none" spc="-85" normalizeH="0" baseline="0" noProof="0" dirty="0">
                <a:ln>
                  <a:noFill/>
                </a:ln>
                <a:solidFill>
                  <a:sysClr val="windowText" lastClr="000000"/>
                </a:solidFill>
                <a:effectLst/>
                <a:uLnTx/>
                <a:uFillTx/>
                <a:latin typeface="Arial"/>
                <a:cs typeface="Arial"/>
              </a:rPr>
              <a:t> click</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1" i="1" u="none" strike="noStrike" kern="0" cap="none" spc="-25" normalizeH="0" baseline="0" noProof="0" dirty="0">
                <a:ln>
                  <a:noFill/>
                </a:ln>
                <a:solidFill>
                  <a:srgbClr val="FF0000"/>
                </a:solidFill>
                <a:effectLst/>
                <a:uLnTx/>
                <a:uFillTx/>
                <a:latin typeface="Arial"/>
                <a:cs typeface="Arial"/>
              </a:rPr>
              <a:t>OK</a:t>
            </a:r>
            <a:r>
              <a:rPr kumimoji="0" sz="1800" b="0" i="0" u="none" strike="noStrike" kern="0" cap="none" spc="-25" normalizeH="0" baseline="0" noProof="0" dirty="0">
                <a:ln>
                  <a:noFill/>
                </a:ln>
                <a:solidFill>
                  <a:sysClr val="windowText" lastClr="000000"/>
                </a:solidFill>
                <a:effectLst/>
                <a:uLnTx/>
                <a:uFillTx/>
                <a:latin typeface="Arial"/>
                <a:cs typeface="Arial"/>
              </a:rPr>
              <a:t>.</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grpSp>
        <p:nvGrpSpPr>
          <p:cNvPr id="3" name="object 3"/>
          <p:cNvGrpSpPr/>
          <p:nvPr/>
        </p:nvGrpSpPr>
        <p:grpSpPr>
          <a:xfrm>
            <a:off x="-6350" y="-6350"/>
            <a:ext cx="12204700" cy="845185"/>
            <a:chOff x="-6350" y="-6350"/>
            <a:chExt cx="12204700" cy="845185"/>
          </a:xfrm>
        </p:grpSpPr>
        <p:pic>
          <p:nvPicPr>
            <p:cNvPr id="4" name="object 4"/>
            <p:cNvPicPr/>
            <p:nvPr/>
          </p:nvPicPr>
          <p:blipFill>
            <a:blip r:embed="rId2" cstate="print"/>
            <a:stretch>
              <a:fillRect/>
            </a:stretch>
          </p:blipFill>
          <p:spPr>
            <a:xfrm>
              <a:off x="0" y="0"/>
              <a:ext cx="12192000" cy="832103"/>
            </a:xfrm>
            <a:prstGeom prst="rect">
              <a:avLst/>
            </a:prstGeom>
          </p:spPr>
        </p:pic>
        <p:sp>
          <p:nvSpPr>
            <p:cNvPr id="5" name="object 5"/>
            <p:cNvSpPr/>
            <p:nvPr/>
          </p:nvSpPr>
          <p:spPr>
            <a:xfrm>
              <a:off x="0" y="0"/>
              <a:ext cx="12192000" cy="832485"/>
            </a:xfrm>
            <a:custGeom>
              <a:avLst/>
              <a:gdLst/>
              <a:ahLst/>
              <a:cxnLst/>
              <a:rect l="l" t="t" r="r" b="b"/>
              <a:pathLst>
                <a:path w="12192000" h="832485">
                  <a:moveTo>
                    <a:pt x="0" y="0"/>
                  </a:moveTo>
                  <a:lnTo>
                    <a:pt x="12192000" y="0"/>
                  </a:lnTo>
                  <a:lnTo>
                    <a:pt x="12192000" y="832103"/>
                  </a:lnTo>
                  <a:lnTo>
                    <a:pt x="0" y="832103"/>
                  </a:lnTo>
                  <a:lnTo>
                    <a:pt x="0" y="0"/>
                  </a:lnTo>
                  <a:close/>
                </a:path>
              </a:pathLst>
            </a:custGeom>
            <a:ln w="12700">
              <a:solidFill>
                <a:srgbClr val="2E528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 name="object 6"/>
            <p:cNvPicPr/>
            <p:nvPr/>
          </p:nvPicPr>
          <p:blipFill>
            <a:blip r:embed="rId3" cstate="print"/>
            <a:stretch>
              <a:fillRect/>
            </a:stretch>
          </p:blipFill>
          <p:spPr>
            <a:xfrm>
              <a:off x="8737092" y="76200"/>
              <a:ext cx="3206495" cy="685799"/>
            </a:xfrm>
            <a:prstGeom prst="rect">
              <a:avLst/>
            </a:prstGeom>
          </p:spPr>
        </p:pic>
      </p:grpSp>
      <p:sp>
        <p:nvSpPr>
          <p:cNvPr id="7" name="object 7"/>
          <p:cNvSpPr txBox="1">
            <a:spLocks noGrp="1"/>
          </p:cNvSpPr>
          <p:nvPr>
            <p:ph type="title"/>
          </p:nvPr>
        </p:nvSpPr>
        <p:spPr>
          <a:xfrm>
            <a:off x="78739" y="17779"/>
            <a:ext cx="3795395" cy="763905"/>
          </a:xfrm>
          <a:prstGeom prst="rect">
            <a:avLst/>
          </a:prstGeom>
        </p:spPr>
        <p:txBody>
          <a:bodyPr vert="horz" wrap="square" lIns="0" tIns="12065" rIns="0" bIns="0" rtlCol="0">
            <a:spAutoFit/>
          </a:bodyPr>
          <a:lstStyle/>
          <a:p>
            <a:pPr marL="12700">
              <a:lnSpc>
                <a:spcPct val="100000"/>
              </a:lnSpc>
              <a:spcBef>
                <a:spcPts val="95"/>
              </a:spcBef>
            </a:pPr>
            <a:r>
              <a:rPr spc="-130" dirty="0"/>
              <a:t>Starting </a:t>
            </a:r>
            <a:r>
              <a:rPr spc="-250" dirty="0"/>
              <a:t>a</a:t>
            </a:r>
            <a:r>
              <a:rPr spc="-140" dirty="0"/>
              <a:t> </a:t>
            </a:r>
            <a:r>
              <a:rPr spc="-185" dirty="0"/>
              <a:t>New</a:t>
            </a:r>
            <a:r>
              <a:rPr spc="-100" dirty="0"/>
              <a:t> </a:t>
            </a:r>
            <a:r>
              <a:rPr spc="-95" dirty="0"/>
              <a:t>Application</a:t>
            </a:r>
          </a:p>
          <a:p>
            <a:pPr marL="12700">
              <a:lnSpc>
                <a:spcPct val="100000"/>
              </a:lnSpc>
              <a:spcBef>
                <a:spcPts val="55"/>
              </a:spcBef>
            </a:pPr>
            <a:r>
              <a:rPr sz="2000" spc="-130" dirty="0"/>
              <a:t>(Step</a:t>
            </a:r>
            <a:r>
              <a:rPr sz="2000" spc="-95" dirty="0"/>
              <a:t> </a:t>
            </a:r>
            <a:r>
              <a:rPr sz="2000" spc="-65" dirty="0"/>
              <a:t>1:</a:t>
            </a:r>
            <a:r>
              <a:rPr sz="2000" spc="-95" dirty="0"/>
              <a:t> </a:t>
            </a:r>
            <a:r>
              <a:rPr sz="2000" spc="-170" dirty="0"/>
              <a:t>Basic</a:t>
            </a:r>
            <a:r>
              <a:rPr sz="2000" spc="-90" dirty="0"/>
              <a:t> </a:t>
            </a:r>
            <a:r>
              <a:rPr sz="2000" spc="-105" dirty="0"/>
              <a:t>Provider</a:t>
            </a:r>
            <a:r>
              <a:rPr sz="2000" spc="-120" dirty="0"/>
              <a:t> </a:t>
            </a:r>
            <a:r>
              <a:rPr sz="2000" spc="-10" dirty="0"/>
              <a:t>Information)</a:t>
            </a:r>
            <a:endParaRPr sz="2000"/>
          </a:p>
        </p:txBody>
      </p:sp>
      <p:grpSp>
        <p:nvGrpSpPr>
          <p:cNvPr id="8" name="object 8"/>
          <p:cNvGrpSpPr/>
          <p:nvPr/>
        </p:nvGrpSpPr>
        <p:grpSpPr>
          <a:xfrm>
            <a:off x="131063" y="891540"/>
            <a:ext cx="5126990" cy="5410200"/>
            <a:chOff x="131063" y="891540"/>
            <a:chExt cx="5126990" cy="5410200"/>
          </a:xfrm>
        </p:grpSpPr>
        <p:pic>
          <p:nvPicPr>
            <p:cNvPr id="9" name="object 9"/>
            <p:cNvPicPr/>
            <p:nvPr/>
          </p:nvPicPr>
          <p:blipFill>
            <a:blip r:embed="rId4" cstate="print"/>
            <a:stretch>
              <a:fillRect/>
            </a:stretch>
          </p:blipFill>
          <p:spPr>
            <a:xfrm>
              <a:off x="131063" y="891540"/>
              <a:ext cx="5126723" cy="5410199"/>
            </a:xfrm>
            <a:prstGeom prst="rect">
              <a:avLst/>
            </a:prstGeom>
          </p:spPr>
        </p:pic>
        <p:sp>
          <p:nvSpPr>
            <p:cNvPr id="10" name="object 10"/>
            <p:cNvSpPr/>
            <p:nvPr/>
          </p:nvSpPr>
          <p:spPr>
            <a:xfrm>
              <a:off x="4572761" y="6009894"/>
              <a:ext cx="457200" cy="239395"/>
            </a:xfrm>
            <a:custGeom>
              <a:avLst/>
              <a:gdLst/>
              <a:ahLst/>
              <a:cxnLst/>
              <a:rect l="l" t="t" r="r" b="b"/>
              <a:pathLst>
                <a:path w="457200" h="239395">
                  <a:moveTo>
                    <a:pt x="0" y="0"/>
                  </a:moveTo>
                  <a:lnTo>
                    <a:pt x="457200" y="0"/>
                  </a:lnTo>
                  <a:lnTo>
                    <a:pt x="457200" y="239267"/>
                  </a:lnTo>
                  <a:lnTo>
                    <a:pt x="0" y="239267"/>
                  </a:lnTo>
                  <a:lnTo>
                    <a:pt x="0" y="0"/>
                  </a:lnTo>
                  <a:close/>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2" name="object 12"/>
          <p:cNvSpPr txBox="1">
            <a:spLocks noGrp="1"/>
          </p:cNvSpPr>
          <p:nvPr>
            <p:ph type="dt" sz="half" idx="6"/>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dirty="0">
                <a:ln>
                  <a:noFill/>
                </a:ln>
                <a:solidFill>
                  <a:srgbClr val="888888"/>
                </a:solidFill>
                <a:effectLst/>
                <a:uLnTx/>
                <a:uFillTx/>
                <a:latin typeface="Arial"/>
                <a:cs typeface="Arial"/>
              </a:rPr>
              <a:t>12/19/2023</a:t>
            </a:r>
          </a:p>
        </p:txBody>
      </p:sp>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888888"/>
                </a:solidFill>
                <a:effectLst/>
                <a:uLnTx/>
                <a:uFillTx/>
                <a:latin typeface="Arial"/>
                <a:cs typeface="Arial"/>
              </a:rPr>
              <a:pPr marL="38100" marR="0" lvl="0" indent="0" defTabSz="914400" eaLnBrk="1" fontAlgn="auto" latinLnBrk="0" hangingPunct="1">
                <a:lnSpc>
                  <a:spcPts val="1240"/>
                </a:lnSpc>
                <a:spcBef>
                  <a:spcPts val="0"/>
                </a:spcBef>
                <a:spcAft>
                  <a:spcPts val="0"/>
                </a:spcAft>
                <a:buClrTx/>
                <a:buSzTx/>
                <a:buFontTx/>
                <a:buNone/>
                <a:tabLst/>
                <a:defRPr/>
              </a:pPr>
              <a:t>35</a:t>
            </a:fld>
            <a:endParaRPr kumimoji="0" sz="1200" b="0" i="0" u="none" strike="noStrike" kern="0" cap="none" spc="-25" normalizeH="0" baseline="0" noProof="0" dirty="0">
              <a:ln>
                <a:noFill/>
              </a:ln>
              <a:solidFill>
                <a:srgbClr val="888888"/>
              </a:solidFill>
              <a:effectLst/>
              <a:uLnTx/>
              <a:uFillTx/>
              <a:latin typeface="Arial"/>
              <a:cs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50" y="-6350"/>
            <a:ext cx="12204700" cy="845185"/>
            <a:chOff x="-6350" y="-6350"/>
            <a:chExt cx="12204700" cy="845185"/>
          </a:xfrm>
        </p:grpSpPr>
        <p:pic>
          <p:nvPicPr>
            <p:cNvPr id="3" name="object 3"/>
            <p:cNvPicPr/>
            <p:nvPr/>
          </p:nvPicPr>
          <p:blipFill>
            <a:blip r:embed="rId2" cstate="print"/>
            <a:stretch>
              <a:fillRect/>
            </a:stretch>
          </p:blipFill>
          <p:spPr>
            <a:xfrm>
              <a:off x="0" y="0"/>
              <a:ext cx="12192000" cy="832103"/>
            </a:xfrm>
            <a:prstGeom prst="rect">
              <a:avLst/>
            </a:prstGeom>
          </p:spPr>
        </p:pic>
        <p:sp>
          <p:nvSpPr>
            <p:cNvPr id="4" name="object 4"/>
            <p:cNvSpPr/>
            <p:nvPr/>
          </p:nvSpPr>
          <p:spPr>
            <a:xfrm>
              <a:off x="0" y="0"/>
              <a:ext cx="12192000" cy="832485"/>
            </a:xfrm>
            <a:custGeom>
              <a:avLst/>
              <a:gdLst/>
              <a:ahLst/>
              <a:cxnLst/>
              <a:rect l="l" t="t" r="r" b="b"/>
              <a:pathLst>
                <a:path w="12192000" h="832485">
                  <a:moveTo>
                    <a:pt x="0" y="0"/>
                  </a:moveTo>
                  <a:lnTo>
                    <a:pt x="12192000" y="0"/>
                  </a:lnTo>
                  <a:lnTo>
                    <a:pt x="12192000" y="832103"/>
                  </a:lnTo>
                  <a:lnTo>
                    <a:pt x="0" y="832103"/>
                  </a:lnTo>
                  <a:lnTo>
                    <a:pt x="0" y="0"/>
                  </a:lnTo>
                  <a:close/>
                </a:path>
              </a:pathLst>
            </a:custGeom>
            <a:ln w="12700">
              <a:solidFill>
                <a:srgbClr val="2E528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p:cNvPicPr/>
            <p:nvPr/>
          </p:nvPicPr>
          <p:blipFill>
            <a:blip r:embed="rId3" cstate="print"/>
            <a:stretch>
              <a:fillRect/>
            </a:stretch>
          </p:blipFill>
          <p:spPr>
            <a:xfrm>
              <a:off x="8737092" y="76200"/>
              <a:ext cx="3206495" cy="685799"/>
            </a:xfrm>
            <a:prstGeom prst="rect">
              <a:avLst/>
            </a:prstGeom>
          </p:spPr>
        </p:pic>
      </p:grpSp>
      <p:sp>
        <p:nvSpPr>
          <p:cNvPr id="6" name="object 6"/>
          <p:cNvSpPr txBox="1">
            <a:spLocks noGrp="1"/>
          </p:cNvSpPr>
          <p:nvPr>
            <p:ph type="title"/>
          </p:nvPr>
        </p:nvSpPr>
        <p:spPr>
          <a:prstGeom prst="rect">
            <a:avLst/>
          </a:prstGeom>
        </p:spPr>
        <p:txBody>
          <a:bodyPr vert="horz" wrap="square" lIns="0" tIns="160908" rIns="0" bIns="0" rtlCol="0">
            <a:spAutoFit/>
          </a:bodyPr>
          <a:lstStyle/>
          <a:p>
            <a:pPr marL="91440">
              <a:lnSpc>
                <a:spcPct val="100000"/>
              </a:lnSpc>
              <a:spcBef>
                <a:spcPts val="95"/>
              </a:spcBef>
            </a:pPr>
            <a:r>
              <a:rPr spc="-240" dirty="0"/>
              <a:t>The</a:t>
            </a:r>
            <a:r>
              <a:rPr spc="-100" dirty="0"/>
              <a:t> </a:t>
            </a:r>
            <a:r>
              <a:rPr spc="-235" dirty="0"/>
              <a:t>Business</a:t>
            </a:r>
            <a:r>
              <a:rPr spc="-75" dirty="0"/>
              <a:t> </a:t>
            </a:r>
            <a:r>
              <a:rPr spc="-250" dirty="0"/>
              <a:t>Process</a:t>
            </a:r>
            <a:r>
              <a:rPr spc="-65" dirty="0"/>
              <a:t> </a:t>
            </a:r>
            <a:r>
              <a:rPr spc="-170" dirty="0"/>
              <a:t>Wizard</a:t>
            </a:r>
            <a:r>
              <a:rPr spc="-100" dirty="0"/>
              <a:t> </a:t>
            </a:r>
            <a:r>
              <a:rPr spc="-20" dirty="0"/>
              <a:t>(BPW)</a:t>
            </a:r>
          </a:p>
        </p:txBody>
      </p:sp>
      <p:grpSp>
        <p:nvGrpSpPr>
          <p:cNvPr id="7" name="object 7"/>
          <p:cNvGrpSpPr/>
          <p:nvPr/>
        </p:nvGrpSpPr>
        <p:grpSpPr>
          <a:xfrm>
            <a:off x="0" y="781812"/>
            <a:ext cx="12192000" cy="640080"/>
            <a:chOff x="0" y="781812"/>
            <a:chExt cx="12192000" cy="640080"/>
          </a:xfrm>
        </p:grpSpPr>
        <p:pic>
          <p:nvPicPr>
            <p:cNvPr id="8" name="object 8"/>
            <p:cNvPicPr/>
            <p:nvPr/>
          </p:nvPicPr>
          <p:blipFill>
            <a:blip r:embed="rId4" cstate="print"/>
            <a:stretch>
              <a:fillRect/>
            </a:stretch>
          </p:blipFill>
          <p:spPr>
            <a:xfrm>
              <a:off x="0" y="812292"/>
              <a:ext cx="12192000" cy="507491"/>
            </a:xfrm>
            <a:prstGeom prst="rect">
              <a:avLst/>
            </a:prstGeom>
          </p:spPr>
        </p:pic>
        <p:pic>
          <p:nvPicPr>
            <p:cNvPr id="9" name="object 9"/>
            <p:cNvPicPr/>
            <p:nvPr/>
          </p:nvPicPr>
          <p:blipFill>
            <a:blip r:embed="rId5" cstate="print"/>
            <a:stretch>
              <a:fillRect/>
            </a:stretch>
          </p:blipFill>
          <p:spPr>
            <a:xfrm>
              <a:off x="2886456" y="781812"/>
              <a:ext cx="6472427" cy="640079"/>
            </a:xfrm>
            <a:prstGeom prst="rect">
              <a:avLst/>
            </a:prstGeom>
          </p:spPr>
        </p:pic>
      </p:grpSp>
      <p:sp>
        <p:nvSpPr>
          <p:cNvPr id="10" name="object 10"/>
          <p:cNvSpPr txBox="1"/>
          <p:nvPr/>
        </p:nvSpPr>
        <p:spPr>
          <a:xfrm>
            <a:off x="0" y="838200"/>
            <a:ext cx="12192000" cy="401320"/>
          </a:xfrm>
          <a:prstGeom prst="rect">
            <a:avLst/>
          </a:prstGeom>
          <a:solidFill>
            <a:srgbClr val="92D050"/>
          </a:solidFill>
        </p:spPr>
        <p:txBody>
          <a:bodyPr vert="horz" wrap="square" lIns="0" tIns="29209" rIns="0" bIns="0" rtlCol="0">
            <a:spAutoFit/>
          </a:bodyPr>
          <a:lstStyle/>
          <a:p>
            <a:pPr marL="0" marR="0" lvl="0" indent="0" algn="ctr" defTabSz="914400" eaLnBrk="1" fontAlgn="auto" latinLnBrk="0" hangingPunct="1">
              <a:lnSpc>
                <a:spcPct val="100000"/>
              </a:lnSpc>
              <a:spcBef>
                <a:spcPts val="229"/>
              </a:spcBef>
              <a:spcAft>
                <a:spcPts val="0"/>
              </a:spcAft>
              <a:buClrTx/>
              <a:buSzTx/>
              <a:buFontTx/>
              <a:buNone/>
              <a:tabLst/>
              <a:defRPr/>
            </a:pPr>
            <a:r>
              <a:rPr kumimoji="0" sz="2000" b="0" i="0" u="none" strike="noStrike" kern="0" cap="none" spc="-160" normalizeH="0" baseline="0" noProof="0" dirty="0">
                <a:ln>
                  <a:noFill/>
                </a:ln>
                <a:solidFill>
                  <a:sysClr val="windowText" lastClr="000000"/>
                </a:solidFill>
                <a:effectLst/>
                <a:uLnTx/>
                <a:uFillTx/>
                <a:latin typeface="Arial"/>
                <a:cs typeface="Arial"/>
              </a:rPr>
              <a:t>The</a:t>
            </a:r>
            <a:r>
              <a:rPr kumimoji="0" sz="2000" b="0" i="0" u="none" strike="noStrike" kern="0" cap="none" spc="-85" normalizeH="0" baseline="0" noProof="0" dirty="0">
                <a:ln>
                  <a:noFill/>
                </a:ln>
                <a:solidFill>
                  <a:sysClr val="windowText" lastClr="000000"/>
                </a:solidFill>
                <a:effectLst/>
                <a:uLnTx/>
                <a:uFillTx/>
                <a:latin typeface="Arial"/>
                <a:cs typeface="Arial"/>
              </a:rPr>
              <a:t> </a:t>
            </a:r>
            <a:r>
              <a:rPr kumimoji="0" sz="2000" b="0" i="0" u="none" strike="noStrike" kern="0" cap="none" spc="-229" normalizeH="0" baseline="0" noProof="0" dirty="0">
                <a:ln>
                  <a:noFill/>
                </a:ln>
                <a:solidFill>
                  <a:sysClr val="windowText" lastClr="000000"/>
                </a:solidFill>
                <a:effectLst/>
                <a:uLnTx/>
                <a:uFillTx/>
                <a:latin typeface="Arial"/>
                <a:cs typeface="Arial"/>
              </a:rPr>
              <a:t>BPW</a:t>
            </a:r>
            <a:r>
              <a:rPr kumimoji="0" sz="2000" b="0" i="0" u="none" strike="noStrike" kern="0" cap="none" spc="-95" normalizeH="0" baseline="0" noProof="0" dirty="0">
                <a:ln>
                  <a:noFill/>
                </a:ln>
                <a:solidFill>
                  <a:sysClr val="windowText" lastClr="000000"/>
                </a:solidFill>
                <a:effectLst/>
                <a:uLnTx/>
                <a:uFillTx/>
                <a:latin typeface="Arial"/>
                <a:cs typeface="Arial"/>
              </a:rPr>
              <a:t> </a:t>
            </a:r>
            <a:r>
              <a:rPr kumimoji="0" sz="2000" b="0" i="0" u="none" strike="noStrike" kern="0" cap="none" spc="-135" normalizeH="0" baseline="0" noProof="0" dirty="0">
                <a:ln>
                  <a:noFill/>
                </a:ln>
                <a:solidFill>
                  <a:sysClr val="windowText" lastClr="000000"/>
                </a:solidFill>
                <a:effectLst/>
                <a:uLnTx/>
                <a:uFillTx/>
                <a:latin typeface="Arial"/>
                <a:cs typeface="Arial"/>
              </a:rPr>
              <a:t>serves</a:t>
            </a:r>
            <a:r>
              <a:rPr kumimoji="0" sz="2000" b="0" i="0" u="none" strike="noStrike" kern="0" cap="none" spc="-55" normalizeH="0" baseline="0" noProof="0" dirty="0">
                <a:ln>
                  <a:noFill/>
                </a:ln>
                <a:solidFill>
                  <a:sysClr val="windowText" lastClr="000000"/>
                </a:solidFill>
                <a:effectLst/>
                <a:uLnTx/>
                <a:uFillTx/>
                <a:latin typeface="Arial"/>
                <a:cs typeface="Arial"/>
              </a:rPr>
              <a:t> </a:t>
            </a:r>
            <a:r>
              <a:rPr kumimoji="0" sz="2000" b="0" i="0" u="none" strike="noStrike" kern="0" cap="none" spc="-200" normalizeH="0" baseline="0" noProof="0" dirty="0">
                <a:ln>
                  <a:noFill/>
                </a:ln>
                <a:solidFill>
                  <a:sysClr val="windowText" lastClr="000000"/>
                </a:solidFill>
                <a:effectLst/>
                <a:uLnTx/>
                <a:uFillTx/>
                <a:latin typeface="Arial"/>
                <a:cs typeface="Arial"/>
              </a:rPr>
              <a:t>as</a:t>
            </a:r>
            <a:r>
              <a:rPr kumimoji="0" sz="2000" b="0" i="0" u="none" strike="noStrike" kern="0" cap="none" spc="-85" normalizeH="0" baseline="0" noProof="0" dirty="0">
                <a:ln>
                  <a:noFill/>
                </a:ln>
                <a:solidFill>
                  <a:sysClr val="windowText" lastClr="000000"/>
                </a:solidFill>
                <a:effectLst/>
                <a:uLnTx/>
                <a:uFillTx/>
                <a:latin typeface="Arial"/>
                <a:cs typeface="Arial"/>
              </a:rPr>
              <a:t> </a:t>
            </a:r>
            <a:r>
              <a:rPr kumimoji="0" sz="2000" b="0" i="0" u="none" strike="noStrike" kern="0" cap="none" spc="-25" normalizeH="0" baseline="0" noProof="0" dirty="0">
                <a:ln>
                  <a:noFill/>
                </a:ln>
                <a:solidFill>
                  <a:sysClr val="windowText" lastClr="000000"/>
                </a:solidFill>
                <a:effectLst/>
                <a:uLnTx/>
                <a:uFillTx/>
                <a:latin typeface="Arial"/>
                <a:cs typeface="Arial"/>
              </a:rPr>
              <a:t>the</a:t>
            </a:r>
            <a:r>
              <a:rPr kumimoji="0" sz="2000" b="0" i="0" u="none" strike="noStrike" kern="0" cap="none" spc="-80" normalizeH="0" baseline="0" noProof="0" dirty="0">
                <a:ln>
                  <a:noFill/>
                </a:ln>
                <a:solidFill>
                  <a:sysClr val="windowText" lastClr="000000"/>
                </a:solidFill>
                <a:effectLst/>
                <a:uLnTx/>
                <a:uFillTx/>
                <a:latin typeface="Arial"/>
                <a:cs typeface="Arial"/>
              </a:rPr>
              <a:t> </a:t>
            </a:r>
            <a:r>
              <a:rPr kumimoji="0" sz="2000" b="0" i="0" u="none" strike="noStrike" kern="0" cap="none" spc="-45" normalizeH="0" baseline="0" noProof="0" dirty="0">
                <a:ln>
                  <a:noFill/>
                </a:ln>
                <a:solidFill>
                  <a:sysClr val="windowText" lastClr="000000"/>
                </a:solidFill>
                <a:effectLst/>
                <a:uLnTx/>
                <a:uFillTx/>
                <a:latin typeface="Arial"/>
                <a:cs typeface="Arial"/>
              </a:rPr>
              <a:t>“Control</a:t>
            </a:r>
            <a:r>
              <a:rPr kumimoji="0" sz="2000" b="0" i="0" u="none" strike="noStrike" kern="0" cap="none" spc="-100" normalizeH="0" baseline="0" noProof="0" dirty="0">
                <a:ln>
                  <a:noFill/>
                </a:ln>
                <a:solidFill>
                  <a:sysClr val="windowText" lastClr="000000"/>
                </a:solidFill>
                <a:effectLst/>
                <a:uLnTx/>
                <a:uFillTx/>
                <a:latin typeface="Arial"/>
                <a:cs typeface="Arial"/>
              </a:rPr>
              <a:t> </a:t>
            </a:r>
            <a:r>
              <a:rPr kumimoji="0" sz="2000" b="0" i="0" u="none" strike="noStrike" kern="0" cap="none" spc="-60" normalizeH="0" baseline="0" noProof="0" dirty="0">
                <a:ln>
                  <a:noFill/>
                </a:ln>
                <a:solidFill>
                  <a:sysClr val="windowText" lastClr="000000"/>
                </a:solidFill>
                <a:effectLst/>
                <a:uLnTx/>
                <a:uFillTx/>
                <a:latin typeface="Arial"/>
                <a:cs typeface="Arial"/>
              </a:rPr>
              <a:t>Center”</a:t>
            </a:r>
            <a:r>
              <a:rPr kumimoji="0" sz="2000" b="0" i="0" u="none" strike="noStrike" kern="0" cap="none" spc="-65" normalizeH="0" baseline="0" noProof="0" dirty="0">
                <a:ln>
                  <a:noFill/>
                </a:ln>
                <a:solidFill>
                  <a:sysClr val="windowText" lastClr="000000"/>
                </a:solidFill>
                <a:effectLst/>
                <a:uLnTx/>
                <a:uFillTx/>
                <a:latin typeface="Arial"/>
                <a:cs typeface="Arial"/>
              </a:rPr>
              <a:t> </a:t>
            </a:r>
            <a:r>
              <a:rPr kumimoji="0" sz="2000" b="0" i="0" u="none" strike="noStrike" kern="0" cap="none" spc="0" normalizeH="0" baseline="0" noProof="0" dirty="0">
                <a:ln>
                  <a:noFill/>
                </a:ln>
                <a:solidFill>
                  <a:sysClr val="windowText" lastClr="000000"/>
                </a:solidFill>
                <a:effectLst/>
                <a:uLnTx/>
                <a:uFillTx/>
                <a:latin typeface="Arial"/>
                <a:cs typeface="Arial"/>
              </a:rPr>
              <a:t>of</a:t>
            </a:r>
            <a:r>
              <a:rPr kumimoji="0" sz="2000" b="0" i="0" u="none" strike="noStrike" kern="0" cap="none" spc="-90" normalizeH="0" baseline="0" noProof="0" dirty="0">
                <a:ln>
                  <a:noFill/>
                </a:ln>
                <a:solidFill>
                  <a:sysClr val="windowText" lastClr="000000"/>
                </a:solidFill>
                <a:effectLst/>
                <a:uLnTx/>
                <a:uFillTx/>
                <a:latin typeface="Arial"/>
                <a:cs typeface="Arial"/>
              </a:rPr>
              <a:t> </a:t>
            </a:r>
            <a:r>
              <a:rPr kumimoji="0" sz="2000" b="0" i="0" u="none" strike="noStrike" kern="0" cap="none" spc="-35" normalizeH="0" baseline="0" noProof="0" dirty="0">
                <a:ln>
                  <a:noFill/>
                </a:ln>
                <a:solidFill>
                  <a:sysClr val="windowText" lastClr="000000"/>
                </a:solidFill>
                <a:effectLst/>
                <a:uLnTx/>
                <a:uFillTx/>
                <a:latin typeface="Arial"/>
                <a:cs typeface="Arial"/>
              </a:rPr>
              <a:t>the</a:t>
            </a:r>
            <a:r>
              <a:rPr kumimoji="0" sz="2000" b="0" i="0" u="none" strike="noStrike" kern="0" cap="none" spc="-95" normalizeH="0" baseline="0" noProof="0" dirty="0">
                <a:ln>
                  <a:noFill/>
                </a:ln>
                <a:solidFill>
                  <a:sysClr val="windowText" lastClr="000000"/>
                </a:solidFill>
                <a:effectLst/>
                <a:uLnTx/>
                <a:uFillTx/>
                <a:latin typeface="Arial"/>
                <a:cs typeface="Arial"/>
              </a:rPr>
              <a:t> </a:t>
            </a:r>
            <a:r>
              <a:rPr kumimoji="0" sz="2000" b="0" i="0" u="none" strike="noStrike" kern="0" cap="none" spc="-10" normalizeH="0" baseline="0" noProof="0" dirty="0">
                <a:ln>
                  <a:noFill/>
                </a:ln>
                <a:solidFill>
                  <a:sysClr val="windowText" lastClr="000000"/>
                </a:solidFill>
                <a:effectLst/>
                <a:uLnTx/>
                <a:uFillTx/>
                <a:latin typeface="Arial"/>
                <a:cs typeface="Arial"/>
              </a:rPr>
              <a:t>application.</a:t>
            </a:r>
            <a:endParaRPr kumimoji="0" sz="2000" b="0" i="0" u="none" strike="noStrike" kern="0" cap="none" spc="0" normalizeH="0" baseline="0" noProof="0">
              <a:ln>
                <a:noFill/>
              </a:ln>
              <a:solidFill>
                <a:sysClr val="windowText" lastClr="000000"/>
              </a:solidFill>
              <a:effectLst/>
              <a:uLnTx/>
              <a:uFillTx/>
              <a:latin typeface="Arial"/>
              <a:cs typeface="Arial"/>
            </a:endParaRPr>
          </a:p>
        </p:txBody>
      </p:sp>
      <p:sp>
        <p:nvSpPr>
          <p:cNvPr id="11" name="object 11"/>
          <p:cNvSpPr txBox="1"/>
          <p:nvPr/>
        </p:nvSpPr>
        <p:spPr>
          <a:xfrm>
            <a:off x="2089078" y="4628267"/>
            <a:ext cx="7294880" cy="1732280"/>
          </a:xfrm>
          <a:prstGeom prst="rect">
            <a:avLst/>
          </a:prstGeom>
        </p:spPr>
        <p:txBody>
          <a:bodyPr vert="horz" wrap="square" lIns="0" tIns="12065" rIns="0" bIns="0" rtlCol="0">
            <a:spAutoFit/>
          </a:bodyPr>
          <a:lstStyle/>
          <a:p>
            <a:pPr marL="299085" marR="371475" lvl="0" indent="-287020" defTabSz="914400" eaLnBrk="1" fontAlgn="auto" latinLnBrk="0" hangingPunct="1">
              <a:lnSpc>
                <a:spcPct val="100000"/>
              </a:lnSpc>
              <a:spcBef>
                <a:spcPts val="95"/>
              </a:spcBef>
              <a:spcAft>
                <a:spcPts val="0"/>
              </a:spcAft>
              <a:buClrTx/>
              <a:buSzTx/>
              <a:buFont typeface="Arial"/>
              <a:buChar char="•"/>
              <a:tabLst>
                <a:tab pos="299085" algn="l"/>
              </a:tabLst>
              <a:defRPr/>
            </a:pPr>
            <a:r>
              <a:rPr kumimoji="0" sz="1600" b="1" i="0" u="none" strike="noStrike" kern="0" cap="none" spc="-125" normalizeH="0" baseline="0" noProof="0" dirty="0">
                <a:ln>
                  <a:noFill/>
                </a:ln>
                <a:solidFill>
                  <a:sysClr val="windowText" lastClr="000000"/>
                </a:solidFill>
                <a:effectLst/>
                <a:uLnTx/>
                <a:uFillTx/>
                <a:latin typeface="Arial"/>
                <a:cs typeface="Arial"/>
              </a:rPr>
              <a:t>Required:</a:t>
            </a:r>
            <a:r>
              <a:rPr kumimoji="0" sz="1600" b="1" i="0" u="none" strike="noStrike" kern="0" cap="none" spc="-45" normalizeH="0" baseline="0" noProof="0" dirty="0">
                <a:ln>
                  <a:noFill/>
                </a:ln>
                <a:solidFill>
                  <a:sysClr val="windowText" lastClr="000000"/>
                </a:solidFill>
                <a:effectLst/>
                <a:uLnTx/>
                <a:uFillTx/>
                <a:latin typeface="Arial"/>
                <a:cs typeface="Arial"/>
              </a:rPr>
              <a:t> </a:t>
            </a:r>
            <a:r>
              <a:rPr kumimoji="0" sz="1600" b="0" i="0" u="none" strike="noStrike" kern="0" cap="none" spc="-130" normalizeH="0" baseline="0" noProof="0" dirty="0">
                <a:ln>
                  <a:noFill/>
                </a:ln>
                <a:solidFill>
                  <a:sysClr val="windowText" lastClr="000000"/>
                </a:solidFill>
                <a:effectLst/>
                <a:uLnTx/>
                <a:uFillTx/>
                <a:latin typeface="Arial"/>
                <a:cs typeface="Arial"/>
              </a:rPr>
              <a:t>Steps</a:t>
            </a:r>
            <a:r>
              <a:rPr kumimoji="0" sz="1600" b="0" i="0" u="none" strike="noStrike" kern="0" cap="none" spc="-50" normalizeH="0" baseline="0" noProof="0" dirty="0">
                <a:ln>
                  <a:noFill/>
                </a:ln>
                <a:solidFill>
                  <a:sysClr val="windowText" lastClr="000000"/>
                </a:solidFill>
                <a:effectLst/>
                <a:uLnTx/>
                <a:uFillTx/>
                <a:latin typeface="Arial"/>
                <a:cs typeface="Arial"/>
              </a:rPr>
              <a:t> </a:t>
            </a:r>
            <a:r>
              <a:rPr kumimoji="0" sz="1600" b="0" i="0" u="none" strike="noStrike" kern="0" cap="none" spc="-45" normalizeH="0" baseline="0" noProof="0" dirty="0">
                <a:ln>
                  <a:noFill/>
                </a:ln>
                <a:solidFill>
                  <a:sysClr val="windowText" lastClr="000000"/>
                </a:solidFill>
                <a:effectLst/>
                <a:uLnTx/>
                <a:uFillTx/>
                <a:latin typeface="Arial"/>
                <a:cs typeface="Arial"/>
              </a:rPr>
              <a:t>listed</a:t>
            </a:r>
            <a:r>
              <a:rPr kumimoji="0" sz="1600" b="0" i="0" u="none" strike="noStrike" kern="0" cap="none" spc="-90" normalizeH="0" baseline="0" noProof="0" dirty="0">
                <a:ln>
                  <a:noFill/>
                </a:ln>
                <a:solidFill>
                  <a:sysClr val="windowText" lastClr="000000"/>
                </a:solidFill>
                <a:effectLst/>
                <a:uLnTx/>
                <a:uFillTx/>
                <a:latin typeface="Arial"/>
                <a:cs typeface="Arial"/>
              </a:rPr>
              <a:t> </a:t>
            </a:r>
            <a:r>
              <a:rPr kumimoji="0" sz="1600" b="0" i="0" u="none" strike="noStrike" kern="0" cap="none" spc="-160" normalizeH="0" baseline="0" noProof="0" dirty="0">
                <a:ln>
                  <a:noFill/>
                </a:ln>
                <a:solidFill>
                  <a:sysClr val="windowText" lastClr="000000"/>
                </a:solidFill>
                <a:effectLst/>
                <a:uLnTx/>
                <a:uFillTx/>
                <a:latin typeface="Arial"/>
                <a:cs typeface="Arial"/>
              </a:rPr>
              <a:t>as</a:t>
            </a:r>
            <a:r>
              <a:rPr kumimoji="0" sz="1600" b="0" i="0" u="none" strike="noStrike" kern="0" cap="none" spc="-60" normalizeH="0" baseline="0" noProof="0" dirty="0">
                <a:ln>
                  <a:noFill/>
                </a:ln>
                <a:solidFill>
                  <a:sysClr val="windowText" lastClr="000000"/>
                </a:solidFill>
                <a:effectLst/>
                <a:uLnTx/>
                <a:uFillTx/>
                <a:latin typeface="Arial"/>
                <a:cs typeface="Arial"/>
              </a:rPr>
              <a:t> </a:t>
            </a:r>
            <a:r>
              <a:rPr kumimoji="0" sz="1600" b="1" i="1" u="none" strike="noStrike" kern="0" cap="none" spc="-105" normalizeH="0" baseline="0" noProof="0" dirty="0">
                <a:ln>
                  <a:noFill/>
                </a:ln>
                <a:solidFill>
                  <a:srgbClr val="FF0000"/>
                </a:solidFill>
                <a:effectLst/>
                <a:uLnTx/>
                <a:uFillTx/>
                <a:latin typeface="Arial"/>
                <a:cs typeface="Arial"/>
              </a:rPr>
              <a:t>Optional</a:t>
            </a:r>
            <a:r>
              <a:rPr kumimoji="0" sz="1600" b="1" i="1" u="none" strike="noStrike" kern="0" cap="none" spc="-20" normalizeH="0" baseline="0" noProof="0" dirty="0">
                <a:ln>
                  <a:noFill/>
                </a:ln>
                <a:solidFill>
                  <a:srgbClr val="FF0000"/>
                </a:solidFill>
                <a:effectLst/>
                <a:uLnTx/>
                <a:uFillTx/>
                <a:latin typeface="Arial"/>
                <a:cs typeface="Arial"/>
              </a:rPr>
              <a:t> </a:t>
            </a:r>
            <a:r>
              <a:rPr kumimoji="0" sz="1600" b="0" i="0" u="none" strike="noStrike" kern="0" cap="none" spc="-110" normalizeH="0" baseline="0" noProof="0" dirty="0">
                <a:ln>
                  <a:noFill/>
                </a:ln>
                <a:solidFill>
                  <a:sysClr val="windowText" lastClr="000000"/>
                </a:solidFill>
                <a:effectLst/>
                <a:uLnTx/>
                <a:uFillTx/>
                <a:latin typeface="Arial"/>
                <a:cs typeface="Arial"/>
              </a:rPr>
              <a:t>may</a:t>
            </a:r>
            <a:r>
              <a:rPr kumimoji="0" sz="1600" b="0" i="0" u="none" strike="noStrike" kern="0" cap="none" spc="-65" normalizeH="0" baseline="0" noProof="0" dirty="0">
                <a:ln>
                  <a:noFill/>
                </a:ln>
                <a:solidFill>
                  <a:sysClr val="windowText" lastClr="000000"/>
                </a:solidFill>
                <a:effectLst/>
                <a:uLnTx/>
                <a:uFillTx/>
                <a:latin typeface="Arial"/>
                <a:cs typeface="Arial"/>
              </a:rPr>
              <a:t> </a:t>
            </a:r>
            <a:r>
              <a:rPr kumimoji="0" sz="1600" b="0" i="0" u="none" strike="noStrike" kern="0" cap="none" spc="-105" normalizeH="0" baseline="0" noProof="0" dirty="0">
                <a:ln>
                  <a:noFill/>
                </a:ln>
                <a:solidFill>
                  <a:sysClr val="windowText" lastClr="000000"/>
                </a:solidFill>
                <a:effectLst/>
                <a:uLnTx/>
                <a:uFillTx/>
                <a:latin typeface="Arial"/>
                <a:cs typeface="Arial"/>
              </a:rPr>
              <a:t>change</a:t>
            </a:r>
            <a:r>
              <a:rPr kumimoji="0" sz="1600" b="0" i="0" u="none" strike="noStrike" kern="0" cap="none" spc="-65"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to</a:t>
            </a:r>
            <a:r>
              <a:rPr kumimoji="0" sz="1600" b="0" i="0" u="none" strike="noStrike" kern="0" cap="none" spc="-70" normalizeH="0" baseline="0" noProof="0" dirty="0">
                <a:ln>
                  <a:noFill/>
                </a:ln>
                <a:solidFill>
                  <a:sysClr val="windowText" lastClr="000000"/>
                </a:solidFill>
                <a:effectLst/>
                <a:uLnTx/>
                <a:uFillTx/>
                <a:latin typeface="Arial"/>
                <a:cs typeface="Arial"/>
              </a:rPr>
              <a:t> </a:t>
            </a:r>
            <a:r>
              <a:rPr kumimoji="0" sz="1600" b="1" i="1" u="none" strike="noStrike" kern="0" cap="none" spc="-135" normalizeH="0" baseline="0" noProof="0" dirty="0">
                <a:ln>
                  <a:noFill/>
                </a:ln>
                <a:solidFill>
                  <a:srgbClr val="FF0000"/>
                </a:solidFill>
                <a:effectLst/>
                <a:uLnTx/>
                <a:uFillTx/>
                <a:latin typeface="Arial"/>
                <a:cs typeface="Arial"/>
              </a:rPr>
              <a:t>Required</a:t>
            </a:r>
            <a:r>
              <a:rPr kumimoji="0" sz="1600" b="1" i="1" u="none" strike="noStrike" kern="0" cap="none" spc="-25" normalizeH="0" baseline="0" noProof="0" dirty="0">
                <a:ln>
                  <a:noFill/>
                </a:ln>
                <a:solidFill>
                  <a:srgbClr val="FF0000"/>
                </a:solidFill>
                <a:effectLst/>
                <a:uLnTx/>
                <a:uFillTx/>
                <a:latin typeface="Arial"/>
                <a:cs typeface="Arial"/>
              </a:rPr>
              <a:t> </a:t>
            </a:r>
            <a:r>
              <a:rPr kumimoji="0" sz="1600" b="0" i="0" u="none" strike="noStrike" kern="0" cap="none" spc="-105" normalizeH="0" baseline="0" noProof="0" dirty="0">
                <a:ln>
                  <a:noFill/>
                </a:ln>
                <a:solidFill>
                  <a:sysClr val="windowText" lastClr="000000"/>
                </a:solidFill>
                <a:effectLst/>
                <a:uLnTx/>
                <a:uFillTx/>
                <a:latin typeface="Arial"/>
                <a:cs typeface="Arial"/>
              </a:rPr>
              <a:t>based</a:t>
            </a:r>
            <a:r>
              <a:rPr kumimoji="0" sz="1600" b="0" i="0" u="none" strike="noStrike" kern="0" cap="none" spc="-50" normalizeH="0" baseline="0" noProof="0" dirty="0">
                <a:ln>
                  <a:noFill/>
                </a:ln>
                <a:solidFill>
                  <a:sysClr val="windowText" lastClr="000000"/>
                </a:solidFill>
                <a:effectLst/>
                <a:uLnTx/>
                <a:uFillTx/>
                <a:latin typeface="Arial"/>
                <a:cs typeface="Arial"/>
              </a:rPr>
              <a:t> </a:t>
            </a:r>
            <a:r>
              <a:rPr kumimoji="0" sz="1600" b="0" i="0" u="none" strike="noStrike" kern="0" cap="none" spc="-55" normalizeH="0" baseline="0" noProof="0" dirty="0">
                <a:ln>
                  <a:noFill/>
                </a:ln>
                <a:solidFill>
                  <a:sysClr val="windowText" lastClr="000000"/>
                </a:solidFill>
                <a:effectLst/>
                <a:uLnTx/>
                <a:uFillTx/>
                <a:latin typeface="Arial"/>
                <a:cs typeface="Arial"/>
              </a:rPr>
              <a:t>upon</a:t>
            </a:r>
            <a:r>
              <a:rPr kumimoji="0" sz="1600" b="0" i="0" u="none" strike="noStrike" kern="0" cap="none" spc="-60" normalizeH="0" baseline="0" noProof="0" dirty="0">
                <a:ln>
                  <a:noFill/>
                </a:ln>
                <a:solidFill>
                  <a:sysClr val="windowText" lastClr="000000"/>
                </a:solidFill>
                <a:effectLst/>
                <a:uLnTx/>
                <a:uFillTx/>
                <a:latin typeface="Arial"/>
                <a:cs typeface="Arial"/>
              </a:rPr>
              <a:t> </a:t>
            </a:r>
            <a:r>
              <a:rPr kumimoji="0" sz="1600" b="0" i="0" u="none" strike="noStrike" kern="0" cap="none" spc="-35" normalizeH="0" baseline="0" noProof="0" dirty="0">
                <a:ln>
                  <a:noFill/>
                </a:ln>
                <a:solidFill>
                  <a:sysClr val="windowText" lastClr="000000"/>
                </a:solidFill>
                <a:effectLst/>
                <a:uLnTx/>
                <a:uFillTx/>
                <a:latin typeface="Arial"/>
                <a:cs typeface="Arial"/>
              </a:rPr>
              <a:t>previous </a:t>
            </a:r>
            <a:r>
              <a:rPr kumimoji="0" sz="1600" b="0" i="0" u="none" strike="noStrike" kern="0" cap="none" spc="-10" normalizeH="0" baseline="0" noProof="0" dirty="0">
                <a:ln>
                  <a:noFill/>
                </a:ln>
                <a:solidFill>
                  <a:sysClr val="windowText" lastClr="000000"/>
                </a:solidFill>
                <a:effectLst/>
                <a:uLnTx/>
                <a:uFillTx/>
                <a:latin typeface="Arial"/>
                <a:cs typeface="Arial"/>
              </a:rPr>
              <a:t>steps.</a:t>
            </a:r>
            <a:endParaRPr kumimoji="0" sz="1600" b="0" i="0" u="none" strike="noStrike" kern="0" cap="none" spc="0" normalizeH="0" baseline="0" noProof="0">
              <a:ln>
                <a:noFill/>
              </a:ln>
              <a:solidFill>
                <a:sysClr val="windowText" lastClr="000000"/>
              </a:solidFill>
              <a:effectLst/>
              <a:uLnTx/>
              <a:uFillTx/>
              <a:latin typeface="Arial"/>
              <a:cs typeface="Arial"/>
            </a:endParaRPr>
          </a:p>
          <a:p>
            <a:pPr marL="299085" marR="245110" lvl="0" indent="-287020" defTabSz="914400" eaLnBrk="1" fontAlgn="auto" latinLnBrk="0" hangingPunct="1">
              <a:lnSpc>
                <a:spcPct val="100000"/>
              </a:lnSpc>
              <a:spcBef>
                <a:spcPts val="0"/>
              </a:spcBef>
              <a:spcAft>
                <a:spcPts val="0"/>
              </a:spcAft>
              <a:buClrTx/>
              <a:buSzTx/>
              <a:buFont typeface="Arial"/>
              <a:buChar char="•"/>
              <a:tabLst>
                <a:tab pos="299085" algn="l"/>
              </a:tabLst>
              <a:defRPr/>
            </a:pPr>
            <a:r>
              <a:rPr kumimoji="0" sz="1600" b="1" i="0" u="none" strike="noStrike" kern="0" cap="none" spc="-114" normalizeH="0" baseline="0" noProof="0" dirty="0">
                <a:ln>
                  <a:noFill/>
                </a:ln>
                <a:solidFill>
                  <a:sysClr val="windowText" lastClr="000000"/>
                </a:solidFill>
                <a:effectLst/>
                <a:uLnTx/>
                <a:uFillTx/>
                <a:latin typeface="Arial"/>
                <a:cs typeface="Arial"/>
              </a:rPr>
              <a:t>Dates</a:t>
            </a:r>
            <a:r>
              <a:rPr kumimoji="0" sz="1600" b="0" i="0" u="none" strike="noStrike" kern="0" cap="none" spc="-114" normalizeH="0" baseline="0" noProof="0" dirty="0">
                <a:ln>
                  <a:noFill/>
                </a:ln>
                <a:solidFill>
                  <a:sysClr val="windowText" lastClr="000000"/>
                </a:solidFill>
                <a:effectLst/>
                <a:uLnTx/>
                <a:uFillTx/>
                <a:latin typeface="Arial"/>
                <a:cs typeface="Arial"/>
              </a:rPr>
              <a:t>:</a:t>
            </a:r>
            <a:r>
              <a:rPr kumimoji="0" sz="1600" b="0" i="0" u="none" strike="noStrike" kern="0" cap="none" spc="-95" normalizeH="0" baseline="0" noProof="0" dirty="0">
                <a:ln>
                  <a:noFill/>
                </a:ln>
                <a:solidFill>
                  <a:sysClr val="windowText" lastClr="000000"/>
                </a:solidFill>
                <a:effectLst/>
                <a:uLnTx/>
                <a:uFillTx/>
                <a:latin typeface="Arial"/>
                <a:cs typeface="Arial"/>
              </a:rPr>
              <a:t> </a:t>
            </a:r>
            <a:r>
              <a:rPr kumimoji="0" sz="1600" b="0" i="0" u="none" strike="noStrike" kern="0" cap="none" spc="-80" normalizeH="0" baseline="0" noProof="0" dirty="0">
                <a:ln>
                  <a:noFill/>
                </a:ln>
                <a:solidFill>
                  <a:sysClr val="windowText" lastClr="000000"/>
                </a:solidFill>
                <a:effectLst/>
                <a:uLnTx/>
                <a:uFillTx/>
                <a:latin typeface="Arial"/>
                <a:cs typeface="Arial"/>
              </a:rPr>
              <a:t>Entered</a:t>
            </a:r>
            <a:r>
              <a:rPr kumimoji="0" sz="1600" b="0" i="0" u="none" strike="noStrike" kern="0" cap="none" spc="-60" normalizeH="0" baseline="0" noProof="0" dirty="0">
                <a:ln>
                  <a:noFill/>
                </a:ln>
                <a:solidFill>
                  <a:sysClr val="windowText" lastClr="000000"/>
                </a:solidFill>
                <a:effectLst/>
                <a:uLnTx/>
                <a:uFillTx/>
                <a:latin typeface="Arial"/>
                <a:cs typeface="Arial"/>
              </a:rPr>
              <a:t> </a:t>
            </a:r>
            <a:r>
              <a:rPr kumimoji="0" sz="1600" b="0" i="0" u="none" strike="noStrike" kern="0" cap="none" spc="-80" normalizeH="0" baseline="0" noProof="0" dirty="0">
                <a:ln>
                  <a:noFill/>
                </a:ln>
                <a:solidFill>
                  <a:sysClr val="windowText" lastClr="000000"/>
                </a:solidFill>
                <a:effectLst/>
                <a:uLnTx/>
                <a:uFillTx/>
                <a:latin typeface="Arial"/>
                <a:cs typeface="Arial"/>
              </a:rPr>
              <a:t>by </a:t>
            </a:r>
            <a:r>
              <a:rPr kumimoji="0" sz="1600" b="0" i="0" u="none" strike="noStrike" kern="0" cap="none" spc="-20" normalizeH="0" baseline="0" noProof="0" dirty="0">
                <a:ln>
                  <a:noFill/>
                </a:ln>
                <a:solidFill>
                  <a:sysClr val="windowText" lastClr="000000"/>
                </a:solidFill>
                <a:effectLst/>
                <a:uLnTx/>
                <a:uFillTx/>
                <a:latin typeface="Arial"/>
                <a:cs typeface="Arial"/>
              </a:rPr>
              <a:t>the</a:t>
            </a:r>
            <a:r>
              <a:rPr kumimoji="0" sz="1600" b="0" i="0" u="none" strike="noStrike" kern="0" cap="none" spc="-95" normalizeH="0" baseline="0" noProof="0" dirty="0">
                <a:ln>
                  <a:noFill/>
                </a:ln>
                <a:solidFill>
                  <a:sysClr val="windowText" lastClr="000000"/>
                </a:solidFill>
                <a:effectLst/>
                <a:uLnTx/>
                <a:uFillTx/>
                <a:latin typeface="Arial"/>
                <a:cs typeface="Arial"/>
              </a:rPr>
              <a:t> system; </a:t>
            </a:r>
            <a:r>
              <a:rPr kumimoji="0" sz="1600" b="1" i="1" u="none" strike="noStrike" kern="0" cap="none" spc="-95" normalizeH="0" baseline="0" noProof="0" dirty="0">
                <a:ln>
                  <a:noFill/>
                </a:ln>
                <a:solidFill>
                  <a:srgbClr val="FF0000"/>
                </a:solidFill>
                <a:effectLst/>
                <a:uLnTx/>
                <a:uFillTx/>
                <a:latin typeface="Arial"/>
                <a:cs typeface="Arial"/>
              </a:rPr>
              <a:t>Start</a:t>
            </a:r>
            <a:r>
              <a:rPr kumimoji="0" sz="1600" b="1" i="1" u="none" strike="noStrike" kern="0" cap="none" spc="-75" normalizeH="0" baseline="0" noProof="0" dirty="0">
                <a:ln>
                  <a:noFill/>
                </a:ln>
                <a:solidFill>
                  <a:srgbClr val="FF0000"/>
                </a:solidFill>
                <a:effectLst/>
                <a:uLnTx/>
                <a:uFillTx/>
                <a:latin typeface="Arial"/>
                <a:cs typeface="Arial"/>
              </a:rPr>
              <a:t> </a:t>
            </a:r>
            <a:r>
              <a:rPr kumimoji="0" sz="1600" b="1" i="1" u="none" strike="noStrike" kern="0" cap="none" spc="-20" normalizeH="0" baseline="0" noProof="0" dirty="0">
                <a:ln>
                  <a:noFill/>
                </a:ln>
                <a:solidFill>
                  <a:srgbClr val="FF0000"/>
                </a:solidFill>
                <a:effectLst/>
                <a:uLnTx/>
                <a:uFillTx/>
                <a:latin typeface="Arial"/>
                <a:cs typeface="Arial"/>
              </a:rPr>
              <a:t>Date</a:t>
            </a:r>
            <a:r>
              <a:rPr kumimoji="0" sz="1600" b="1" i="1" u="none" strike="noStrike" kern="0" cap="none" spc="245" normalizeH="0" baseline="0" noProof="0" dirty="0">
                <a:ln>
                  <a:noFill/>
                </a:ln>
                <a:solidFill>
                  <a:srgbClr val="FF0000"/>
                </a:solidFill>
                <a:effectLst/>
                <a:uLnTx/>
                <a:uFillTx/>
                <a:latin typeface="Arial"/>
                <a:cs typeface="Arial"/>
              </a:rPr>
              <a:t> </a:t>
            </a:r>
            <a:r>
              <a:rPr kumimoji="0" sz="1600" b="0" i="0" u="none" strike="noStrike" kern="0" cap="none" spc="-85" normalizeH="0" baseline="0" noProof="0" dirty="0">
                <a:ln>
                  <a:noFill/>
                </a:ln>
                <a:solidFill>
                  <a:sysClr val="windowText" lastClr="000000"/>
                </a:solidFill>
                <a:effectLst/>
                <a:uLnTx/>
                <a:uFillTx/>
                <a:latin typeface="Arial"/>
                <a:cs typeface="Arial"/>
              </a:rPr>
              <a:t>is </a:t>
            </a:r>
            <a:r>
              <a:rPr kumimoji="0" sz="1600" b="0" i="0" u="none" strike="noStrike" kern="0" cap="none" spc="-30" normalizeH="0" baseline="0" noProof="0" dirty="0">
                <a:ln>
                  <a:noFill/>
                </a:ln>
                <a:solidFill>
                  <a:sysClr val="windowText" lastClr="000000"/>
                </a:solidFill>
                <a:effectLst/>
                <a:uLnTx/>
                <a:uFillTx/>
                <a:latin typeface="Arial"/>
                <a:cs typeface="Arial"/>
              </a:rPr>
              <a:t>the</a:t>
            </a:r>
            <a:r>
              <a:rPr kumimoji="0" sz="1600" b="0" i="0" u="none" strike="noStrike" kern="0" cap="none" spc="-90" normalizeH="0" baseline="0" noProof="0" dirty="0">
                <a:ln>
                  <a:noFill/>
                </a:ln>
                <a:solidFill>
                  <a:sysClr val="windowText" lastClr="000000"/>
                </a:solidFill>
                <a:effectLst/>
                <a:uLnTx/>
                <a:uFillTx/>
                <a:latin typeface="Arial"/>
                <a:cs typeface="Arial"/>
              </a:rPr>
              <a:t> </a:t>
            </a:r>
            <a:r>
              <a:rPr kumimoji="0" sz="1600" b="0" i="0" u="none" strike="noStrike" kern="0" cap="none" spc="-55" normalizeH="0" baseline="0" noProof="0" dirty="0">
                <a:ln>
                  <a:noFill/>
                </a:ln>
                <a:solidFill>
                  <a:sysClr val="windowText" lastClr="000000"/>
                </a:solidFill>
                <a:effectLst/>
                <a:uLnTx/>
                <a:uFillTx/>
                <a:latin typeface="Arial"/>
                <a:cs typeface="Arial"/>
              </a:rPr>
              <a:t>date</a:t>
            </a:r>
            <a:r>
              <a:rPr kumimoji="0" sz="1600" b="0" i="0" u="none" strike="noStrike" kern="0" cap="none" spc="-90" normalizeH="0" baseline="0" noProof="0" dirty="0">
                <a:ln>
                  <a:noFill/>
                </a:ln>
                <a:solidFill>
                  <a:sysClr val="windowText" lastClr="000000"/>
                </a:solidFill>
                <a:effectLst/>
                <a:uLnTx/>
                <a:uFillTx/>
                <a:latin typeface="Arial"/>
                <a:cs typeface="Arial"/>
              </a:rPr>
              <a:t> </a:t>
            </a:r>
            <a:r>
              <a:rPr kumimoji="0" sz="1600" b="0" i="0" u="none" strike="noStrike" kern="0" cap="none" spc="-105" normalizeH="0" baseline="0" noProof="0" dirty="0">
                <a:ln>
                  <a:noFill/>
                </a:ln>
                <a:solidFill>
                  <a:sysClr val="windowText" lastClr="000000"/>
                </a:solidFill>
                <a:effectLst/>
                <a:uLnTx/>
                <a:uFillTx/>
                <a:latin typeface="Arial"/>
                <a:cs typeface="Arial"/>
              </a:rPr>
              <a:t>each</a:t>
            </a:r>
            <a:r>
              <a:rPr kumimoji="0" sz="1600" b="0" i="0" u="none" strike="noStrike" kern="0" cap="none" spc="-85" normalizeH="0" baseline="0" noProof="0" dirty="0">
                <a:ln>
                  <a:noFill/>
                </a:ln>
                <a:solidFill>
                  <a:sysClr val="windowText" lastClr="000000"/>
                </a:solidFill>
                <a:effectLst/>
                <a:uLnTx/>
                <a:uFillTx/>
                <a:latin typeface="Arial"/>
                <a:cs typeface="Arial"/>
              </a:rPr>
              <a:t> </a:t>
            </a:r>
            <a:r>
              <a:rPr kumimoji="0" sz="1600" b="0" i="0" u="none" strike="noStrike" kern="0" cap="none" spc="-70" normalizeH="0" baseline="0" noProof="0" dirty="0">
                <a:ln>
                  <a:noFill/>
                </a:ln>
                <a:solidFill>
                  <a:sysClr val="windowText" lastClr="000000"/>
                </a:solidFill>
                <a:effectLst/>
                <a:uLnTx/>
                <a:uFillTx/>
                <a:latin typeface="Arial"/>
                <a:cs typeface="Arial"/>
              </a:rPr>
              <a:t>step</a:t>
            </a:r>
            <a:r>
              <a:rPr kumimoji="0" sz="1600" b="0" i="0" u="none" strike="noStrike" kern="0" cap="none" spc="-85" normalizeH="0" baseline="0" noProof="0" dirty="0">
                <a:ln>
                  <a:noFill/>
                </a:ln>
                <a:solidFill>
                  <a:sysClr val="windowText" lastClr="000000"/>
                </a:solidFill>
                <a:effectLst/>
                <a:uLnTx/>
                <a:uFillTx/>
                <a:latin typeface="Arial"/>
                <a:cs typeface="Arial"/>
              </a:rPr>
              <a:t> </a:t>
            </a:r>
            <a:r>
              <a:rPr kumimoji="0" sz="1600" b="0" i="0" u="none" strike="noStrike" kern="0" cap="none" spc="-80" normalizeH="0" baseline="0" noProof="0" dirty="0">
                <a:ln>
                  <a:noFill/>
                </a:ln>
                <a:solidFill>
                  <a:sysClr val="windowText" lastClr="000000"/>
                </a:solidFill>
                <a:effectLst/>
                <a:uLnTx/>
                <a:uFillTx/>
                <a:latin typeface="Arial"/>
                <a:cs typeface="Arial"/>
              </a:rPr>
              <a:t>is</a:t>
            </a:r>
            <a:r>
              <a:rPr kumimoji="0" sz="1600" b="0" i="0" u="none" strike="noStrike" kern="0" cap="none" spc="-100" normalizeH="0" baseline="0" noProof="0" dirty="0">
                <a:ln>
                  <a:noFill/>
                </a:ln>
                <a:solidFill>
                  <a:sysClr val="windowText" lastClr="000000"/>
                </a:solidFill>
                <a:effectLst/>
                <a:uLnTx/>
                <a:uFillTx/>
                <a:latin typeface="Arial"/>
                <a:cs typeface="Arial"/>
              </a:rPr>
              <a:t> </a:t>
            </a:r>
            <a:r>
              <a:rPr kumimoji="0" sz="1600" b="0" i="0" u="none" strike="noStrike" kern="0" cap="none" spc="-65" normalizeH="0" baseline="0" noProof="0" dirty="0">
                <a:ln>
                  <a:noFill/>
                </a:ln>
                <a:solidFill>
                  <a:sysClr val="windowText" lastClr="000000"/>
                </a:solidFill>
                <a:effectLst/>
                <a:uLnTx/>
                <a:uFillTx/>
                <a:latin typeface="Arial"/>
                <a:cs typeface="Arial"/>
              </a:rPr>
              <a:t>opened;</a:t>
            </a:r>
            <a:r>
              <a:rPr kumimoji="0" sz="1600" b="0" i="0" u="none" strike="noStrike" kern="0" cap="none" spc="-70" normalizeH="0" baseline="0" noProof="0" dirty="0">
                <a:ln>
                  <a:noFill/>
                </a:ln>
                <a:solidFill>
                  <a:sysClr val="windowText" lastClr="000000"/>
                </a:solidFill>
                <a:effectLst/>
                <a:uLnTx/>
                <a:uFillTx/>
                <a:latin typeface="Arial"/>
                <a:cs typeface="Arial"/>
              </a:rPr>
              <a:t> </a:t>
            </a:r>
            <a:r>
              <a:rPr kumimoji="0" sz="1600" b="0" i="0" u="none" strike="noStrike" kern="0" cap="none" spc="-20" normalizeH="0" baseline="0" noProof="0" dirty="0">
                <a:ln>
                  <a:noFill/>
                </a:ln>
                <a:solidFill>
                  <a:sysClr val="windowText" lastClr="000000"/>
                </a:solidFill>
                <a:effectLst/>
                <a:uLnTx/>
                <a:uFillTx/>
                <a:latin typeface="Arial"/>
                <a:cs typeface="Arial"/>
              </a:rPr>
              <a:t>the</a:t>
            </a:r>
            <a:r>
              <a:rPr kumimoji="0" sz="1600" b="0" i="0" u="none" strike="noStrike" kern="0" cap="none" spc="-85" normalizeH="0" baseline="0" noProof="0" dirty="0">
                <a:ln>
                  <a:noFill/>
                </a:ln>
                <a:solidFill>
                  <a:sysClr val="windowText" lastClr="000000"/>
                </a:solidFill>
                <a:effectLst/>
                <a:uLnTx/>
                <a:uFillTx/>
                <a:latin typeface="Arial"/>
                <a:cs typeface="Arial"/>
              </a:rPr>
              <a:t> </a:t>
            </a:r>
            <a:r>
              <a:rPr kumimoji="0" sz="1600" b="1" i="1" u="none" strike="noStrike" kern="0" cap="none" spc="-105" normalizeH="0" baseline="0" noProof="0" dirty="0">
                <a:ln>
                  <a:noFill/>
                </a:ln>
                <a:solidFill>
                  <a:srgbClr val="FF0000"/>
                </a:solidFill>
                <a:effectLst/>
                <a:uLnTx/>
                <a:uFillTx/>
                <a:latin typeface="Arial"/>
                <a:cs typeface="Arial"/>
              </a:rPr>
              <a:t>End </a:t>
            </a:r>
            <a:r>
              <a:rPr kumimoji="0" sz="1600" b="1" i="1" u="none" strike="noStrike" kern="0" cap="none" spc="-85" normalizeH="0" baseline="0" noProof="0" dirty="0">
                <a:ln>
                  <a:noFill/>
                </a:ln>
                <a:solidFill>
                  <a:srgbClr val="FF0000"/>
                </a:solidFill>
                <a:effectLst/>
                <a:uLnTx/>
                <a:uFillTx/>
                <a:latin typeface="Arial"/>
                <a:cs typeface="Arial"/>
              </a:rPr>
              <a:t>Date</a:t>
            </a:r>
            <a:r>
              <a:rPr kumimoji="0" sz="1600" b="1" i="1" u="none" strike="noStrike" kern="0" cap="none" spc="-55" normalizeH="0" baseline="0" noProof="0" dirty="0">
                <a:ln>
                  <a:noFill/>
                </a:ln>
                <a:solidFill>
                  <a:srgbClr val="FF0000"/>
                </a:solidFill>
                <a:effectLst/>
                <a:uLnTx/>
                <a:uFillTx/>
                <a:latin typeface="Arial"/>
                <a:cs typeface="Arial"/>
              </a:rPr>
              <a:t> </a:t>
            </a:r>
            <a:r>
              <a:rPr kumimoji="0" sz="1600" b="0" i="0" u="none" strike="noStrike" kern="0" cap="none" spc="-80" normalizeH="0" baseline="0" noProof="0" dirty="0">
                <a:ln>
                  <a:noFill/>
                </a:ln>
                <a:solidFill>
                  <a:sysClr val="windowText" lastClr="000000"/>
                </a:solidFill>
                <a:effectLst/>
                <a:uLnTx/>
                <a:uFillTx/>
                <a:latin typeface="Arial"/>
                <a:cs typeface="Arial"/>
              </a:rPr>
              <a:t>is</a:t>
            </a:r>
            <a:r>
              <a:rPr kumimoji="0" sz="1600" b="0" i="0" u="none" strike="noStrike" kern="0" cap="none" spc="-90" normalizeH="0" baseline="0" noProof="0" dirty="0">
                <a:ln>
                  <a:noFill/>
                </a:ln>
                <a:solidFill>
                  <a:sysClr val="windowText" lastClr="000000"/>
                </a:solidFill>
                <a:effectLst/>
                <a:uLnTx/>
                <a:uFillTx/>
                <a:latin typeface="Arial"/>
                <a:cs typeface="Arial"/>
              </a:rPr>
              <a:t> </a:t>
            </a:r>
            <a:r>
              <a:rPr kumimoji="0" sz="1600" b="0" i="0" u="none" strike="noStrike" kern="0" cap="none" spc="-20" normalizeH="0" baseline="0" noProof="0" dirty="0">
                <a:ln>
                  <a:noFill/>
                </a:ln>
                <a:solidFill>
                  <a:sysClr val="windowText" lastClr="000000"/>
                </a:solidFill>
                <a:effectLst/>
                <a:uLnTx/>
                <a:uFillTx/>
                <a:latin typeface="Arial"/>
                <a:cs typeface="Arial"/>
              </a:rPr>
              <a:t>the</a:t>
            </a:r>
            <a:r>
              <a:rPr kumimoji="0" sz="1600" b="0" i="0" u="none" strike="noStrike" kern="0" cap="none" spc="-65" normalizeH="0" baseline="0" noProof="0" dirty="0">
                <a:ln>
                  <a:noFill/>
                </a:ln>
                <a:solidFill>
                  <a:sysClr val="windowText" lastClr="000000"/>
                </a:solidFill>
                <a:effectLst/>
                <a:uLnTx/>
                <a:uFillTx/>
                <a:latin typeface="Arial"/>
                <a:cs typeface="Arial"/>
              </a:rPr>
              <a:t> </a:t>
            </a:r>
            <a:r>
              <a:rPr kumimoji="0" sz="1600" b="0" i="0" u="none" strike="noStrike" kern="0" cap="none" spc="-60" normalizeH="0" baseline="0" noProof="0" dirty="0">
                <a:ln>
                  <a:noFill/>
                </a:ln>
                <a:solidFill>
                  <a:sysClr val="windowText" lastClr="000000"/>
                </a:solidFill>
                <a:effectLst/>
                <a:uLnTx/>
                <a:uFillTx/>
                <a:latin typeface="Arial"/>
                <a:cs typeface="Arial"/>
              </a:rPr>
              <a:t>date</a:t>
            </a:r>
            <a:r>
              <a:rPr kumimoji="0" sz="1600" b="0" i="0" u="none" strike="noStrike" kern="0" cap="none" spc="-95" normalizeH="0" baseline="0" noProof="0" dirty="0">
                <a:ln>
                  <a:noFill/>
                </a:ln>
                <a:solidFill>
                  <a:sysClr val="windowText" lastClr="000000"/>
                </a:solidFill>
                <a:effectLst/>
                <a:uLnTx/>
                <a:uFillTx/>
                <a:latin typeface="Arial"/>
                <a:cs typeface="Arial"/>
              </a:rPr>
              <a:t> </a:t>
            </a:r>
            <a:r>
              <a:rPr kumimoji="0" sz="1600" b="0" i="0" u="none" strike="noStrike" kern="0" cap="none" spc="-105" normalizeH="0" baseline="0" noProof="0" dirty="0">
                <a:ln>
                  <a:noFill/>
                </a:ln>
                <a:solidFill>
                  <a:sysClr val="windowText" lastClr="000000"/>
                </a:solidFill>
                <a:effectLst/>
                <a:uLnTx/>
                <a:uFillTx/>
                <a:latin typeface="Arial"/>
                <a:cs typeface="Arial"/>
              </a:rPr>
              <a:t>each</a:t>
            </a:r>
            <a:r>
              <a:rPr kumimoji="0" sz="1600" b="0" i="0" u="none" strike="noStrike" kern="0" cap="none" spc="-75" normalizeH="0" baseline="0" noProof="0" dirty="0">
                <a:ln>
                  <a:noFill/>
                </a:ln>
                <a:solidFill>
                  <a:sysClr val="windowText" lastClr="000000"/>
                </a:solidFill>
                <a:effectLst/>
                <a:uLnTx/>
                <a:uFillTx/>
                <a:latin typeface="Arial"/>
                <a:cs typeface="Arial"/>
              </a:rPr>
              <a:t> </a:t>
            </a:r>
            <a:r>
              <a:rPr kumimoji="0" sz="1600" b="0" i="0" u="none" strike="noStrike" kern="0" cap="none" spc="-70" normalizeH="0" baseline="0" noProof="0" dirty="0">
                <a:ln>
                  <a:noFill/>
                </a:ln>
                <a:solidFill>
                  <a:sysClr val="windowText" lastClr="000000"/>
                </a:solidFill>
                <a:effectLst/>
                <a:uLnTx/>
                <a:uFillTx/>
                <a:latin typeface="Arial"/>
                <a:cs typeface="Arial"/>
              </a:rPr>
              <a:t>step</a:t>
            </a:r>
            <a:r>
              <a:rPr kumimoji="0" sz="1600" b="0" i="0" u="none" strike="noStrike" kern="0" cap="none" spc="-75" normalizeH="0" baseline="0" noProof="0" dirty="0">
                <a:ln>
                  <a:noFill/>
                </a:ln>
                <a:solidFill>
                  <a:sysClr val="windowText" lastClr="000000"/>
                </a:solidFill>
                <a:effectLst/>
                <a:uLnTx/>
                <a:uFillTx/>
                <a:latin typeface="Arial"/>
                <a:cs typeface="Arial"/>
              </a:rPr>
              <a:t> </a:t>
            </a:r>
            <a:r>
              <a:rPr kumimoji="0" sz="1600" b="0" i="0" u="none" strike="noStrike" kern="0" cap="none" spc="-85" normalizeH="0" baseline="0" noProof="0" dirty="0">
                <a:ln>
                  <a:noFill/>
                </a:ln>
                <a:solidFill>
                  <a:sysClr val="windowText" lastClr="000000"/>
                </a:solidFill>
                <a:effectLst/>
                <a:uLnTx/>
                <a:uFillTx/>
                <a:latin typeface="Arial"/>
                <a:cs typeface="Arial"/>
              </a:rPr>
              <a:t>is</a:t>
            </a:r>
            <a:r>
              <a:rPr kumimoji="0" sz="1600" b="0" i="0" u="none" strike="noStrike" kern="0" cap="none" spc="-75" normalizeH="0" baseline="0" noProof="0" dirty="0">
                <a:ln>
                  <a:noFill/>
                </a:ln>
                <a:solidFill>
                  <a:sysClr val="windowText" lastClr="000000"/>
                </a:solidFill>
                <a:effectLst/>
                <a:uLnTx/>
                <a:uFillTx/>
                <a:latin typeface="Arial"/>
                <a:cs typeface="Arial"/>
              </a:rPr>
              <a:t> </a:t>
            </a:r>
            <a:r>
              <a:rPr kumimoji="0" sz="1600" b="0" i="0" u="none" strike="noStrike" kern="0" cap="none" spc="-10" normalizeH="0" baseline="0" noProof="0" dirty="0">
                <a:ln>
                  <a:noFill/>
                </a:ln>
                <a:solidFill>
                  <a:sysClr val="windowText" lastClr="000000"/>
                </a:solidFill>
                <a:effectLst/>
                <a:uLnTx/>
                <a:uFillTx/>
                <a:latin typeface="Arial"/>
                <a:cs typeface="Arial"/>
              </a:rPr>
              <a:t>completed.</a:t>
            </a:r>
            <a:endParaRPr kumimoji="0" sz="1600" b="0" i="0" u="none" strike="noStrike" kern="0" cap="none" spc="0" normalizeH="0" baseline="0" noProof="0">
              <a:ln>
                <a:noFill/>
              </a:ln>
              <a:solidFill>
                <a:sysClr val="windowText" lastClr="000000"/>
              </a:solidFill>
              <a:effectLst/>
              <a:uLnTx/>
              <a:uFillTx/>
              <a:latin typeface="Arial"/>
              <a:cs typeface="Arial"/>
            </a:endParaRPr>
          </a:p>
          <a:p>
            <a:pPr marL="299085" marR="5080" lvl="0" indent="-287020" defTabSz="914400" eaLnBrk="1" fontAlgn="auto" latinLnBrk="0" hangingPunct="1">
              <a:lnSpc>
                <a:spcPct val="100000"/>
              </a:lnSpc>
              <a:spcBef>
                <a:spcPts val="0"/>
              </a:spcBef>
              <a:spcAft>
                <a:spcPts val="0"/>
              </a:spcAft>
              <a:buClrTx/>
              <a:buSzTx/>
              <a:buFont typeface="Arial"/>
              <a:buChar char="•"/>
              <a:tabLst>
                <a:tab pos="299085" algn="l"/>
              </a:tabLst>
              <a:defRPr/>
            </a:pPr>
            <a:r>
              <a:rPr kumimoji="0" sz="1600" b="1" i="0" u="none" strike="noStrike" kern="0" cap="none" spc="-125" normalizeH="0" baseline="0" noProof="0" dirty="0">
                <a:ln>
                  <a:noFill/>
                </a:ln>
                <a:solidFill>
                  <a:sysClr val="windowText" lastClr="000000"/>
                </a:solidFill>
                <a:effectLst/>
                <a:uLnTx/>
                <a:uFillTx/>
                <a:latin typeface="Arial"/>
                <a:cs typeface="Arial"/>
              </a:rPr>
              <a:t>Status</a:t>
            </a:r>
            <a:r>
              <a:rPr kumimoji="0" sz="1600" b="0" i="0" u="none" strike="noStrike" kern="0" cap="none" spc="-125" normalizeH="0" baseline="0" noProof="0" dirty="0">
                <a:ln>
                  <a:noFill/>
                </a:ln>
                <a:solidFill>
                  <a:sysClr val="windowText" lastClr="000000"/>
                </a:solidFill>
                <a:effectLst/>
                <a:uLnTx/>
                <a:uFillTx/>
                <a:latin typeface="Arial"/>
                <a:cs typeface="Arial"/>
              </a:rPr>
              <a:t>:</a:t>
            </a:r>
            <a:r>
              <a:rPr kumimoji="0" sz="1600" b="0" i="0" u="none" strike="noStrike" kern="0" cap="none" spc="-65" normalizeH="0" baseline="0" noProof="0" dirty="0">
                <a:ln>
                  <a:noFill/>
                </a:ln>
                <a:solidFill>
                  <a:sysClr val="windowText" lastClr="000000"/>
                </a:solidFill>
                <a:effectLst/>
                <a:uLnTx/>
                <a:uFillTx/>
                <a:latin typeface="Arial"/>
                <a:cs typeface="Arial"/>
              </a:rPr>
              <a:t> </a:t>
            </a:r>
            <a:r>
              <a:rPr kumimoji="0" sz="1600" b="0" i="0" u="none" strike="noStrike" kern="0" cap="none" spc="-90" normalizeH="0" baseline="0" noProof="0" dirty="0">
                <a:ln>
                  <a:noFill/>
                </a:ln>
                <a:solidFill>
                  <a:sysClr val="windowText" lastClr="000000"/>
                </a:solidFill>
                <a:effectLst/>
                <a:uLnTx/>
                <a:uFillTx/>
                <a:latin typeface="Arial"/>
                <a:cs typeface="Arial"/>
              </a:rPr>
              <a:t>When</a:t>
            </a:r>
            <a:r>
              <a:rPr kumimoji="0" sz="1600" b="0" i="0" u="none" strike="noStrike" kern="0" cap="none" spc="-55" normalizeH="0" baseline="0" noProof="0" dirty="0">
                <a:ln>
                  <a:noFill/>
                </a:ln>
                <a:solidFill>
                  <a:sysClr val="windowText" lastClr="000000"/>
                </a:solidFill>
                <a:effectLst/>
                <a:uLnTx/>
                <a:uFillTx/>
                <a:latin typeface="Arial"/>
                <a:cs typeface="Arial"/>
              </a:rPr>
              <a:t> </a:t>
            </a:r>
            <a:r>
              <a:rPr kumimoji="0" sz="1600" b="0" i="0" u="none" strike="noStrike" kern="0" cap="none" spc="-130" normalizeH="0" baseline="0" noProof="0" dirty="0">
                <a:ln>
                  <a:noFill/>
                </a:ln>
                <a:solidFill>
                  <a:sysClr val="windowText" lastClr="000000"/>
                </a:solidFill>
                <a:effectLst/>
                <a:uLnTx/>
                <a:uFillTx/>
                <a:latin typeface="Arial"/>
                <a:cs typeface="Arial"/>
              </a:rPr>
              <a:t>a</a:t>
            </a:r>
            <a:r>
              <a:rPr kumimoji="0" sz="1600" b="0" i="0" u="none" strike="noStrike" kern="0" cap="none" spc="-70" normalizeH="0" baseline="0" noProof="0" dirty="0">
                <a:ln>
                  <a:noFill/>
                </a:ln>
                <a:solidFill>
                  <a:sysClr val="windowText" lastClr="000000"/>
                </a:solidFill>
                <a:effectLst/>
                <a:uLnTx/>
                <a:uFillTx/>
                <a:latin typeface="Arial"/>
                <a:cs typeface="Arial"/>
              </a:rPr>
              <a:t> step </a:t>
            </a:r>
            <a:r>
              <a:rPr kumimoji="0" sz="1600" b="0" i="0" u="none" strike="noStrike" kern="0" cap="none" spc="-80" normalizeH="0" baseline="0" noProof="0" dirty="0">
                <a:ln>
                  <a:noFill/>
                </a:ln>
                <a:solidFill>
                  <a:sysClr val="windowText" lastClr="000000"/>
                </a:solidFill>
                <a:effectLst/>
                <a:uLnTx/>
                <a:uFillTx/>
                <a:latin typeface="Arial"/>
                <a:cs typeface="Arial"/>
              </a:rPr>
              <a:t>is </a:t>
            </a:r>
            <a:r>
              <a:rPr kumimoji="0" sz="1600" b="0" i="0" u="none" strike="noStrike" kern="0" cap="none" spc="-60" normalizeH="0" baseline="0" noProof="0" dirty="0">
                <a:ln>
                  <a:noFill/>
                </a:ln>
                <a:solidFill>
                  <a:sysClr val="windowText" lastClr="000000"/>
                </a:solidFill>
                <a:effectLst/>
                <a:uLnTx/>
                <a:uFillTx/>
                <a:latin typeface="Arial"/>
                <a:cs typeface="Arial"/>
              </a:rPr>
              <a:t>completed </a:t>
            </a:r>
            <a:r>
              <a:rPr kumimoji="0" sz="1600" b="0" i="0" u="none" strike="noStrike" kern="0" cap="none" spc="-20" normalizeH="0" baseline="0" noProof="0" dirty="0">
                <a:ln>
                  <a:noFill/>
                </a:ln>
                <a:solidFill>
                  <a:sysClr val="windowText" lastClr="000000"/>
                </a:solidFill>
                <a:effectLst/>
                <a:uLnTx/>
                <a:uFillTx/>
                <a:latin typeface="Arial"/>
                <a:cs typeface="Arial"/>
              </a:rPr>
              <a:t>the</a:t>
            </a:r>
            <a:r>
              <a:rPr kumimoji="0" sz="1600" b="0" i="0" u="none" strike="noStrike" kern="0" cap="none" spc="-55" normalizeH="0" baseline="0" noProof="0" dirty="0">
                <a:ln>
                  <a:noFill/>
                </a:ln>
                <a:solidFill>
                  <a:sysClr val="windowText" lastClr="000000"/>
                </a:solidFill>
                <a:effectLst/>
                <a:uLnTx/>
                <a:uFillTx/>
                <a:latin typeface="Arial"/>
                <a:cs typeface="Arial"/>
              </a:rPr>
              <a:t> </a:t>
            </a:r>
            <a:r>
              <a:rPr kumimoji="0" sz="1600" b="1" i="1" u="none" strike="noStrike" kern="0" cap="none" spc="-135" normalizeH="0" baseline="0" noProof="0" dirty="0">
                <a:ln>
                  <a:noFill/>
                </a:ln>
                <a:solidFill>
                  <a:srgbClr val="FF0000"/>
                </a:solidFill>
                <a:effectLst/>
                <a:uLnTx/>
                <a:uFillTx/>
                <a:latin typeface="Arial"/>
                <a:cs typeface="Arial"/>
              </a:rPr>
              <a:t>Status</a:t>
            </a:r>
            <a:r>
              <a:rPr kumimoji="0" sz="1600" b="1" i="1" u="none" strike="noStrike" kern="0" cap="none" spc="-55" normalizeH="0" baseline="0" noProof="0" dirty="0">
                <a:ln>
                  <a:noFill/>
                </a:ln>
                <a:solidFill>
                  <a:srgbClr val="FF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will</a:t>
            </a:r>
            <a:r>
              <a:rPr kumimoji="0" sz="1600" b="0" i="0" u="none" strike="noStrike" kern="0" cap="none" spc="-75" normalizeH="0" baseline="0" noProof="0" dirty="0">
                <a:ln>
                  <a:noFill/>
                </a:ln>
                <a:solidFill>
                  <a:sysClr val="windowText" lastClr="000000"/>
                </a:solidFill>
                <a:effectLst/>
                <a:uLnTx/>
                <a:uFillTx/>
                <a:latin typeface="Arial"/>
                <a:cs typeface="Arial"/>
              </a:rPr>
              <a:t> </a:t>
            </a:r>
            <a:r>
              <a:rPr kumimoji="0" sz="1600" b="0" i="0" u="none" strike="noStrike" kern="0" cap="none" spc="-85" normalizeH="0" baseline="0" noProof="0" dirty="0">
                <a:ln>
                  <a:noFill/>
                </a:ln>
                <a:solidFill>
                  <a:sysClr val="windowText" lastClr="000000"/>
                </a:solidFill>
                <a:effectLst/>
                <a:uLnTx/>
                <a:uFillTx/>
                <a:latin typeface="Arial"/>
                <a:cs typeface="Arial"/>
              </a:rPr>
              <a:t>be</a:t>
            </a:r>
            <a:r>
              <a:rPr kumimoji="0" sz="1600" b="0" i="0" u="none" strike="noStrike" kern="0" cap="none" spc="-60" normalizeH="0" baseline="0" noProof="0" dirty="0">
                <a:ln>
                  <a:noFill/>
                </a:ln>
                <a:solidFill>
                  <a:sysClr val="windowText" lastClr="000000"/>
                </a:solidFill>
                <a:effectLst/>
                <a:uLnTx/>
                <a:uFillTx/>
                <a:latin typeface="Arial"/>
                <a:cs typeface="Arial"/>
              </a:rPr>
              <a:t> updated</a:t>
            </a:r>
            <a:r>
              <a:rPr kumimoji="0" sz="1600" b="0" i="0" u="none" strike="noStrike" kern="0" cap="none" spc="-90"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to</a:t>
            </a:r>
            <a:r>
              <a:rPr kumimoji="0" sz="1600" b="0" i="0" u="none" strike="noStrike" kern="0" cap="none" spc="-65" normalizeH="0" baseline="0" noProof="0" dirty="0">
                <a:ln>
                  <a:noFill/>
                </a:ln>
                <a:solidFill>
                  <a:sysClr val="windowText" lastClr="000000"/>
                </a:solidFill>
                <a:effectLst/>
                <a:uLnTx/>
                <a:uFillTx/>
                <a:latin typeface="Arial"/>
                <a:cs typeface="Arial"/>
              </a:rPr>
              <a:t> </a:t>
            </a:r>
            <a:r>
              <a:rPr kumimoji="0" sz="1600" b="1" i="1" u="none" strike="noStrike" kern="0" cap="none" spc="-125" normalizeH="0" baseline="0" noProof="0" dirty="0">
                <a:ln>
                  <a:noFill/>
                </a:ln>
                <a:solidFill>
                  <a:srgbClr val="FF0000"/>
                </a:solidFill>
                <a:effectLst/>
                <a:uLnTx/>
                <a:uFillTx/>
                <a:latin typeface="Arial"/>
                <a:cs typeface="Arial"/>
              </a:rPr>
              <a:t>Complete</a:t>
            </a:r>
            <a:r>
              <a:rPr kumimoji="0" sz="1600" b="0" i="0" u="none" strike="noStrike" kern="0" cap="none" spc="-125" normalizeH="0" baseline="0" noProof="0" dirty="0">
                <a:ln>
                  <a:noFill/>
                </a:ln>
                <a:solidFill>
                  <a:sysClr val="windowText" lastClr="000000"/>
                </a:solidFill>
                <a:effectLst/>
                <a:uLnTx/>
                <a:uFillTx/>
                <a:latin typeface="Arial"/>
                <a:cs typeface="Arial"/>
              </a:rPr>
              <a:t>;</a:t>
            </a:r>
            <a:r>
              <a:rPr kumimoji="0" sz="1600" b="0" i="0" u="none" strike="noStrike" kern="0" cap="none" spc="-50" normalizeH="0" baseline="0" noProof="0" dirty="0">
                <a:ln>
                  <a:noFill/>
                </a:ln>
                <a:solidFill>
                  <a:sysClr val="windowText" lastClr="000000"/>
                </a:solidFill>
                <a:effectLst/>
                <a:uLnTx/>
                <a:uFillTx/>
                <a:latin typeface="Arial"/>
                <a:cs typeface="Arial"/>
              </a:rPr>
              <a:t> </a:t>
            </a:r>
            <a:r>
              <a:rPr kumimoji="0" sz="1600" b="0" i="0" u="none" strike="noStrike" kern="0" cap="none" spc="-40" normalizeH="0" baseline="0" noProof="0" dirty="0">
                <a:ln>
                  <a:noFill/>
                </a:ln>
                <a:solidFill>
                  <a:sysClr val="windowText" lastClr="000000"/>
                </a:solidFill>
                <a:effectLst/>
                <a:uLnTx/>
                <a:uFillTx/>
                <a:latin typeface="Arial"/>
                <a:cs typeface="Arial"/>
              </a:rPr>
              <a:t>answering </a:t>
            </a:r>
            <a:r>
              <a:rPr kumimoji="0" sz="1600" b="0" i="0" u="none" strike="noStrike" kern="0" cap="none" spc="-100" normalizeH="0" baseline="0" noProof="0" dirty="0">
                <a:ln>
                  <a:noFill/>
                </a:ln>
                <a:solidFill>
                  <a:sysClr val="windowText" lastClr="000000"/>
                </a:solidFill>
                <a:effectLst/>
                <a:uLnTx/>
                <a:uFillTx/>
                <a:latin typeface="Arial"/>
                <a:cs typeface="Arial"/>
              </a:rPr>
              <a:t>some</a:t>
            </a:r>
            <a:r>
              <a:rPr kumimoji="0" sz="1600" b="0" i="0" u="none" strike="noStrike" kern="0" cap="none" spc="-45" normalizeH="0" baseline="0" noProof="0" dirty="0">
                <a:ln>
                  <a:noFill/>
                </a:ln>
                <a:solidFill>
                  <a:sysClr val="windowText" lastClr="000000"/>
                </a:solidFill>
                <a:effectLst/>
                <a:uLnTx/>
                <a:uFillTx/>
                <a:latin typeface="Arial"/>
                <a:cs typeface="Arial"/>
              </a:rPr>
              <a:t> </a:t>
            </a:r>
            <a:r>
              <a:rPr kumimoji="0" sz="1600" b="0" i="0" u="none" strike="noStrike" kern="0" cap="none" spc="-70" normalizeH="0" baseline="0" noProof="0" dirty="0">
                <a:ln>
                  <a:noFill/>
                </a:ln>
                <a:solidFill>
                  <a:sysClr val="windowText" lastClr="000000"/>
                </a:solidFill>
                <a:effectLst/>
                <a:uLnTx/>
                <a:uFillTx/>
                <a:latin typeface="Arial"/>
                <a:cs typeface="Arial"/>
              </a:rPr>
              <a:t>checklist</a:t>
            </a:r>
            <a:r>
              <a:rPr kumimoji="0" sz="1600" b="0" i="0" u="none" strike="noStrike" kern="0" cap="none" spc="-80" normalizeH="0" baseline="0" noProof="0" dirty="0">
                <a:ln>
                  <a:noFill/>
                </a:ln>
                <a:solidFill>
                  <a:sysClr val="windowText" lastClr="000000"/>
                </a:solidFill>
                <a:effectLst/>
                <a:uLnTx/>
                <a:uFillTx/>
                <a:latin typeface="Arial"/>
                <a:cs typeface="Arial"/>
              </a:rPr>
              <a:t> </a:t>
            </a:r>
            <a:r>
              <a:rPr kumimoji="0" sz="1600" b="0" i="0" u="none" strike="noStrike" kern="0" cap="none" spc="-70" normalizeH="0" baseline="0" noProof="0" dirty="0">
                <a:ln>
                  <a:noFill/>
                </a:ln>
                <a:solidFill>
                  <a:sysClr val="windowText" lastClr="000000"/>
                </a:solidFill>
                <a:effectLst/>
                <a:uLnTx/>
                <a:uFillTx/>
                <a:latin typeface="Arial"/>
                <a:cs typeface="Arial"/>
              </a:rPr>
              <a:t>questions</a:t>
            </a:r>
            <a:r>
              <a:rPr kumimoji="0" sz="1600" b="0" i="0" u="none" strike="noStrike" kern="0" cap="none" spc="-65" normalizeH="0" baseline="0" noProof="0" dirty="0">
                <a:ln>
                  <a:noFill/>
                </a:ln>
                <a:solidFill>
                  <a:sysClr val="windowText" lastClr="000000"/>
                </a:solidFill>
                <a:effectLst/>
                <a:uLnTx/>
                <a:uFillTx/>
                <a:latin typeface="Arial"/>
                <a:cs typeface="Arial"/>
              </a:rPr>
              <a:t> </a:t>
            </a:r>
            <a:r>
              <a:rPr kumimoji="0" sz="1600" b="0" i="0" u="none" strike="noStrike" kern="0" cap="none" spc="-110" normalizeH="0" baseline="0" noProof="0" dirty="0">
                <a:ln>
                  <a:noFill/>
                </a:ln>
                <a:solidFill>
                  <a:sysClr val="windowText" lastClr="000000"/>
                </a:solidFill>
                <a:effectLst/>
                <a:uLnTx/>
                <a:uFillTx/>
                <a:latin typeface="Arial"/>
                <a:cs typeface="Arial"/>
              </a:rPr>
              <a:t>may</a:t>
            </a:r>
            <a:r>
              <a:rPr kumimoji="0" sz="1600" b="0" i="0" u="none" strike="noStrike" kern="0" cap="none" spc="-70" normalizeH="0" baseline="0" noProof="0" dirty="0">
                <a:ln>
                  <a:noFill/>
                </a:ln>
                <a:solidFill>
                  <a:sysClr val="windowText" lastClr="000000"/>
                </a:solidFill>
                <a:effectLst/>
                <a:uLnTx/>
                <a:uFillTx/>
                <a:latin typeface="Arial"/>
                <a:cs typeface="Arial"/>
              </a:rPr>
              <a:t> </a:t>
            </a:r>
            <a:r>
              <a:rPr kumimoji="0" sz="1600" b="0" i="0" u="none" strike="noStrike" kern="0" cap="none" spc="-105" normalizeH="0" baseline="0" noProof="0" dirty="0">
                <a:ln>
                  <a:noFill/>
                </a:ln>
                <a:solidFill>
                  <a:sysClr val="windowText" lastClr="000000"/>
                </a:solidFill>
                <a:effectLst/>
                <a:uLnTx/>
                <a:uFillTx/>
                <a:latin typeface="Arial"/>
                <a:cs typeface="Arial"/>
              </a:rPr>
              <a:t>change</a:t>
            </a:r>
            <a:r>
              <a:rPr kumimoji="0" sz="1600" b="0" i="0" u="none" strike="noStrike" kern="0" cap="none" spc="-70" normalizeH="0" baseline="0" noProof="0" dirty="0">
                <a:ln>
                  <a:noFill/>
                </a:ln>
                <a:solidFill>
                  <a:sysClr val="windowText" lastClr="000000"/>
                </a:solidFill>
                <a:effectLst/>
                <a:uLnTx/>
                <a:uFillTx/>
                <a:latin typeface="Arial"/>
                <a:cs typeface="Arial"/>
              </a:rPr>
              <a:t> </a:t>
            </a:r>
            <a:r>
              <a:rPr kumimoji="0" sz="1600" b="0" i="0" u="none" strike="noStrike" kern="0" cap="none" spc="-130" normalizeH="0" baseline="0" noProof="0" dirty="0">
                <a:ln>
                  <a:noFill/>
                </a:ln>
                <a:solidFill>
                  <a:sysClr val="windowText" lastClr="000000"/>
                </a:solidFill>
                <a:effectLst/>
                <a:uLnTx/>
                <a:uFillTx/>
                <a:latin typeface="Arial"/>
                <a:cs typeface="Arial"/>
              </a:rPr>
              <a:t>a</a:t>
            </a:r>
            <a:r>
              <a:rPr kumimoji="0" sz="1600" b="0" i="0" u="none" strike="noStrike" kern="0" cap="none" spc="-65" normalizeH="0" baseline="0" noProof="0" dirty="0">
                <a:ln>
                  <a:noFill/>
                </a:ln>
                <a:solidFill>
                  <a:sysClr val="windowText" lastClr="000000"/>
                </a:solidFill>
                <a:effectLst/>
                <a:uLnTx/>
                <a:uFillTx/>
                <a:latin typeface="Arial"/>
                <a:cs typeface="Arial"/>
              </a:rPr>
              <a:t> </a:t>
            </a:r>
            <a:r>
              <a:rPr kumimoji="0" sz="1600" b="0" i="0" u="none" strike="noStrike" kern="0" cap="none" spc="-10" normalizeH="0" baseline="0" noProof="0" dirty="0">
                <a:ln>
                  <a:noFill/>
                </a:ln>
                <a:solidFill>
                  <a:sysClr val="windowText" lastClr="000000"/>
                </a:solidFill>
                <a:effectLst/>
                <a:uLnTx/>
                <a:uFillTx/>
                <a:latin typeface="Arial"/>
                <a:cs typeface="Arial"/>
              </a:rPr>
              <a:t>prior</a:t>
            </a:r>
            <a:r>
              <a:rPr kumimoji="0" sz="1600" b="0" i="0" u="none" strike="noStrike" kern="0" cap="none" spc="-60" normalizeH="0" baseline="0" noProof="0" dirty="0">
                <a:ln>
                  <a:noFill/>
                </a:ln>
                <a:solidFill>
                  <a:sysClr val="windowText" lastClr="000000"/>
                </a:solidFill>
                <a:effectLst/>
                <a:uLnTx/>
                <a:uFillTx/>
                <a:latin typeface="Arial"/>
                <a:cs typeface="Arial"/>
              </a:rPr>
              <a:t> </a:t>
            </a:r>
            <a:r>
              <a:rPr kumimoji="0" sz="1600" b="0" i="0" u="none" strike="noStrike" kern="0" cap="none" spc="-85" normalizeH="0" baseline="0" noProof="0" dirty="0">
                <a:ln>
                  <a:noFill/>
                </a:ln>
                <a:solidFill>
                  <a:sysClr val="windowText" lastClr="000000"/>
                </a:solidFill>
                <a:effectLst/>
                <a:uLnTx/>
                <a:uFillTx/>
                <a:latin typeface="Arial"/>
                <a:cs typeface="Arial"/>
              </a:rPr>
              <a:t>step’s</a:t>
            </a:r>
            <a:r>
              <a:rPr kumimoji="0" sz="1600" b="0" i="0" u="none" strike="noStrike" kern="0" cap="none" spc="-70" normalizeH="0" baseline="0" noProof="0" dirty="0">
                <a:ln>
                  <a:noFill/>
                </a:ln>
                <a:solidFill>
                  <a:sysClr val="windowText" lastClr="000000"/>
                </a:solidFill>
                <a:effectLst/>
                <a:uLnTx/>
                <a:uFillTx/>
                <a:latin typeface="Arial"/>
                <a:cs typeface="Arial"/>
              </a:rPr>
              <a:t> </a:t>
            </a:r>
            <a:r>
              <a:rPr kumimoji="0" sz="1600" b="0" i="0" u="none" strike="noStrike" kern="0" cap="none" spc="-75" normalizeH="0" baseline="0" noProof="0" dirty="0">
                <a:ln>
                  <a:noFill/>
                </a:ln>
                <a:solidFill>
                  <a:sysClr val="windowText" lastClr="000000"/>
                </a:solidFill>
                <a:effectLst/>
                <a:uLnTx/>
                <a:uFillTx/>
                <a:latin typeface="Arial"/>
                <a:cs typeface="Arial"/>
              </a:rPr>
              <a:t>status</a:t>
            </a:r>
            <a:r>
              <a:rPr kumimoji="0" sz="1600" b="0" i="0" u="none" strike="noStrike" kern="0" cap="none" spc="-80" normalizeH="0" baseline="0" noProof="0" dirty="0">
                <a:ln>
                  <a:noFill/>
                </a:ln>
                <a:solidFill>
                  <a:sysClr val="windowText" lastClr="000000"/>
                </a:solidFill>
                <a:effectLst/>
                <a:uLnTx/>
                <a:uFillTx/>
                <a:latin typeface="Arial"/>
                <a:cs typeface="Arial"/>
              </a:rPr>
              <a:t> </a:t>
            </a:r>
            <a:r>
              <a:rPr kumimoji="0" sz="1600" b="0" i="0" u="none" strike="noStrike" kern="0" cap="none" spc="-100" normalizeH="0" baseline="0" noProof="0" dirty="0">
                <a:ln>
                  <a:noFill/>
                </a:ln>
                <a:solidFill>
                  <a:sysClr val="windowText" lastClr="000000"/>
                </a:solidFill>
                <a:effectLst/>
                <a:uLnTx/>
                <a:uFillTx/>
                <a:latin typeface="Arial"/>
                <a:cs typeface="Arial"/>
              </a:rPr>
              <a:t>back</a:t>
            </a:r>
            <a:r>
              <a:rPr kumimoji="0" sz="1600" b="0" i="0" u="none" strike="noStrike" kern="0" cap="none" spc="-70"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to</a:t>
            </a:r>
            <a:r>
              <a:rPr kumimoji="0" sz="1600" b="0" i="0" u="none" strike="noStrike" kern="0" cap="none" spc="-60" normalizeH="0" baseline="0" noProof="0" dirty="0">
                <a:ln>
                  <a:noFill/>
                </a:ln>
                <a:solidFill>
                  <a:sysClr val="windowText" lastClr="000000"/>
                </a:solidFill>
                <a:effectLst/>
                <a:uLnTx/>
                <a:uFillTx/>
                <a:latin typeface="Arial"/>
                <a:cs typeface="Arial"/>
              </a:rPr>
              <a:t> </a:t>
            </a:r>
            <a:r>
              <a:rPr kumimoji="0" sz="1600" b="1" i="1" u="none" strike="noStrike" kern="0" cap="none" spc="-10" normalizeH="0" baseline="0" noProof="0" dirty="0">
                <a:ln>
                  <a:noFill/>
                </a:ln>
                <a:solidFill>
                  <a:srgbClr val="FF0000"/>
                </a:solidFill>
                <a:effectLst/>
                <a:uLnTx/>
                <a:uFillTx/>
                <a:latin typeface="Arial"/>
                <a:cs typeface="Arial"/>
              </a:rPr>
              <a:t>Incomplete</a:t>
            </a:r>
            <a:r>
              <a:rPr kumimoji="0" sz="1600" b="1" i="0" u="none" strike="noStrike" kern="0" cap="none" spc="-10" normalizeH="0" baseline="0" noProof="0" dirty="0">
                <a:ln>
                  <a:noFill/>
                </a:ln>
                <a:solidFill>
                  <a:sysClr val="windowText" lastClr="000000"/>
                </a:solidFill>
                <a:effectLst/>
                <a:uLnTx/>
                <a:uFillTx/>
                <a:latin typeface="Arial"/>
                <a:cs typeface="Arial"/>
              </a:rPr>
              <a:t>.</a:t>
            </a:r>
            <a:endParaRPr kumimoji="0" sz="1600" b="0" i="0" u="none" strike="noStrike" kern="0" cap="none" spc="0" normalizeH="0" baseline="0" noProof="0">
              <a:ln>
                <a:noFill/>
              </a:ln>
              <a:solidFill>
                <a:sysClr val="windowText" lastClr="000000"/>
              </a:solidFill>
              <a:effectLst/>
              <a:uLnTx/>
              <a:uFillTx/>
              <a:latin typeface="Arial"/>
              <a:cs typeface="Arial"/>
            </a:endParaRPr>
          </a:p>
          <a:p>
            <a:pPr marL="299085" marR="0" lvl="0" indent="-286385" defTabSz="914400" eaLnBrk="1" fontAlgn="auto" latinLnBrk="0" hangingPunct="1">
              <a:lnSpc>
                <a:spcPct val="100000"/>
              </a:lnSpc>
              <a:spcBef>
                <a:spcPts val="0"/>
              </a:spcBef>
              <a:spcAft>
                <a:spcPts val="0"/>
              </a:spcAft>
              <a:buClrTx/>
              <a:buSzTx/>
              <a:buFont typeface="Arial"/>
              <a:buChar char="•"/>
              <a:tabLst>
                <a:tab pos="299085" algn="l"/>
              </a:tabLst>
              <a:defRPr/>
            </a:pPr>
            <a:r>
              <a:rPr kumimoji="0" sz="1600" b="1" i="0" u="none" strike="noStrike" kern="0" cap="none" spc="-140" normalizeH="0" baseline="0" noProof="0" dirty="0">
                <a:ln>
                  <a:noFill/>
                </a:ln>
                <a:solidFill>
                  <a:sysClr val="windowText" lastClr="000000"/>
                </a:solidFill>
                <a:effectLst/>
                <a:uLnTx/>
                <a:uFillTx/>
                <a:latin typeface="Arial"/>
                <a:cs typeface="Arial"/>
              </a:rPr>
              <a:t>Remarks</a:t>
            </a:r>
            <a:r>
              <a:rPr kumimoji="0" sz="1600" b="0" i="0" u="none" strike="noStrike" kern="0" cap="none" spc="-140" normalizeH="0" baseline="0" noProof="0" dirty="0">
                <a:ln>
                  <a:noFill/>
                </a:ln>
                <a:solidFill>
                  <a:sysClr val="windowText" lastClr="000000"/>
                </a:solidFill>
                <a:effectLst/>
                <a:uLnTx/>
                <a:uFillTx/>
                <a:latin typeface="Arial"/>
                <a:cs typeface="Arial"/>
              </a:rPr>
              <a:t>:</a:t>
            </a:r>
            <a:r>
              <a:rPr kumimoji="0" sz="1600" b="0" i="0" u="none" strike="noStrike" kern="0" cap="none" spc="-50" normalizeH="0" baseline="0" noProof="0" dirty="0">
                <a:ln>
                  <a:noFill/>
                </a:ln>
                <a:solidFill>
                  <a:sysClr val="windowText" lastClr="000000"/>
                </a:solidFill>
                <a:effectLst/>
                <a:uLnTx/>
                <a:uFillTx/>
                <a:latin typeface="Arial"/>
                <a:cs typeface="Arial"/>
              </a:rPr>
              <a:t> </a:t>
            </a:r>
            <a:r>
              <a:rPr kumimoji="0" sz="1600" b="1" i="1" u="none" strike="noStrike" kern="0" cap="none" spc="-155" normalizeH="0" baseline="0" noProof="0" dirty="0">
                <a:ln>
                  <a:noFill/>
                </a:ln>
                <a:solidFill>
                  <a:srgbClr val="FF0000"/>
                </a:solidFill>
                <a:effectLst/>
                <a:uLnTx/>
                <a:uFillTx/>
                <a:latin typeface="Arial"/>
                <a:cs typeface="Arial"/>
              </a:rPr>
              <a:t>Remarks</a:t>
            </a:r>
            <a:r>
              <a:rPr kumimoji="0" sz="1600" b="1" i="1" u="none" strike="noStrike" kern="0" cap="none" spc="-50" normalizeH="0" baseline="0" noProof="0" dirty="0">
                <a:ln>
                  <a:noFill/>
                </a:ln>
                <a:solidFill>
                  <a:srgbClr val="FF0000"/>
                </a:solidFill>
                <a:effectLst/>
                <a:uLnTx/>
                <a:uFillTx/>
                <a:latin typeface="Arial"/>
                <a:cs typeface="Arial"/>
              </a:rPr>
              <a:t> </a:t>
            </a:r>
            <a:r>
              <a:rPr kumimoji="0" sz="1600" b="0" i="0" u="none" strike="noStrike" kern="0" cap="none" spc="-85" normalizeH="0" baseline="0" noProof="0" dirty="0">
                <a:ln>
                  <a:noFill/>
                </a:ln>
                <a:solidFill>
                  <a:sysClr val="windowText" lastClr="000000"/>
                </a:solidFill>
                <a:effectLst/>
                <a:uLnTx/>
                <a:uFillTx/>
                <a:latin typeface="Arial"/>
                <a:cs typeface="Arial"/>
              </a:rPr>
              <a:t>are</a:t>
            </a:r>
            <a:r>
              <a:rPr kumimoji="0" sz="1600" b="0" i="0" u="none" strike="noStrike" kern="0" cap="none" spc="-30" normalizeH="0" baseline="0" noProof="0" dirty="0">
                <a:ln>
                  <a:noFill/>
                </a:ln>
                <a:solidFill>
                  <a:sysClr val="windowText" lastClr="000000"/>
                </a:solidFill>
                <a:effectLst/>
                <a:uLnTx/>
                <a:uFillTx/>
                <a:latin typeface="Arial"/>
                <a:cs typeface="Arial"/>
              </a:rPr>
              <a:t> </a:t>
            </a:r>
            <a:r>
              <a:rPr kumimoji="0" sz="1600" b="0" i="0" u="none" strike="noStrike" kern="0" cap="none" spc="-75" normalizeH="0" baseline="0" noProof="0" dirty="0">
                <a:ln>
                  <a:noFill/>
                </a:ln>
                <a:solidFill>
                  <a:sysClr val="windowText" lastClr="000000"/>
                </a:solidFill>
                <a:effectLst/>
                <a:uLnTx/>
                <a:uFillTx/>
                <a:latin typeface="Arial"/>
                <a:cs typeface="Arial"/>
              </a:rPr>
              <a:t>systematically</a:t>
            </a:r>
            <a:r>
              <a:rPr kumimoji="0" sz="1600" b="0" i="0" u="none" strike="noStrike" kern="0" cap="none" spc="-100" normalizeH="0" baseline="0" noProof="0" dirty="0">
                <a:ln>
                  <a:noFill/>
                </a:ln>
                <a:solidFill>
                  <a:sysClr val="windowText" lastClr="000000"/>
                </a:solidFill>
                <a:effectLst/>
                <a:uLnTx/>
                <a:uFillTx/>
                <a:latin typeface="Arial"/>
                <a:cs typeface="Arial"/>
              </a:rPr>
              <a:t> </a:t>
            </a:r>
            <a:r>
              <a:rPr kumimoji="0" sz="1600" b="0" i="0" u="none" strike="noStrike" kern="0" cap="none" spc="-75" normalizeH="0" baseline="0" noProof="0" dirty="0">
                <a:ln>
                  <a:noFill/>
                </a:ln>
                <a:solidFill>
                  <a:sysClr val="windowText" lastClr="000000"/>
                </a:solidFill>
                <a:effectLst/>
                <a:uLnTx/>
                <a:uFillTx/>
                <a:latin typeface="Arial"/>
                <a:cs typeface="Arial"/>
              </a:rPr>
              <a:t>generated</a:t>
            </a:r>
            <a:r>
              <a:rPr kumimoji="0" sz="1600" b="0" i="0" u="none" strike="noStrike" kern="0" cap="none" spc="-40" normalizeH="0" baseline="0" noProof="0" dirty="0">
                <a:ln>
                  <a:noFill/>
                </a:ln>
                <a:solidFill>
                  <a:sysClr val="windowText" lastClr="000000"/>
                </a:solidFill>
                <a:effectLst/>
                <a:uLnTx/>
                <a:uFillTx/>
                <a:latin typeface="Arial"/>
                <a:cs typeface="Arial"/>
              </a:rPr>
              <a:t> </a:t>
            </a:r>
            <a:r>
              <a:rPr kumimoji="0" sz="1600" b="0" i="0" u="none" strike="noStrike" kern="0" cap="none" spc="-35" normalizeH="0" baseline="0" noProof="0" dirty="0">
                <a:ln>
                  <a:noFill/>
                </a:ln>
                <a:solidFill>
                  <a:sysClr val="windowText" lastClr="000000"/>
                </a:solidFill>
                <a:effectLst/>
                <a:uLnTx/>
                <a:uFillTx/>
                <a:latin typeface="Arial"/>
                <a:cs typeface="Arial"/>
              </a:rPr>
              <a:t>throughout</a:t>
            </a:r>
            <a:r>
              <a:rPr kumimoji="0" sz="1600" b="0" i="0" u="none" strike="noStrike" kern="0" cap="none" spc="-40" normalizeH="0" baseline="0" noProof="0" dirty="0">
                <a:ln>
                  <a:noFill/>
                </a:ln>
                <a:solidFill>
                  <a:sysClr val="windowText" lastClr="000000"/>
                </a:solidFill>
                <a:effectLst/>
                <a:uLnTx/>
                <a:uFillTx/>
                <a:latin typeface="Arial"/>
                <a:cs typeface="Arial"/>
              </a:rPr>
              <a:t> </a:t>
            </a:r>
            <a:r>
              <a:rPr kumimoji="0" sz="1600" b="0" i="0" u="none" strike="noStrike" kern="0" cap="none" spc="-20" normalizeH="0" baseline="0" noProof="0" dirty="0">
                <a:ln>
                  <a:noFill/>
                </a:ln>
                <a:solidFill>
                  <a:sysClr val="windowText" lastClr="000000"/>
                </a:solidFill>
                <a:effectLst/>
                <a:uLnTx/>
                <a:uFillTx/>
                <a:latin typeface="Arial"/>
                <a:cs typeface="Arial"/>
              </a:rPr>
              <a:t>the</a:t>
            </a:r>
            <a:r>
              <a:rPr kumimoji="0" sz="1600" b="0" i="0" u="none" strike="noStrike" kern="0" cap="none" spc="-40" normalizeH="0" baseline="0" noProof="0" dirty="0">
                <a:ln>
                  <a:noFill/>
                </a:ln>
                <a:solidFill>
                  <a:sysClr val="windowText" lastClr="000000"/>
                </a:solidFill>
                <a:effectLst/>
                <a:uLnTx/>
                <a:uFillTx/>
                <a:latin typeface="Arial"/>
                <a:cs typeface="Arial"/>
              </a:rPr>
              <a:t> enrollment </a:t>
            </a:r>
            <a:r>
              <a:rPr kumimoji="0" sz="1600" b="0" i="0" u="none" strike="noStrike" kern="0" cap="none" spc="-10" normalizeH="0" baseline="0" noProof="0" dirty="0">
                <a:ln>
                  <a:noFill/>
                </a:ln>
                <a:solidFill>
                  <a:sysClr val="windowText" lastClr="000000"/>
                </a:solidFill>
                <a:effectLst/>
                <a:uLnTx/>
                <a:uFillTx/>
                <a:latin typeface="Arial"/>
                <a:cs typeface="Arial"/>
              </a:rPr>
              <a:t>process.</a:t>
            </a:r>
            <a:endParaRPr kumimoji="0" sz="1600" b="0" i="0" u="none" strike="noStrike" kern="0" cap="none" spc="0" normalizeH="0" baseline="0" noProof="0">
              <a:ln>
                <a:noFill/>
              </a:ln>
              <a:solidFill>
                <a:sysClr val="windowText" lastClr="000000"/>
              </a:solidFill>
              <a:effectLst/>
              <a:uLnTx/>
              <a:uFillTx/>
              <a:latin typeface="Arial"/>
              <a:cs typeface="Arial"/>
            </a:endParaRPr>
          </a:p>
        </p:txBody>
      </p:sp>
      <p:grpSp>
        <p:nvGrpSpPr>
          <p:cNvPr id="12" name="object 12"/>
          <p:cNvGrpSpPr/>
          <p:nvPr/>
        </p:nvGrpSpPr>
        <p:grpSpPr>
          <a:xfrm>
            <a:off x="65532" y="1371600"/>
            <a:ext cx="12045950" cy="2967355"/>
            <a:chOff x="65532" y="1371600"/>
            <a:chExt cx="12045950" cy="2967355"/>
          </a:xfrm>
        </p:grpSpPr>
        <p:pic>
          <p:nvPicPr>
            <p:cNvPr id="13" name="object 13"/>
            <p:cNvPicPr/>
            <p:nvPr/>
          </p:nvPicPr>
          <p:blipFill>
            <a:blip r:embed="rId6" cstate="print"/>
            <a:stretch>
              <a:fillRect/>
            </a:stretch>
          </p:blipFill>
          <p:spPr>
            <a:xfrm>
              <a:off x="65532" y="1371600"/>
              <a:ext cx="12045695" cy="2967227"/>
            </a:xfrm>
            <a:prstGeom prst="rect">
              <a:avLst/>
            </a:prstGeom>
          </p:spPr>
        </p:pic>
        <p:sp>
          <p:nvSpPr>
            <p:cNvPr id="14" name="object 14"/>
            <p:cNvSpPr/>
            <p:nvPr/>
          </p:nvSpPr>
          <p:spPr>
            <a:xfrm>
              <a:off x="5487161" y="2308097"/>
              <a:ext cx="5728970" cy="542925"/>
            </a:xfrm>
            <a:custGeom>
              <a:avLst/>
              <a:gdLst/>
              <a:ahLst/>
              <a:cxnLst/>
              <a:rect l="l" t="t" r="r" b="b"/>
              <a:pathLst>
                <a:path w="5728970" h="542925">
                  <a:moveTo>
                    <a:pt x="0" y="271272"/>
                  </a:moveTo>
                  <a:lnTo>
                    <a:pt x="27032" y="233849"/>
                  </a:lnTo>
                  <a:lnTo>
                    <a:pt x="68283" y="212124"/>
                  </a:lnTo>
                  <a:lnTo>
                    <a:pt x="105735" y="197989"/>
                  </a:lnTo>
                  <a:lnTo>
                    <a:pt x="150881" y="184159"/>
                  </a:lnTo>
                  <a:lnTo>
                    <a:pt x="203490" y="170655"/>
                  </a:lnTo>
                  <a:lnTo>
                    <a:pt x="263333" y="157498"/>
                  </a:lnTo>
                  <a:lnTo>
                    <a:pt x="330179" y="144712"/>
                  </a:lnTo>
                  <a:lnTo>
                    <a:pt x="403800" y="132316"/>
                  </a:lnTo>
                  <a:lnTo>
                    <a:pt x="443079" y="126272"/>
                  </a:lnTo>
                  <a:lnTo>
                    <a:pt x="483965" y="120334"/>
                  </a:lnTo>
                  <a:lnTo>
                    <a:pt x="526431" y="114505"/>
                  </a:lnTo>
                  <a:lnTo>
                    <a:pt x="570446" y="108787"/>
                  </a:lnTo>
                  <a:lnTo>
                    <a:pt x="615982" y="103183"/>
                  </a:lnTo>
                  <a:lnTo>
                    <a:pt x="663011" y="97697"/>
                  </a:lnTo>
                  <a:lnTo>
                    <a:pt x="711504" y="92329"/>
                  </a:lnTo>
                  <a:lnTo>
                    <a:pt x="761432" y="87084"/>
                  </a:lnTo>
                  <a:lnTo>
                    <a:pt x="812766" y="81964"/>
                  </a:lnTo>
                  <a:lnTo>
                    <a:pt x="865478" y="76972"/>
                  </a:lnTo>
                  <a:lnTo>
                    <a:pt x="919540" y="72111"/>
                  </a:lnTo>
                  <a:lnTo>
                    <a:pt x="974921" y="67382"/>
                  </a:lnTo>
                  <a:lnTo>
                    <a:pt x="1031594" y="62790"/>
                  </a:lnTo>
                  <a:lnTo>
                    <a:pt x="1089530" y="58336"/>
                  </a:lnTo>
                  <a:lnTo>
                    <a:pt x="1148699" y="54023"/>
                  </a:lnTo>
                  <a:lnTo>
                    <a:pt x="1209075" y="49855"/>
                  </a:lnTo>
                  <a:lnTo>
                    <a:pt x="1270627" y="45833"/>
                  </a:lnTo>
                  <a:lnTo>
                    <a:pt x="1333327" y="41961"/>
                  </a:lnTo>
                  <a:lnTo>
                    <a:pt x="1397146" y="38241"/>
                  </a:lnTo>
                  <a:lnTo>
                    <a:pt x="1462056" y="34676"/>
                  </a:lnTo>
                  <a:lnTo>
                    <a:pt x="1528028" y="31269"/>
                  </a:lnTo>
                  <a:lnTo>
                    <a:pt x="1595032" y="28022"/>
                  </a:lnTo>
                  <a:lnTo>
                    <a:pt x="1663042" y="24938"/>
                  </a:lnTo>
                  <a:lnTo>
                    <a:pt x="1732026" y="22020"/>
                  </a:lnTo>
                  <a:lnTo>
                    <a:pt x="1801958" y="19271"/>
                  </a:lnTo>
                  <a:lnTo>
                    <a:pt x="1872808" y="16693"/>
                  </a:lnTo>
                  <a:lnTo>
                    <a:pt x="1944548" y="14289"/>
                  </a:lnTo>
                  <a:lnTo>
                    <a:pt x="2017149" y="12061"/>
                  </a:lnTo>
                  <a:lnTo>
                    <a:pt x="2090581" y="10013"/>
                  </a:lnTo>
                  <a:lnTo>
                    <a:pt x="2164817" y="8147"/>
                  </a:lnTo>
                  <a:lnTo>
                    <a:pt x="2239828" y="6466"/>
                  </a:lnTo>
                  <a:lnTo>
                    <a:pt x="2315585" y="4973"/>
                  </a:lnTo>
                  <a:lnTo>
                    <a:pt x="2392059" y="3670"/>
                  </a:lnTo>
                  <a:lnTo>
                    <a:pt x="2469222" y="2560"/>
                  </a:lnTo>
                  <a:lnTo>
                    <a:pt x="2547044" y="1645"/>
                  </a:lnTo>
                  <a:lnTo>
                    <a:pt x="2625497" y="929"/>
                  </a:lnTo>
                  <a:lnTo>
                    <a:pt x="2704553" y="415"/>
                  </a:lnTo>
                  <a:lnTo>
                    <a:pt x="2784183" y="104"/>
                  </a:lnTo>
                  <a:lnTo>
                    <a:pt x="2864358" y="0"/>
                  </a:lnTo>
                  <a:lnTo>
                    <a:pt x="2944532" y="104"/>
                  </a:lnTo>
                  <a:lnTo>
                    <a:pt x="3024162" y="415"/>
                  </a:lnTo>
                  <a:lnTo>
                    <a:pt x="3103218" y="929"/>
                  </a:lnTo>
                  <a:lnTo>
                    <a:pt x="3181671" y="1645"/>
                  </a:lnTo>
                  <a:lnTo>
                    <a:pt x="3259493" y="2560"/>
                  </a:lnTo>
                  <a:lnTo>
                    <a:pt x="3336656" y="3670"/>
                  </a:lnTo>
                  <a:lnTo>
                    <a:pt x="3413130" y="4973"/>
                  </a:lnTo>
                  <a:lnTo>
                    <a:pt x="3488887" y="6466"/>
                  </a:lnTo>
                  <a:lnTo>
                    <a:pt x="3563898" y="8147"/>
                  </a:lnTo>
                  <a:lnTo>
                    <a:pt x="3638134" y="10013"/>
                  </a:lnTo>
                  <a:lnTo>
                    <a:pt x="3711566" y="12061"/>
                  </a:lnTo>
                  <a:lnTo>
                    <a:pt x="3784167" y="14289"/>
                  </a:lnTo>
                  <a:lnTo>
                    <a:pt x="3855907" y="16693"/>
                  </a:lnTo>
                  <a:lnTo>
                    <a:pt x="3926757" y="19271"/>
                  </a:lnTo>
                  <a:lnTo>
                    <a:pt x="3996689" y="22020"/>
                  </a:lnTo>
                  <a:lnTo>
                    <a:pt x="4065673" y="24938"/>
                  </a:lnTo>
                  <a:lnTo>
                    <a:pt x="4133683" y="28022"/>
                  </a:lnTo>
                  <a:lnTo>
                    <a:pt x="4200687" y="31269"/>
                  </a:lnTo>
                  <a:lnTo>
                    <a:pt x="4266659" y="34676"/>
                  </a:lnTo>
                  <a:lnTo>
                    <a:pt x="4331569" y="38241"/>
                  </a:lnTo>
                  <a:lnTo>
                    <a:pt x="4395388" y="41961"/>
                  </a:lnTo>
                  <a:lnTo>
                    <a:pt x="4458088" y="45833"/>
                  </a:lnTo>
                  <a:lnTo>
                    <a:pt x="4519640" y="49855"/>
                  </a:lnTo>
                  <a:lnTo>
                    <a:pt x="4580016" y="54023"/>
                  </a:lnTo>
                  <a:lnTo>
                    <a:pt x="4639185" y="58336"/>
                  </a:lnTo>
                  <a:lnTo>
                    <a:pt x="4697121" y="62790"/>
                  </a:lnTo>
                  <a:lnTo>
                    <a:pt x="4753794" y="67382"/>
                  </a:lnTo>
                  <a:lnTo>
                    <a:pt x="4809175" y="72111"/>
                  </a:lnTo>
                  <a:lnTo>
                    <a:pt x="4863237" y="76972"/>
                  </a:lnTo>
                  <a:lnTo>
                    <a:pt x="4915949" y="81964"/>
                  </a:lnTo>
                  <a:lnTo>
                    <a:pt x="4967283" y="87084"/>
                  </a:lnTo>
                  <a:lnTo>
                    <a:pt x="5017211" y="92329"/>
                  </a:lnTo>
                  <a:lnTo>
                    <a:pt x="5065704" y="97697"/>
                  </a:lnTo>
                  <a:lnTo>
                    <a:pt x="5112733" y="103183"/>
                  </a:lnTo>
                  <a:lnTo>
                    <a:pt x="5158269" y="108787"/>
                  </a:lnTo>
                  <a:lnTo>
                    <a:pt x="5202284" y="114505"/>
                  </a:lnTo>
                  <a:lnTo>
                    <a:pt x="5244750" y="120334"/>
                  </a:lnTo>
                  <a:lnTo>
                    <a:pt x="5285636" y="126272"/>
                  </a:lnTo>
                  <a:lnTo>
                    <a:pt x="5324915" y="132316"/>
                  </a:lnTo>
                  <a:lnTo>
                    <a:pt x="5362558" y="138464"/>
                  </a:lnTo>
                  <a:lnTo>
                    <a:pt x="5432820" y="151057"/>
                  </a:lnTo>
                  <a:lnTo>
                    <a:pt x="5496194" y="164032"/>
                  </a:lnTo>
                  <a:lnTo>
                    <a:pt x="5552448" y="177365"/>
                  </a:lnTo>
                  <a:lnTo>
                    <a:pt x="5601354" y="191035"/>
                  </a:lnTo>
                  <a:lnTo>
                    <a:pt x="5642682" y="205020"/>
                  </a:lnTo>
                  <a:lnTo>
                    <a:pt x="5689961" y="226541"/>
                  </a:lnTo>
                  <a:lnTo>
                    <a:pt x="5724333" y="256137"/>
                  </a:lnTo>
                  <a:lnTo>
                    <a:pt x="5728716" y="271272"/>
                  </a:lnTo>
                  <a:lnTo>
                    <a:pt x="5727615" y="278865"/>
                  </a:lnTo>
                  <a:lnTo>
                    <a:pt x="5701683" y="308694"/>
                  </a:lnTo>
                  <a:lnTo>
                    <a:pt x="5660432" y="330419"/>
                  </a:lnTo>
                  <a:lnTo>
                    <a:pt x="5622980" y="344554"/>
                  </a:lnTo>
                  <a:lnTo>
                    <a:pt x="5577834" y="358384"/>
                  </a:lnTo>
                  <a:lnTo>
                    <a:pt x="5525225" y="371888"/>
                  </a:lnTo>
                  <a:lnTo>
                    <a:pt x="5465382" y="385045"/>
                  </a:lnTo>
                  <a:lnTo>
                    <a:pt x="5398536" y="397831"/>
                  </a:lnTo>
                  <a:lnTo>
                    <a:pt x="5324915" y="410227"/>
                  </a:lnTo>
                  <a:lnTo>
                    <a:pt x="5285636" y="416271"/>
                  </a:lnTo>
                  <a:lnTo>
                    <a:pt x="5244750" y="422209"/>
                  </a:lnTo>
                  <a:lnTo>
                    <a:pt x="5202284" y="428038"/>
                  </a:lnTo>
                  <a:lnTo>
                    <a:pt x="5158269" y="433756"/>
                  </a:lnTo>
                  <a:lnTo>
                    <a:pt x="5112733" y="439360"/>
                  </a:lnTo>
                  <a:lnTo>
                    <a:pt x="5065704" y="444846"/>
                  </a:lnTo>
                  <a:lnTo>
                    <a:pt x="5017211" y="450214"/>
                  </a:lnTo>
                  <a:lnTo>
                    <a:pt x="4967283" y="455459"/>
                  </a:lnTo>
                  <a:lnTo>
                    <a:pt x="4915949" y="460579"/>
                  </a:lnTo>
                  <a:lnTo>
                    <a:pt x="4863237" y="465571"/>
                  </a:lnTo>
                  <a:lnTo>
                    <a:pt x="4809175" y="470432"/>
                  </a:lnTo>
                  <a:lnTo>
                    <a:pt x="4753794" y="475161"/>
                  </a:lnTo>
                  <a:lnTo>
                    <a:pt x="4697121" y="479753"/>
                  </a:lnTo>
                  <a:lnTo>
                    <a:pt x="4639185" y="484207"/>
                  </a:lnTo>
                  <a:lnTo>
                    <a:pt x="4580016" y="488520"/>
                  </a:lnTo>
                  <a:lnTo>
                    <a:pt x="4519640" y="492688"/>
                  </a:lnTo>
                  <a:lnTo>
                    <a:pt x="4458088" y="496710"/>
                  </a:lnTo>
                  <a:lnTo>
                    <a:pt x="4395388" y="500582"/>
                  </a:lnTo>
                  <a:lnTo>
                    <a:pt x="4331569" y="504302"/>
                  </a:lnTo>
                  <a:lnTo>
                    <a:pt x="4266659" y="507867"/>
                  </a:lnTo>
                  <a:lnTo>
                    <a:pt x="4200687" y="511274"/>
                  </a:lnTo>
                  <a:lnTo>
                    <a:pt x="4133683" y="514521"/>
                  </a:lnTo>
                  <a:lnTo>
                    <a:pt x="4065673" y="517605"/>
                  </a:lnTo>
                  <a:lnTo>
                    <a:pt x="3996689" y="520523"/>
                  </a:lnTo>
                  <a:lnTo>
                    <a:pt x="3926757" y="523272"/>
                  </a:lnTo>
                  <a:lnTo>
                    <a:pt x="3855907" y="525850"/>
                  </a:lnTo>
                  <a:lnTo>
                    <a:pt x="3784167" y="528254"/>
                  </a:lnTo>
                  <a:lnTo>
                    <a:pt x="3711566" y="530482"/>
                  </a:lnTo>
                  <a:lnTo>
                    <a:pt x="3638134" y="532530"/>
                  </a:lnTo>
                  <a:lnTo>
                    <a:pt x="3563898" y="534396"/>
                  </a:lnTo>
                  <a:lnTo>
                    <a:pt x="3488887" y="536077"/>
                  </a:lnTo>
                  <a:lnTo>
                    <a:pt x="3413130" y="537570"/>
                  </a:lnTo>
                  <a:lnTo>
                    <a:pt x="3336656" y="538873"/>
                  </a:lnTo>
                  <a:lnTo>
                    <a:pt x="3259493" y="539983"/>
                  </a:lnTo>
                  <a:lnTo>
                    <a:pt x="3181671" y="540898"/>
                  </a:lnTo>
                  <a:lnTo>
                    <a:pt x="3103218" y="541614"/>
                  </a:lnTo>
                  <a:lnTo>
                    <a:pt x="3024162" y="542128"/>
                  </a:lnTo>
                  <a:lnTo>
                    <a:pt x="2944532" y="542439"/>
                  </a:lnTo>
                  <a:lnTo>
                    <a:pt x="2864358" y="542544"/>
                  </a:lnTo>
                  <a:lnTo>
                    <a:pt x="2784183" y="542439"/>
                  </a:lnTo>
                  <a:lnTo>
                    <a:pt x="2704553" y="542128"/>
                  </a:lnTo>
                  <a:lnTo>
                    <a:pt x="2625497" y="541614"/>
                  </a:lnTo>
                  <a:lnTo>
                    <a:pt x="2547044" y="540898"/>
                  </a:lnTo>
                  <a:lnTo>
                    <a:pt x="2469222" y="539983"/>
                  </a:lnTo>
                  <a:lnTo>
                    <a:pt x="2392059" y="538873"/>
                  </a:lnTo>
                  <a:lnTo>
                    <a:pt x="2315585" y="537570"/>
                  </a:lnTo>
                  <a:lnTo>
                    <a:pt x="2239828" y="536077"/>
                  </a:lnTo>
                  <a:lnTo>
                    <a:pt x="2164817" y="534396"/>
                  </a:lnTo>
                  <a:lnTo>
                    <a:pt x="2090581" y="532530"/>
                  </a:lnTo>
                  <a:lnTo>
                    <a:pt x="2017149" y="530482"/>
                  </a:lnTo>
                  <a:lnTo>
                    <a:pt x="1944548" y="528254"/>
                  </a:lnTo>
                  <a:lnTo>
                    <a:pt x="1872808" y="525850"/>
                  </a:lnTo>
                  <a:lnTo>
                    <a:pt x="1801958" y="523272"/>
                  </a:lnTo>
                  <a:lnTo>
                    <a:pt x="1732026" y="520523"/>
                  </a:lnTo>
                  <a:lnTo>
                    <a:pt x="1663042" y="517605"/>
                  </a:lnTo>
                  <a:lnTo>
                    <a:pt x="1595032" y="514521"/>
                  </a:lnTo>
                  <a:lnTo>
                    <a:pt x="1528028" y="511274"/>
                  </a:lnTo>
                  <a:lnTo>
                    <a:pt x="1462056" y="507867"/>
                  </a:lnTo>
                  <a:lnTo>
                    <a:pt x="1397146" y="504302"/>
                  </a:lnTo>
                  <a:lnTo>
                    <a:pt x="1333327" y="500582"/>
                  </a:lnTo>
                  <a:lnTo>
                    <a:pt x="1270627" y="496710"/>
                  </a:lnTo>
                  <a:lnTo>
                    <a:pt x="1209075" y="492688"/>
                  </a:lnTo>
                  <a:lnTo>
                    <a:pt x="1148699" y="488520"/>
                  </a:lnTo>
                  <a:lnTo>
                    <a:pt x="1089530" y="484207"/>
                  </a:lnTo>
                  <a:lnTo>
                    <a:pt x="1031594" y="479753"/>
                  </a:lnTo>
                  <a:lnTo>
                    <a:pt x="974921" y="475161"/>
                  </a:lnTo>
                  <a:lnTo>
                    <a:pt x="919540" y="470432"/>
                  </a:lnTo>
                  <a:lnTo>
                    <a:pt x="865478" y="465571"/>
                  </a:lnTo>
                  <a:lnTo>
                    <a:pt x="812766" y="460579"/>
                  </a:lnTo>
                  <a:lnTo>
                    <a:pt x="761432" y="455459"/>
                  </a:lnTo>
                  <a:lnTo>
                    <a:pt x="711504" y="450214"/>
                  </a:lnTo>
                  <a:lnTo>
                    <a:pt x="663011" y="444846"/>
                  </a:lnTo>
                  <a:lnTo>
                    <a:pt x="615982" y="439360"/>
                  </a:lnTo>
                  <a:lnTo>
                    <a:pt x="570446" y="433756"/>
                  </a:lnTo>
                  <a:lnTo>
                    <a:pt x="526431" y="428038"/>
                  </a:lnTo>
                  <a:lnTo>
                    <a:pt x="483965" y="422209"/>
                  </a:lnTo>
                  <a:lnTo>
                    <a:pt x="443079" y="416271"/>
                  </a:lnTo>
                  <a:lnTo>
                    <a:pt x="403800" y="410227"/>
                  </a:lnTo>
                  <a:lnTo>
                    <a:pt x="366157" y="404079"/>
                  </a:lnTo>
                  <a:lnTo>
                    <a:pt x="295895" y="391486"/>
                  </a:lnTo>
                  <a:lnTo>
                    <a:pt x="232521" y="378511"/>
                  </a:lnTo>
                  <a:lnTo>
                    <a:pt x="176267" y="365178"/>
                  </a:lnTo>
                  <a:lnTo>
                    <a:pt x="127361" y="351508"/>
                  </a:lnTo>
                  <a:lnTo>
                    <a:pt x="86033" y="337523"/>
                  </a:lnTo>
                  <a:lnTo>
                    <a:pt x="38754" y="316002"/>
                  </a:lnTo>
                  <a:lnTo>
                    <a:pt x="4382" y="286406"/>
                  </a:lnTo>
                  <a:lnTo>
                    <a:pt x="0" y="271272"/>
                  </a:lnTo>
                  <a:close/>
                </a:path>
              </a:pathLst>
            </a:custGeom>
            <a:ln w="28574">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5" name="object 15"/>
          <p:cNvSpPr txBox="1">
            <a:spLocks noGrp="1"/>
          </p:cNvSpPr>
          <p:nvPr>
            <p:ph type="dt" sz="half" idx="6"/>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dirty="0">
                <a:ln>
                  <a:noFill/>
                </a:ln>
                <a:solidFill>
                  <a:srgbClr val="888888"/>
                </a:solidFill>
                <a:effectLst/>
                <a:uLnTx/>
                <a:uFillTx/>
                <a:latin typeface="Arial"/>
                <a:cs typeface="Arial"/>
              </a:rPr>
              <a:t>12/19/2023</a:t>
            </a:r>
          </a:p>
        </p:txBody>
      </p:sp>
      <p:sp>
        <p:nvSpPr>
          <p:cNvPr id="16" name="object 16"/>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888888"/>
                </a:solidFill>
                <a:effectLst/>
                <a:uLnTx/>
                <a:uFillTx/>
                <a:latin typeface="Arial"/>
                <a:cs typeface="Arial"/>
              </a:rPr>
              <a:pPr marL="38100" marR="0" lvl="0" indent="0" defTabSz="914400" eaLnBrk="1" fontAlgn="auto" latinLnBrk="0" hangingPunct="1">
                <a:lnSpc>
                  <a:spcPts val="1240"/>
                </a:lnSpc>
                <a:spcBef>
                  <a:spcPts val="0"/>
                </a:spcBef>
                <a:spcAft>
                  <a:spcPts val="0"/>
                </a:spcAft>
                <a:buClrTx/>
                <a:buSzTx/>
                <a:buFontTx/>
                <a:buNone/>
                <a:tabLst/>
                <a:defRPr/>
              </a:pPr>
              <a:t>36</a:t>
            </a:fld>
            <a:endParaRPr kumimoji="0" sz="1200" b="0" i="0" u="none" strike="noStrike" kern="0" cap="none" spc="-25" normalizeH="0" baseline="0" noProof="0" dirty="0">
              <a:ln>
                <a:noFill/>
              </a:ln>
              <a:solidFill>
                <a:srgbClr val="888888"/>
              </a:solidFill>
              <a:effectLst/>
              <a:uLnTx/>
              <a:uFillTx/>
              <a:latin typeface="Arial"/>
              <a:cs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50" y="-6350"/>
            <a:ext cx="12115165" cy="845185"/>
            <a:chOff x="-6350" y="-6350"/>
            <a:chExt cx="12115165" cy="845185"/>
          </a:xfrm>
        </p:grpSpPr>
        <p:pic>
          <p:nvPicPr>
            <p:cNvPr id="3" name="object 3"/>
            <p:cNvPicPr/>
            <p:nvPr/>
          </p:nvPicPr>
          <p:blipFill>
            <a:blip r:embed="rId2" cstate="print"/>
            <a:stretch>
              <a:fillRect/>
            </a:stretch>
          </p:blipFill>
          <p:spPr>
            <a:xfrm>
              <a:off x="0" y="0"/>
              <a:ext cx="12102084" cy="832103"/>
            </a:xfrm>
            <a:prstGeom prst="rect">
              <a:avLst/>
            </a:prstGeom>
          </p:spPr>
        </p:pic>
        <p:sp>
          <p:nvSpPr>
            <p:cNvPr id="4" name="object 4"/>
            <p:cNvSpPr/>
            <p:nvPr/>
          </p:nvSpPr>
          <p:spPr>
            <a:xfrm>
              <a:off x="0" y="0"/>
              <a:ext cx="12102465" cy="832485"/>
            </a:xfrm>
            <a:custGeom>
              <a:avLst/>
              <a:gdLst/>
              <a:ahLst/>
              <a:cxnLst/>
              <a:rect l="l" t="t" r="r" b="b"/>
              <a:pathLst>
                <a:path w="12102465" h="832485">
                  <a:moveTo>
                    <a:pt x="0" y="0"/>
                  </a:moveTo>
                  <a:lnTo>
                    <a:pt x="12102084" y="0"/>
                  </a:lnTo>
                  <a:lnTo>
                    <a:pt x="12102084" y="832103"/>
                  </a:lnTo>
                  <a:lnTo>
                    <a:pt x="0" y="832103"/>
                  </a:lnTo>
                  <a:lnTo>
                    <a:pt x="0" y="0"/>
                  </a:lnTo>
                  <a:close/>
                </a:path>
              </a:pathLst>
            </a:custGeom>
            <a:ln w="12700">
              <a:solidFill>
                <a:srgbClr val="2E528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p:cNvPicPr/>
            <p:nvPr/>
          </p:nvPicPr>
          <p:blipFill>
            <a:blip r:embed="rId3" cstate="print"/>
            <a:stretch>
              <a:fillRect/>
            </a:stretch>
          </p:blipFill>
          <p:spPr>
            <a:xfrm>
              <a:off x="8673083" y="76200"/>
              <a:ext cx="3182111" cy="685799"/>
            </a:xfrm>
            <a:prstGeom prst="rect">
              <a:avLst/>
            </a:prstGeom>
          </p:spPr>
        </p:pic>
      </p:grpSp>
      <p:sp>
        <p:nvSpPr>
          <p:cNvPr id="6" name="object 6"/>
          <p:cNvSpPr txBox="1"/>
          <p:nvPr/>
        </p:nvSpPr>
        <p:spPr>
          <a:xfrm>
            <a:off x="229772" y="1024379"/>
            <a:ext cx="11532870" cy="1040765"/>
          </a:xfrm>
          <a:prstGeom prst="rect">
            <a:avLst/>
          </a:prstGeom>
        </p:spPr>
        <p:txBody>
          <a:bodyPr vert="horz" wrap="square" lIns="0" tIns="43815" rIns="0" bIns="0" rtlCol="0">
            <a:spAutoFit/>
          </a:bodyPr>
          <a:lstStyle/>
          <a:p>
            <a:pPr marL="297180" marR="5080" lvl="0" indent="-285115" defTabSz="914400" eaLnBrk="1" fontAlgn="auto" latinLnBrk="0" hangingPunct="1">
              <a:lnSpc>
                <a:spcPts val="1939"/>
              </a:lnSpc>
              <a:spcBef>
                <a:spcPts val="345"/>
              </a:spcBef>
              <a:spcAft>
                <a:spcPts val="0"/>
              </a:spcAft>
              <a:buClrTx/>
              <a:buSzTx/>
              <a:buFont typeface="Arial"/>
              <a:buChar char="•"/>
              <a:tabLst>
                <a:tab pos="297180" algn="l"/>
              </a:tabLst>
              <a:defRPr/>
            </a:pPr>
            <a:r>
              <a:rPr kumimoji="0" sz="1800" b="0" i="0" u="none" strike="noStrike" kern="0" cap="none" spc="-140" normalizeH="0" baseline="0" noProof="0" dirty="0">
                <a:ln>
                  <a:noFill/>
                </a:ln>
                <a:solidFill>
                  <a:sysClr val="windowText" lastClr="000000"/>
                </a:solidFill>
                <a:effectLst/>
                <a:uLnTx/>
                <a:uFillTx/>
                <a:latin typeface="Arial"/>
                <a:cs typeface="Arial"/>
              </a:rPr>
              <a:t>Once</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80" normalizeH="0" baseline="0" noProof="0" dirty="0">
                <a:ln>
                  <a:noFill/>
                </a:ln>
                <a:solidFill>
                  <a:sysClr val="windowText" lastClr="000000"/>
                </a:solidFill>
                <a:effectLst/>
                <a:uLnTx/>
                <a:uFillTx/>
                <a:latin typeface="Arial"/>
                <a:cs typeface="Arial"/>
              </a:rPr>
              <a:t>you</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110" normalizeH="0" baseline="0" noProof="0" dirty="0">
                <a:ln>
                  <a:noFill/>
                </a:ln>
                <a:solidFill>
                  <a:sysClr val="windowText" lastClr="000000"/>
                </a:solidFill>
                <a:effectLst/>
                <a:uLnTx/>
                <a:uFillTx/>
                <a:latin typeface="Arial"/>
                <a:cs typeface="Arial"/>
              </a:rPr>
              <a:t>have</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70" normalizeH="0" baseline="0" noProof="0" dirty="0">
                <a:ln>
                  <a:noFill/>
                </a:ln>
                <a:solidFill>
                  <a:sysClr val="windowText" lastClr="000000"/>
                </a:solidFill>
                <a:effectLst/>
                <a:uLnTx/>
                <a:uFillTx/>
                <a:latin typeface="Arial"/>
                <a:cs typeface="Arial"/>
              </a:rPr>
              <a:t>documented</a:t>
            </a:r>
            <a:r>
              <a:rPr kumimoji="0" sz="1800" b="0" i="0" u="none" strike="noStrike" kern="0" cap="none" spc="-60" normalizeH="0" baseline="0" noProof="0" dirty="0">
                <a:ln>
                  <a:noFill/>
                </a:ln>
                <a:solidFill>
                  <a:sysClr val="windowText" lastClr="000000"/>
                </a:solidFill>
                <a:effectLst/>
                <a:uLnTx/>
                <a:uFillTx/>
                <a:latin typeface="Arial"/>
                <a:cs typeface="Arial"/>
              </a:rPr>
              <a:t> your</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60" normalizeH="0" baseline="0" noProof="0" dirty="0">
                <a:ln>
                  <a:noFill/>
                </a:ln>
                <a:solidFill>
                  <a:sysClr val="windowText" lastClr="000000"/>
                </a:solidFill>
                <a:effectLst/>
                <a:uLnTx/>
                <a:uFillTx/>
                <a:latin typeface="Arial"/>
                <a:cs typeface="Arial"/>
              </a:rPr>
              <a:t>Application</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0" i="0" u="none" strike="noStrike" kern="0" cap="none" spc="-130" normalizeH="0" baseline="0" noProof="0" dirty="0">
                <a:ln>
                  <a:noFill/>
                </a:ln>
                <a:solidFill>
                  <a:sysClr val="windowText" lastClr="000000"/>
                </a:solidFill>
                <a:effectLst/>
                <a:uLnTx/>
                <a:uFillTx/>
                <a:latin typeface="Arial"/>
                <a:cs typeface="Arial"/>
              </a:rPr>
              <a:t>ID,</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80" normalizeH="0" baseline="0" noProof="0" dirty="0">
                <a:ln>
                  <a:noFill/>
                </a:ln>
                <a:solidFill>
                  <a:sysClr val="windowText" lastClr="000000"/>
                </a:solidFill>
                <a:effectLst/>
                <a:uLnTx/>
                <a:uFillTx/>
                <a:latin typeface="Arial"/>
                <a:cs typeface="Arial"/>
              </a:rPr>
              <a:t>you</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110" normalizeH="0" baseline="0" noProof="0" dirty="0">
                <a:ln>
                  <a:noFill/>
                </a:ln>
                <a:solidFill>
                  <a:sysClr val="windowText" lastClr="000000"/>
                </a:solidFill>
                <a:effectLst/>
                <a:uLnTx/>
                <a:uFillTx/>
                <a:latin typeface="Arial"/>
                <a:cs typeface="Arial"/>
              </a:rPr>
              <a:t>have</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65" normalizeH="0" baseline="0" noProof="0" dirty="0">
                <a:ln>
                  <a:noFill/>
                </a:ln>
                <a:solidFill>
                  <a:sysClr val="windowText" lastClr="000000"/>
                </a:solidFill>
                <a:effectLst/>
                <a:uLnTx/>
                <a:uFillTx/>
                <a:latin typeface="Arial"/>
                <a:cs typeface="Arial"/>
              </a:rPr>
              <a:t>completed</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0" i="0" u="none" strike="noStrike" kern="0" cap="none" spc="-125" normalizeH="0" baseline="0" noProof="0" dirty="0">
                <a:ln>
                  <a:noFill/>
                </a:ln>
                <a:solidFill>
                  <a:sysClr val="windowText" lastClr="000000"/>
                </a:solidFill>
                <a:effectLst/>
                <a:uLnTx/>
                <a:uFillTx/>
                <a:latin typeface="Arial"/>
                <a:cs typeface="Arial"/>
              </a:rPr>
              <a:t>Step</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65" normalizeH="0" baseline="0" noProof="0" dirty="0">
                <a:ln>
                  <a:noFill/>
                </a:ln>
                <a:solidFill>
                  <a:sysClr val="windowText" lastClr="000000"/>
                </a:solidFill>
                <a:effectLst/>
                <a:uLnTx/>
                <a:uFillTx/>
                <a:latin typeface="Arial"/>
                <a:cs typeface="Arial"/>
              </a:rPr>
              <a:t>1:</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1" i="1" u="none" strike="noStrike" kern="0" cap="none" spc="-135" normalizeH="0" baseline="0" noProof="0" dirty="0">
                <a:ln>
                  <a:noFill/>
                </a:ln>
                <a:solidFill>
                  <a:srgbClr val="FF0000"/>
                </a:solidFill>
                <a:effectLst/>
                <a:uLnTx/>
                <a:uFillTx/>
                <a:latin typeface="Arial"/>
                <a:cs typeface="Arial"/>
              </a:rPr>
              <a:t>Provider</a:t>
            </a:r>
            <a:r>
              <a:rPr kumimoji="0" sz="1800" b="1" i="1" u="none" strike="noStrike" kern="0" cap="none" spc="-60" normalizeH="0" baseline="0" noProof="0" dirty="0">
                <a:ln>
                  <a:noFill/>
                </a:ln>
                <a:solidFill>
                  <a:srgbClr val="FF0000"/>
                </a:solidFill>
                <a:effectLst/>
                <a:uLnTx/>
                <a:uFillTx/>
                <a:latin typeface="Arial"/>
                <a:cs typeface="Arial"/>
              </a:rPr>
              <a:t> </a:t>
            </a:r>
            <a:r>
              <a:rPr kumimoji="0" sz="1800" b="1" i="1" u="none" strike="noStrike" kern="0" cap="none" spc="-200" normalizeH="0" baseline="0" noProof="0" dirty="0">
                <a:ln>
                  <a:noFill/>
                </a:ln>
                <a:solidFill>
                  <a:srgbClr val="FF0000"/>
                </a:solidFill>
                <a:effectLst/>
                <a:uLnTx/>
                <a:uFillTx/>
                <a:latin typeface="Arial"/>
                <a:cs typeface="Arial"/>
              </a:rPr>
              <a:t>Basic</a:t>
            </a:r>
            <a:r>
              <a:rPr kumimoji="0" sz="1800" b="1" i="1" u="none" strike="noStrike" kern="0" cap="none" spc="-70" normalizeH="0" baseline="0" noProof="0" dirty="0">
                <a:ln>
                  <a:noFill/>
                </a:ln>
                <a:solidFill>
                  <a:srgbClr val="FF0000"/>
                </a:solidFill>
                <a:effectLst/>
                <a:uLnTx/>
                <a:uFillTx/>
                <a:latin typeface="Arial"/>
                <a:cs typeface="Arial"/>
              </a:rPr>
              <a:t> </a:t>
            </a:r>
            <a:r>
              <a:rPr kumimoji="0" sz="1800" b="1" i="1" u="none" strike="noStrike" kern="0" cap="none" spc="-90" normalizeH="0" baseline="0" noProof="0" dirty="0">
                <a:ln>
                  <a:noFill/>
                </a:ln>
                <a:solidFill>
                  <a:srgbClr val="FF0000"/>
                </a:solidFill>
                <a:effectLst/>
                <a:uLnTx/>
                <a:uFillTx/>
                <a:latin typeface="Arial"/>
                <a:cs typeface="Arial"/>
              </a:rPr>
              <a:t>Information</a:t>
            </a:r>
            <a:r>
              <a:rPr kumimoji="0" sz="1800" b="1" i="1" u="none" strike="noStrike" kern="0" cap="none" spc="-90" normalizeH="0" baseline="0" noProof="0" dirty="0">
                <a:ln>
                  <a:noFill/>
                </a:ln>
                <a:solidFill>
                  <a:sysClr val="windowText" lastClr="000000"/>
                </a:solidFill>
                <a:effectLst/>
                <a:uLnTx/>
                <a:uFillTx/>
                <a:latin typeface="Arial"/>
                <a:cs typeface="Arial"/>
              </a:rPr>
              <a:t>.</a:t>
            </a:r>
            <a:r>
              <a:rPr kumimoji="0" sz="1800" b="1" i="1"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145" normalizeH="0" baseline="0" noProof="0" dirty="0">
                <a:ln>
                  <a:noFill/>
                </a:ln>
                <a:solidFill>
                  <a:sysClr val="windowText" lastClr="000000"/>
                </a:solidFill>
                <a:effectLst/>
                <a:uLnTx/>
                <a:uFillTx/>
                <a:latin typeface="Arial"/>
                <a:cs typeface="Arial"/>
              </a:rPr>
              <a:t>The</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114" normalizeH="0" baseline="0" noProof="0" dirty="0">
                <a:ln>
                  <a:noFill/>
                </a:ln>
                <a:solidFill>
                  <a:sysClr val="windowText" lastClr="000000"/>
                </a:solidFill>
                <a:effectLst/>
                <a:uLnTx/>
                <a:uFillTx/>
                <a:latin typeface="Arial"/>
                <a:cs typeface="Arial"/>
              </a:rPr>
              <a:t>system</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will </a:t>
            </a:r>
            <a:r>
              <a:rPr kumimoji="0" sz="1800" b="0" i="0" u="none" strike="noStrike" kern="0" cap="none" spc="-100" normalizeH="0" baseline="0" noProof="0" dirty="0">
                <a:ln>
                  <a:noFill/>
                </a:ln>
                <a:solidFill>
                  <a:sysClr val="windowText" lastClr="000000"/>
                </a:solidFill>
                <a:effectLst/>
                <a:uLnTx/>
                <a:uFillTx/>
                <a:latin typeface="Arial"/>
                <a:cs typeface="Arial"/>
              </a:rPr>
              <a:t>place</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50" normalizeH="0" baseline="0" noProof="0" dirty="0">
                <a:ln>
                  <a:noFill/>
                </a:ln>
                <a:solidFill>
                  <a:sysClr val="windowText" lastClr="000000"/>
                </a:solidFill>
                <a:effectLst/>
                <a:uLnTx/>
                <a:uFillTx/>
                <a:latin typeface="Arial"/>
                <a:cs typeface="Arial"/>
              </a:rPr>
              <a:t>current</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65" normalizeH="0" baseline="0" noProof="0" dirty="0">
                <a:ln>
                  <a:noFill/>
                </a:ln>
                <a:solidFill>
                  <a:sysClr val="windowText" lastClr="000000"/>
                </a:solidFill>
                <a:effectLst/>
                <a:uLnTx/>
                <a:uFillTx/>
                <a:latin typeface="Arial"/>
                <a:cs typeface="Arial"/>
              </a:rPr>
              <a:t>date</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in</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1" i="1" u="none" strike="noStrike" kern="0" cap="none" spc="-225" normalizeH="0" baseline="0" noProof="0" dirty="0">
                <a:ln>
                  <a:noFill/>
                </a:ln>
                <a:solidFill>
                  <a:srgbClr val="FF0000"/>
                </a:solidFill>
                <a:effectLst/>
                <a:uLnTx/>
                <a:uFillTx/>
                <a:latin typeface="Arial"/>
                <a:cs typeface="Arial"/>
              </a:rPr>
              <a:t>End</a:t>
            </a:r>
            <a:r>
              <a:rPr kumimoji="0" sz="1800" b="1" i="1" u="none" strike="noStrike" kern="0" cap="none" spc="-70" normalizeH="0" baseline="0" noProof="0" dirty="0">
                <a:ln>
                  <a:noFill/>
                </a:ln>
                <a:solidFill>
                  <a:srgbClr val="FF0000"/>
                </a:solidFill>
                <a:effectLst/>
                <a:uLnTx/>
                <a:uFillTx/>
                <a:latin typeface="Arial"/>
                <a:cs typeface="Arial"/>
              </a:rPr>
              <a:t> </a:t>
            </a:r>
            <a:r>
              <a:rPr kumimoji="0" sz="1800" b="1" i="1" u="none" strike="noStrike" kern="0" cap="none" spc="-85" normalizeH="0" baseline="0" noProof="0" dirty="0">
                <a:ln>
                  <a:noFill/>
                </a:ln>
                <a:solidFill>
                  <a:srgbClr val="FF0000"/>
                </a:solidFill>
                <a:effectLst/>
                <a:uLnTx/>
                <a:uFillTx/>
                <a:latin typeface="Arial"/>
                <a:cs typeface="Arial"/>
              </a:rPr>
              <a:t>Date</a:t>
            </a:r>
            <a:r>
              <a:rPr kumimoji="0" sz="1800" b="1" i="1" u="none" strike="noStrike" kern="0" cap="none" spc="-75" normalizeH="0" baseline="0" noProof="0" dirty="0">
                <a:ln>
                  <a:noFill/>
                </a:ln>
                <a:solidFill>
                  <a:srgbClr val="FF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field</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and</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will</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place</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1" i="1" u="none" strike="noStrike" kern="0" cap="none" spc="-150" normalizeH="0" baseline="0" noProof="0" dirty="0">
                <a:ln>
                  <a:noFill/>
                </a:ln>
                <a:solidFill>
                  <a:srgbClr val="FF0000"/>
                </a:solidFill>
                <a:effectLst/>
                <a:uLnTx/>
                <a:uFillTx/>
                <a:latin typeface="Arial"/>
                <a:cs typeface="Arial"/>
              </a:rPr>
              <a:t>Complete</a:t>
            </a:r>
            <a:r>
              <a:rPr kumimoji="0" sz="1800" b="1" i="1" u="none" strike="noStrike" kern="0" cap="none" spc="-95" normalizeH="0" baseline="0" noProof="0" dirty="0">
                <a:ln>
                  <a:noFill/>
                </a:ln>
                <a:solidFill>
                  <a:srgbClr val="FF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in</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80" normalizeH="0" baseline="0" noProof="0" dirty="0">
                <a:ln>
                  <a:noFill/>
                </a:ln>
                <a:solidFill>
                  <a:sysClr val="windowText" lastClr="000000"/>
                </a:solidFill>
                <a:effectLst/>
                <a:uLnTx/>
                <a:uFillTx/>
                <a:latin typeface="Arial"/>
                <a:cs typeface="Arial"/>
              </a:rPr>
              <a:t>corresponding</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1" i="1" u="none" strike="noStrike" kern="0" cap="none" spc="-155" normalizeH="0" baseline="0" noProof="0" dirty="0">
                <a:ln>
                  <a:noFill/>
                </a:ln>
                <a:solidFill>
                  <a:srgbClr val="FF0000"/>
                </a:solidFill>
                <a:effectLst/>
                <a:uLnTx/>
                <a:uFillTx/>
                <a:latin typeface="Arial"/>
                <a:cs typeface="Arial"/>
              </a:rPr>
              <a:t>Status</a:t>
            </a:r>
            <a:r>
              <a:rPr kumimoji="0" sz="1800" b="1" i="1" u="none" strike="noStrike" kern="0" cap="none" spc="-55" normalizeH="0" baseline="0" noProof="0" dirty="0">
                <a:ln>
                  <a:noFill/>
                </a:ln>
                <a:solidFill>
                  <a:srgbClr val="FF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field.</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97180" marR="0" lvl="0" indent="-284480" defTabSz="914400" eaLnBrk="1" fontAlgn="auto" latinLnBrk="0" hangingPunct="1">
              <a:lnSpc>
                <a:spcPts val="1810"/>
              </a:lnSpc>
              <a:spcBef>
                <a:spcPts val="0"/>
              </a:spcBef>
              <a:spcAft>
                <a:spcPts val="0"/>
              </a:spcAft>
              <a:buClr>
                <a:srgbClr val="000000"/>
              </a:buClr>
              <a:buSzTx/>
              <a:buFont typeface="Arial"/>
              <a:buChar char="•"/>
              <a:tabLst>
                <a:tab pos="297180" algn="l"/>
              </a:tabLst>
              <a:defRPr/>
            </a:pPr>
            <a:r>
              <a:rPr kumimoji="0" sz="1800" b="1" i="1" u="none" strike="noStrike" kern="0" cap="none" spc="-195" normalizeH="0" baseline="0" noProof="0" dirty="0">
                <a:ln>
                  <a:noFill/>
                </a:ln>
                <a:solidFill>
                  <a:srgbClr val="FF0000"/>
                </a:solidFill>
                <a:effectLst/>
                <a:uLnTx/>
                <a:uFillTx/>
                <a:latin typeface="Arial"/>
                <a:cs typeface="Arial"/>
              </a:rPr>
              <a:t>Steps</a:t>
            </a:r>
            <a:r>
              <a:rPr kumimoji="0" sz="1800" b="1" i="1" u="none" strike="noStrike" kern="0" cap="none" spc="-80" normalizeH="0" baseline="0" noProof="0" dirty="0">
                <a:ln>
                  <a:noFill/>
                </a:ln>
                <a:solidFill>
                  <a:srgbClr val="FF0000"/>
                </a:solidFill>
                <a:effectLst/>
                <a:uLnTx/>
                <a:uFillTx/>
                <a:latin typeface="Arial"/>
                <a:cs typeface="Arial"/>
              </a:rPr>
              <a:t> </a:t>
            </a:r>
            <a:r>
              <a:rPr kumimoji="0" sz="1800" b="1" i="1" u="none" strike="noStrike" kern="0" cap="none" spc="-90" normalizeH="0" baseline="0" noProof="0" dirty="0">
                <a:ln>
                  <a:noFill/>
                </a:ln>
                <a:solidFill>
                  <a:srgbClr val="FF0000"/>
                </a:solidFill>
                <a:effectLst/>
                <a:uLnTx/>
                <a:uFillTx/>
                <a:latin typeface="Arial"/>
                <a:cs typeface="Arial"/>
              </a:rPr>
              <a:t>1</a:t>
            </a:r>
            <a:r>
              <a:rPr kumimoji="0" sz="1800" b="1" i="1" u="none" strike="noStrike" kern="0" cap="none" spc="-85" normalizeH="0" baseline="0" noProof="0" dirty="0">
                <a:ln>
                  <a:noFill/>
                </a:ln>
                <a:solidFill>
                  <a:srgbClr val="FF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and</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1" i="1" u="none" strike="noStrike" kern="0" cap="none" spc="-90" normalizeH="0" baseline="0" noProof="0" dirty="0">
                <a:ln>
                  <a:noFill/>
                </a:ln>
                <a:solidFill>
                  <a:srgbClr val="FF0000"/>
                </a:solidFill>
                <a:effectLst/>
                <a:uLnTx/>
                <a:uFillTx/>
                <a:latin typeface="Arial"/>
                <a:cs typeface="Arial"/>
              </a:rPr>
              <a:t>2</a:t>
            </a:r>
            <a:r>
              <a:rPr kumimoji="0" sz="1800" b="1" i="1" u="none" strike="noStrike" kern="0" cap="none" spc="-85" normalizeH="0" baseline="0" noProof="0" dirty="0">
                <a:ln>
                  <a:noFill/>
                </a:ln>
                <a:solidFill>
                  <a:srgbClr val="FF0000"/>
                </a:solidFill>
                <a:effectLst/>
                <a:uLnTx/>
                <a:uFillTx/>
                <a:latin typeface="Arial"/>
                <a:cs typeface="Arial"/>
              </a:rPr>
              <a:t> </a:t>
            </a:r>
            <a:r>
              <a:rPr kumimoji="0" sz="1800" b="0" i="0" u="none" strike="noStrike" kern="0" cap="none" spc="-70" normalizeH="0" baseline="0" noProof="0" dirty="0">
                <a:ln>
                  <a:noFill/>
                </a:ln>
                <a:solidFill>
                  <a:sysClr val="windowText" lastClr="000000"/>
                </a:solidFill>
                <a:effectLst/>
                <a:uLnTx/>
                <a:uFillTx/>
                <a:latin typeface="Arial"/>
                <a:cs typeface="Arial"/>
              </a:rPr>
              <a:t>must</a:t>
            </a:r>
            <a:r>
              <a:rPr kumimoji="0" sz="1800" b="0" i="0" u="none" strike="noStrike" kern="0" cap="none" spc="-85" normalizeH="0" baseline="0" noProof="0" dirty="0">
                <a:ln>
                  <a:noFill/>
                </a:ln>
                <a:solidFill>
                  <a:sysClr val="windowText" lastClr="000000"/>
                </a:solidFill>
                <a:effectLst/>
                <a:uLnTx/>
                <a:uFillTx/>
                <a:latin typeface="Arial"/>
                <a:cs typeface="Arial"/>
              </a:rPr>
              <a:t> be</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65" normalizeH="0" baseline="0" noProof="0" dirty="0">
                <a:ln>
                  <a:noFill/>
                </a:ln>
                <a:solidFill>
                  <a:sysClr val="windowText" lastClr="000000"/>
                </a:solidFill>
                <a:effectLst/>
                <a:uLnTx/>
                <a:uFillTx/>
                <a:latin typeface="Arial"/>
                <a:cs typeface="Arial"/>
              </a:rPr>
              <a:t>completed</a:t>
            </a:r>
            <a:r>
              <a:rPr kumimoji="0" sz="1800" b="0" i="0" u="none" strike="noStrike" kern="0" cap="none" spc="-60" normalizeH="0" baseline="0" noProof="0" dirty="0">
                <a:ln>
                  <a:noFill/>
                </a:ln>
                <a:solidFill>
                  <a:sysClr val="windowText" lastClr="000000"/>
                </a:solidFill>
                <a:effectLst/>
                <a:uLnTx/>
                <a:uFillTx/>
                <a:latin typeface="Arial"/>
                <a:cs typeface="Arial"/>
              </a:rPr>
              <a:t> before</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40" normalizeH="0" baseline="0" noProof="0" dirty="0">
                <a:ln>
                  <a:noFill/>
                </a:ln>
                <a:solidFill>
                  <a:sysClr val="windowText" lastClr="000000"/>
                </a:solidFill>
                <a:effectLst/>
                <a:uLnTx/>
                <a:uFillTx/>
                <a:latin typeface="Arial"/>
                <a:cs typeface="Arial"/>
              </a:rPr>
              <a:t>attempting</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114" normalizeH="0" baseline="0" noProof="0" dirty="0">
                <a:ln>
                  <a:noFill/>
                </a:ln>
                <a:solidFill>
                  <a:sysClr val="windowText" lastClr="000000"/>
                </a:solidFill>
                <a:effectLst/>
                <a:uLnTx/>
                <a:uFillTx/>
                <a:latin typeface="Arial"/>
                <a:cs typeface="Arial"/>
              </a:rPr>
              <a:t>any</a:t>
            </a:r>
            <a:r>
              <a:rPr kumimoji="0" sz="1800" b="0" i="0" u="none" strike="noStrike" kern="0" cap="none" spc="-9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of</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35" normalizeH="0" baseline="0" noProof="0" dirty="0">
                <a:ln>
                  <a:noFill/>
                </a:ln>
                <a:solidFill>
                  <a:sysClr val="windowText" lastClr="000000"/>
                </a:solidFill>
                <a:effectLst/>
                <a:uLnTx/>
                <a:uFillTx/>
                <a:latin typeface="Arial"/>
                <a:cs typeface="Arial"/>
              </a:rPr>
              <a:t>later</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steps.</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97180" marR="0" lvl="0" indent="-284480" defTabSz="914400" eaLnBrk="1" fontAlgn="auto" latinLnBrk="0" hangingPunct="1">
              <a:lnSpc>
                <a:spcPts val="2050"/>
              </a:lnSpc>
              <a:spcBef>
                <a:spcPts val="0"/>
              </a:spcBef>
              <a:spcAft>
                <a:spcPts val="0"/>
              </a:spcAft>
              <a:buClrTx/>
              <a:buSzTx/>
              <a:buFontTx/>
              <a:buChar char="•"/>
              <a:tabLst>
                <a:tab pos="297180" algn="l"/>
              </a:tabLst>
              <a:defRPr/>
            </a:pPr>
            <a:r>
              <a:rPr kumimoji="0" sz="1800" b="0" i="0" u="none" strike="noStrike" kern="0" cap="none" spc="-125" normalizeH="0" baseline="0" noProof="0" dirty="0">
                <a:ln>
                  <a:noFill/>
                </a:ln>
                <a:solidFill>
                  <a:sysClr val="windowText" lastClr="000000"/>
                </a:solidFill>
                <a:effectLst/>
                <a:uLnTx/>
                <a:uFillTx/>
                <a:latin typeface="Arial"/>
                <a:cs typeface="Arial"/>
              </a:rPr>
              <a:t>Click</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0" i="0" u="none" strike="noStrike" kern="0" cap="none" spc="-70" normalizeH="0" baseline="0" noProof="0" dirty="0">
                <a:ln>
                  <a:noFill/>
                </a:ln>
                <a:solidFill>
                  <a:sysClr val="windowText" lastClr="000000"/>
                </a:solidFill>
                <a:effectLst/>
                <a:uLnTx/>
                <a:uFillTx/>
                <a:latin typeface="Arial"/>
                <a:cs typeface="Arial"/>
              </a:rPr>
              <a:t>on</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130" normalizeH="0" baseline="0" noProof="0" dirty="0">
                <a:ln>
                  <a:noFill/>
                </a:ln>
                <a:solidFill>
                  <a:sysClr val="windowText" lastClr="000000"/>
                </a:solidFill>
                <a:effectLst/>
                <a:uLnTx/>
                <a:uFillTx/>
                <a:latin typeface="Arial"/>
                <a:cs typeface="Arial"/>
              </a:rPr>
              <a:t>Step</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65" normalizeH="0" baseline="0" noProof="0" dirty="0">
                <a:ln>
                  <a:noFill/>
                </a:ln>
                <a:solidFill>
                  <a:sysClr val="windowText" lastClr="000000"/>
                </a:solidFill>
                <a:effectLst/>
                <a:uLnTx/>
                <a:uFillTx/>
                <a:latin typeface="Arial"/>
                <a:cs typeface="Arial"/>
              </a:rPr>
              <a:t>2:</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1" i="1" u="none" strike="noStrike" kern="0" cap="none" spc="-185" normalizeH="0" baseline="0" noProof="0" dirty="0">
                <a:ln>
                  <a:noFill/>
                </a:ln>
                <a:solidFill>
                  <a:srgbClr val="FF0000"/>
                </a:solidFill>
                <a:effectLst/>
                <a:uLnTx/>
                <a:uFillTx/>
                <a:latin typeface="Arial"/>
                <a:cs typeface="Arial"/>
              </a:rPr>
              <a:t>Add</a:t>
            </a:r>
            <a:r>
              <a:rPr kumimoji="0" sz="1800" b="1" i="1" u="none" strike="noStrike" kern="0" cap="none" spc="-70" normalizeH="0" baseline="0" noProof="0" dirty="0">
                <a:ln>
                  <a:noFill/>
                </a:ln>
                <a:solidFill>
                  <a:srgbClr val="FF0000"/>
                </a:solidFill>
                <a:effectLst/>
                <a:uLnTx/>
                <a:uFillTx/>
                <a:latin typeface="Arial"/>
                <a:cs typeface="Arial"/>
              </a:rPr>
              <a:t> </a:t>
            </a:r>
            <a:r>
              <a:rPr kumimoji="0" sz="1800" b="1" i="1" u="none" strike="noStrike" kern="0" cap="none" spc="-145" normalizeH="0" baseline="0" noProof="0" dirty="0">
                <a:ln>
                  <a:noFill/>
                </a:ln>
                <a:solidFill>
                  <a:srgbClr val="FF0000"/>
                </a:solidFill>
                <a:effectLst/>
                <a:uLnTx/>
                <a:uFillTx/>
                <a:latin typeface="Arial"/>
                <a:cs typeface="Arial"/>
              </a:rPr>
              <a:t>Specialties</a:t>
            </a:r>
            <a:r>
              <a:rPr kumimoji="0" sz="1800" b="1" i="1" u="none" strike="noStrike" kern="0" cap="none" spc="-85" normalizeH="0" baseline="0" noProof="0" dirty="0">
                <a:ln>
                  <a:noFill/>
                </a:ln>
                <a:solidFill>
                  <a:srgbClr val="FF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55" normalizeH="0" baseline="0" noProof="0" dirty="0">
                <a:ln>
                  <a:noFill/>
                </a:ln>
                <a:solidFill>
                  <a:sysClr val="windowText" lastClr="000000"/>
                </a:solidFill>
                <a:effectLst/>
                <a:uLnTx/>
                <a:uFillTx/>
                <a:latin typeface="Arial"/>
                <a:cs typeface="Arial"/>
              </a:rPr>
              <a:t>continue </a:t>
            </a:r>
            <a:r>
              <a:rPr kumimoji="0" sz="1800" b="0" i="0" u="none" strike="noStrike" kern="0" cap="none" spc="-60" normalizeH="0" baseline="0" noProof="0" dirty="0">
                <a:ln>
                  <a:noFill/>
                </a:ln>
                <a:solidFill>
                  <a:sysClr val="windowText" lastClr="000000"/>
                </a:solidFill>
                <a:effectLst/>
                <a:uLnTx/>
                <a:uFillTx/>
                <a:latin typeface="Arial"/>
                <a:cs typeface="Arial"/>
              </a:rPr>
              <a:t>completing</a:t>
            </a:r>
            <a:r>
              <a:rPr kumimoji="0" sz="1800" b="0" i="0" u="none" strike="noStrike" kern="0" cap="none" spc="-35" normalizeH="0" baseline="0" noProof="0" dirty="0">
                <a:ln>
                  <a:noFill/>
                </a:ln>
                <a:solidFill>
                  <a:sysClr val="windowText" lastClr="000000"/>
                </a:solidFill>
                <a:effectLst/>
                <a:uLnTx/>
                <a:uFillTx/>
                <a:latin typeface="Arial"/>
                <a:cs typeface="Arial"/>
              </a:rPr>
              <a:t> </a:t>
            </a:r>
            <a:r>
              <a:rPr kumimoji="0" sz="1800" b="0" i="0" u="none" strike="noStrike" kern="0" cap="none" spc="-60" normalizeH="0" baseline="0" noProof="0" dirty="0">
                <a:ln>
                  <a:noFill/>
                </a:ln>
                <a:solidFill>
                  <a:sysClr val="windowText" lastClr="000000"/>
                </a:solidFill>
                <a:effectLst/>
                <a:uLnTx/>
                <a:uFillTx/>
                <a:latin typeface="Arial"/>
                <a:cs typeface="Arial"/>
              </a:rPr>
              <a:t>your </a:t>
            </a:r>
            <a:r>
              <a:rPr kumimoji="0" sz="1800" b="0" i="0" u="none" strike="noStrike" kern="0" cap="none" spc="-10" normalizeH="0" baseline="0" noProof="0" dirty="0">
                <a:ln>
                  <a:noFill/>
                </a:ln>
                <a:solidFill>
                  <a:sysClr val="windowText" lastClr="000000"/>
                </a:solidFill>
                <a:effectLst/>
                <a:uLnTx/>
                <a:uFillTx/>
                <a:latin typeface="Arial"/>
                <a:cs typeface="Arial"/>
              </a:rPr>
              <a:t>application.</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7" name="object 7"/>
          <p:cNvSpPr txBox="1">
            <a:spLocks noGrp="1"/>
          </p:cNvSpPr>
          <p:nvPr>
            <p:ph type="title"/>
          </p:nvPr>
        </p:nvSpPr>
        <p:spPr>
          <a:prstGeom prst="rect">
            <a:avLst/>
          </a:prstGeom>
        </p:spPr>
        <p:txBody>
          <a:bodyPr vert="horz" wrap="square" lIns="0" tIns="160908" rIns="0" bIns="0" rtlCol="0">
            <a:spAutoFit/>
          </a:bodyPr>
          <a:lstStyle/>
          <a:p>
            <a:pPr marL="90805">
              <a:lnSpc>
                <a:spcPct val="100000"/>
              </a:lnSpc>
              <a:spcBef>
                <a:spcPts val="95"/>
              </a:spcBef>
            </a:pPr>
            <a:r>
              <a:rPr spc="-145" dirty="0"/>
              <a:t>Completing</a:t>
            </a:r>
            <a:r>
              <a:rPr spc="-105" dirty="0"/>
              <a:t> </a:t>
            </a:r>
            <a:r>
              <a:rPr spc="-65" dirty="0"/>
              <a:t>the</a:t>
            </a:r>
            <a:r>
              <a:rPr spc="-100" dirty="0"/>
              <a:t> </a:t>
            </a:r>
            <a:r>
              <a:rPr spc="-114" dirty="0"/>
              <a:t>Application</a:t>
            </a:r>
            <a:r>
              <a:rPr spc="-135" dirty="0"/>
              <a:t> </a:t>
            </a:r>
            <a:r>
              <a:rPr spc="-210" dirty="0"/>
              <a:t>Using</a:t>
            </a:r>
            <a:r>
              <a:rPr spc="-105" dirty="0"/>
              <a:t> </a:t>
            </a:r>
            <a:r>
              <a:rPr spc="-365" dirty="0"/>
              <a:t>BPW</a:t>
            </a:r>
          </a:p>
        </p:txBody>
      </p:sp>
      <p:grpSp>
        <p:nvGrpSpPr>
          <p:cNvPr id="8" name="object 8"/>
          <p:cNvGrpSpPr/>
          <p:nvPr/>
        </p:nvGrpSpPr>
        <p:grpSpPr>
          <a:xfrm>
            <a:off x="143255" y="2633472"/>
            <a:ext cx="11816080" cy="2967355"/>
            <a:chOff x="143255" y="2633472"/>
            <a:chExt cx="11816080" cy="2967355"/>
          </a:xfrm>
        </p:grpSpPr>
        <p:pic>
          <p:nvPicPr>
            <p:cNvPr id="9" name="object 9"/>
            <p:cNvPicPr/>
            <p:nvPr/>
          </p:nvPicPr>
          <p:blipFill>
            <a:blip r:embed="rId4" cstate="print"/>
            <a:stretch>
              <a:fillRect/>
            </a:stretch>
          </p:blipFill>
          <p:spPr>
            <a:xfrm>
              <a:off x="143255" y="2633472"/>
              <a:ext cx="11815571" cy="2967227"/>
            </a:xfrm>
            <a:prstGeom prst="rect">
              <a:avLst/>
            </a:prstGeom>
          </p:spPr>
        </p:pic>
        <p:sp>
          <p:nvSpPr>
            <p:cNvPr id="10" name="object 10"/>
            <p:cNvSpPr/>
            <p:nvPr/>
          </p:nvSpPr>
          <p:spPr>
            <a:xfrm>
              <a:off x="1545902" y="4106418"/>
              <a:ext cx="731520" cy="0"/>
            </a:xfrm>
            <a:custGeom>
              <a:avLst/>
              <a:gdLst/>
              <a:ahLst/>
              <a:cxnLst/>
              <a:rect l="l" t="t" r="r" b="b"/>
              <a:pathLst>
                <a:path w="731519">
                  <a:moveTo>
                    <a:pt x="730999" y="0"/>
                  </a:moveTo>
                  <a:lnTo>
                    <a:pt x="0" y="0"/>
                  </a:lnTo>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1474467" y="4063552"/>
              <a:ext cx="85725" cy="85725"/>
            </a:xfrm>
            <a:custGeom>
              <a:avLst/>
              <a:gdLst/>
              <a:ahLst/>
              <a:cxnLst/>
              <a:rect l="l" t="t" r="r" b="b"/>
              <a:pathLst>
                <a:path w="85725" h="85725">
                  <a:moveTo>
                    <a:pt x="85725" y="0"/>
                  </a:moveTo>
                  <a:lnTo>
                    <a:pt x="0" y="42862"/>
                  </a:lnTo>
                  <a:lnTo>
                    <a:pt x="85725" y="85725"/>
                  </a:lnTo>
                  <a:lnTo>
                    <a:pt x="85725" y="0"/>
                  </a:lnTo>
                  <a:close/>
                </a:path>
              </a:pathLst>
            </a:custGeom>
            <a:solidFill>
              <a:srgbClr val="FF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2" name="object 12"/>
          <p:cNvSpPr txBox="1">
            <a:spLocks noGrp="1"/>
          </p:cNvSpPr>
          <p:nvPr>
            <p:ph type="dt" sz="half" idx="6"/>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dirty="0">
                <a:ln>
                  <a:noFill/>
                </a:ln>
                <a:solidFill>
                  <a:srgbClr val="888888"/>
                </a:solidFill>
                <a:effectLst/>
                <a:uLnTx/>
                <a:uFillTx/>
                <a:latin typeface="Arial"/>
                <a:cs typeface="Arial"/>
              </a:rPr>
              <a:t>12/19/2023</a:t>
            </a:r>
          </a:p>
        </p:txBody>
      </p:sp>
      <p:sp>
        <p:nvSpPr>
          <p:cNvPr id="13" name="object 13"/>
          <p:cNvSpPr txBox="1"/>
          <p:nvPr/>
        </p:nvSpPr>
        <p:spPr>
          <a:xfrm>
            <a:off x="9949688" y="6463728"/>
            <a:ext cx="180975" cy="177800"/>
          </a:xfrm>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25" normalizeH="0" baseline="0" noProof="0" dirty="0">
                <a:ln>
                  <a:noFill/>
                </a:ln>
                <a:solidFill>
                  <a:srgbClr val="888888"/>
                </a:solidFill>
                <a:effectLst/>
                <a:uLnTx/>
                <a:uFillTx/>
                <a:latin typeface="Arial"/>
                <a:cs typeface="Arial"/>
              </a:rPr>
              <a:t>12</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50" y="-6350"/>
            <a:ext cx="12204700" cy="845185"/>
            <a:chOff x="-6350" y="-6350"/>
            <a:chExt cx="12204700" cy="845185"/>
          </a:xfrm>
        </p:grpSpPr>
        <p:pic>
          <p:nvPicPr>
            <p:cNvPr id="3" name="object 3"/>
            <p:cNvPicPr/>
            <p:nvPr/>
          </p:nvPicPr>
          <p:blipFill>
            <a:blip r:embed="rId2" cstate="print"/>
            <a:stretch>
              <a:fillRect/>
            </a:stretch>
          </p:blipFill>
          <p:spPr>
            <a:xfrm>
              <a:off x="0" y="0"/>
              <a:ext cx="12192000" cy="832103"/>
            </a:xfrm>
            <a:prstGeom prst="rect">
              <a:avLst/>
            </a:prstGeom>
          </p:spPr>
        </p:pic>
        <p:sp>
          <p:nvSpPr>
            <p:cNvPr id="4" name="object 4"/>
            <p:cNvSpPr/>
            <p:nvPr/>
          </p:nvSpPr>
          <p:spPr>
            <a:xfrm>
              <a:off x="0" y="0"/>
              <a:ext cx="12192000" cy="832485"/>
            </a:xfrm>
            <a:custGeom>
              <a:avLst/>
              <a:gdLst/>
              <a:ahLst/>
              <a:cxnLst/>
              <a:rect l="l" t="t" r="r" b="b"/>
              <a:pathLst>
                <a:path w="12192000" h="832485">
                  <a:moveTo>
                    <a:pt x="0" y="0"/>
                  </a:moveTo>
                  <a:lnTo>
                    <a:pt x="12192000" y="0"/>
                  </a:lnTo>
                  <a:lnTo>
                    <a:pt x="12192000" y="832103"/>
                  </a:lnTo>
                  <a:lnTo>
                    <a:pt x="0" y="832103"/>
                  </a:lnTo>
                  <a:lnTo>
                    <a:pt x="0" y="0"/>
                  </a:lnTo>
                  <a:close/>
                </a:path>
              </a:pathLst>
            </a:custGeom>
            <a:ln w="12700">
              <a:solidFill>
                <a:srgbClr val="2E528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p:cNvPicPr/>
            <p:nvPr/>
          </p:nvPicPr>
          <p:blipFill>
            <a:blip r:embed="rId3" cstate="print"/>
            <a:stretch>
              <a:fillRect/>
            </a:stretch>
          </p:blipFill>
          <p:spPr>
            <a:xfrm>
              <a:off x="8737092" y="76200"/>
              <a:ext cx="3206495" cy="685799"/>
            </a:xfrm>
            <a:prstGeom prst="rect">
              <a:avLst/>
            </a:prstGeom>
          </p:spPr>
        </p:pic>
      </p:grpSp>
      <p:sp>
        <p:nvSpPr>
          <p:cNvPr id="6" name="object 6"/>
          <p:cNvSpPr txBox="1"/>
          <p:nvPr/>
        </p:nvSpPr>
        <p:spPr>
          <a:xfrm>
            <a:off x="451963" y="4867147"/>
            <a:ext cx="4414520" cy="299720"/>
          </a:xfrm>
          <a:prstGeom prst="rect">
            <a:avLst/>
          </a:prstGeom>
        </p:spPr>
        <p:txBody>
          <a:bodyPr vert="horz" wrap="square" lIns="0" tIns="12700" rIns="0" bIns="0" rtlCol="0">
            <a:spAutoFit/>
          </a:bodyPr>
          <a:lstStyle/>
          <a:p>
            <a:pPr marL="240665" marR="0" lvl="0" indent="-227965" defTabSz="914400" eaLnBrk="1" fontAlgn="auto" latinLnBrk="0" hangingPunct="1">
              <a:lnSpc>
                <a:spcPct val="100000"/>
              </a:lnSpc>
              <a:spcBef>
                <a:spcPts val="100"/>
              </a:spcBef>
              <a:spcAft>
                <a:spcPts val="0"/>
              </a:spcAft>
              <a:buClrTx/>
              <a:buSzTx/>
              <a:buFont typeface="Arial"/>
              <a:buChar char="•"/>
              <a:tabLst>
                <a:tab pos="240665" algn="l"/>
              </a:tabLst>
              <a:defRPr/>
            </a:pPr>
            <a:r>
              <a:rPr kumimoji="0" sz="1800" b="0" i="0" u="none" strike="noStrike" kern="0" cap="none" spc="-125" normalizeH="0" baseline="0" noProof="0" dirty="0">
                <a:ln>
                  <a:noFill/>
                </a:ln>
                <a:solidFill>
                  <a:sysClr val="windowText" lastClr="000000"/>
                </a:solidFill>
                <a:effectLst/>
                <a:uLnTx/>
                <a:uFillTx/>
                <a:latin typeface="Arial"/>
                <a:cs typeface="Arial"/>
              </a:rPr>
              <a:t>Click</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90" normalizeH="0" baseline="0" noProof="0" dirty="0">
                <a:ln>
                  <a:noFill/>
                </a:ln>
                <a:solidFill>
                  <a:sysClr val="windowText" lastClr="000000"/>
                </a:solidFill>
                <a:effectLst/>
                <a:uLnTx/>
                <a:uFillTx/>
                <a:latin typeface="Arial"/>
                <a:cs typeface="Arial"/>
              </a:rPr>
              <a:t> </a:t>
            </a:r>
            <a:r>
              <a:rPr kumimoji="0" sz="1800" b="1" i="1" u="none" strike="noStrike" kern="0" cap="none" spc="-185" normalizeH="0" baseline="0" noProof="0" dirty="0">
                <a:ln>
                  <a:noFill/>
                </a:ln>
                <a:solidFill>
                  <a:srgbClr val="FF0000"/>
                </a:solidFill>
                <a:effectLst/>
                <a:uLnTx/>
                <a:uFillTx/>
                <a:latin typeface="Arial"/>
                <a:cs typeface="Arial"/>
              </a:rPr>
              <a:t>Add</a:t>
            </a:r>
            <a:r>
              <a:rPr kumimoji="0" sz="1800" b="1" i="1" u="none" strike="noStrike" kern="0" cap="none" spc="-95" normalizeH="0" baseline="0" noProof="0" dirty="0">
                <a:ln>
                  <a:noFill/>
                </a:ln>
                <a:solidFill>
                  <a:srgbClr val="FF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button</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in</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90" normalizeH="0" baseline="0" noProof="0" dirty="0">
                <a:ln>
                  <a:noFill/>
                </a:ln>
                <a:solidFill>
                  <a:sysClr val="windowText" lastClr="000000"/>
                </a:solidFill>
                <a:effectLst/>
                <a:uLnTx/>
                <a:uFillTx/>
                <a:latin typeface="Arial"/>
                <a:cs typeface="Arial"/>
              </a:rPr>
              <a:t> </a:t>
            </a:r>
            <a:r>
              <a:rPr kumimoji="0" sz="1800" b="0" i="0" u="none" strike="noStrike" kern="0" cap="none" spc="-55" normalizeH="0" baseline="0" noProof="0" dirty="0">
                <a:ln>
                  <a:noFill/>
                </a:ln>
                <a:solidFill>
                  <a:sysClr val="windowText" lastClr="000000"/>
                </a:solidFill>
                <a:effectLst/>
                <a:uLnTx/>
                <a:uFillTx/>
                <a:latin typeface="Arial"/>
                <a:cs typeface="Arial"/>
              </a:rPr>
              <a:t>upper</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left</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45" normalizeH="0" baseline="0" noProof="0" dirty="0">
                <a:ln>
                  <a:noFill/>
                </a:ln>
                <a:solidFill>
                  <a:sysClr val="windowText" lastClr="000000"/>
                </a:solidFill>
                <a:effectLst/>
                <a:uLnTx/>
                <a:uFillTx/>
                <a:latin typeface="Arial"/>
                <a:cs typeface="Arial"/>
              </a:rPr>
              <a:t>corner.</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7" name="object 7"/>
          <p:cNvSpPr txBox="1">
            <a:spLocks noGrp="1"/>
          </p:cNvSpPr>
          <p:nvPr>
            <p:ph type="title"/>
          </p:nvPr>
        </p:nvSpPr>
        <p:spPr>
          <a:prstGeom prst="rect">
            <a:avLst/>
          </a:prstGeom>
        </p:spPr>
        <p:txBody>
          <a:bodyPr vert="horz" wrap="square" lIns="0" tIns="84710" rIns="0" bIns="0" rtlCol="0">
            <a:spAutoFit/>
          </a:bodyPr>
          <a:lstStyle/>
          <a:p>
            <a:pPr marL="90805">
              <a:lnSpc>
                <a:spcPct val="100000"/>
              </a:lnSpc>
              <a:spcBef>
                <a:spcPts val="95"/>
              </a:spcBef>
            </a:pPr>
            <a:r>
              <a:rPr spc="-210" dirty="0"/>
              <a:t>Step</a:t>
            </a:r>
            <a:r>
              <a:rPr spc="-110" dirty="0"/>
              <a:t> 2:</a:t>
            </a:r>
            <a:r>
              <a:rPr spc="-114" dirty="0"/>
              <a:t> </a:t>
            </a:r>
            <a:r>
              <a:rPr spc="-195" dirty="0"/>
              <a:t>Add</a:t>
            </a:r>
            <a:r>
              <a:rPr spc="-125" dirty="0"/>
              <a:t> </a:t>
            </a:r>
            <a:r>
              <a:rPr spc="-165" dirty="0"/>
              <a:t>Specialties/Taxonomy</a:t>
            </a:r>
          </a:p>
        </p:txBody>
      </p:sp>
      <p:grpSp>
        <p:nvGrpSpPr>
          <p:cNvPr id="8" name="object 8"/>
          <p:cNvGrpSpPr/>
          <p:nvPr/>
        </p:nvGrpSpPr>
        <p:grpSpPr>
          <a:xfrm>
            <a:off x="196596" y="1117091"/>
            <a:ext cx="11887200" cy="3130550"/>
            <a:chOff x="196596" y="1117091"/>
            <a:chExt cx="11887200" cy="3130550"/>
          </a:xfrm>
        </p:grpSpPr>
        <p:pic>
          <p:nvPicPr>
            <p:cNvPr id="9" name="object 9"/>
            <p:cNvPicPr/>
            <p:nvPr/>
          </p:nvPicPr>
          <p:blipFill>
            <a:blip r:embed="rId4" cstate="print"/>
            <a:stretch>
              <a:fillRect/>
            </a:stretch>
          </p:blipFill>
          <p:spPr>
            <a:xfrm>
              <a:off x="196596" y="1117091"/>
              <a:ext cx="11887199" cy="3130295"/>
            </a:xfrm>
            <a:prstGeom prst="rect">
              <a:avLst/>
            </a:prstGeom>
          </p:spPr>
        </p:pic>
        <p:sp>
          <p:nvSpPr>
            <p:cNvPr id="10" name="object 10"/>
            <p:cNvSpPr/>
            <p:nvPr/>
          </p:nvSpPr>
          <p:spPr>
            <a:xfrm>
              <a:off x="281177" y="1847850"/>
              <a:ext cx="363220" cy="158750"/>
            </a:xfrm>
            <a:custGeom>
              <a:avLst/>
              <a:gdLst/>
              <a:ahLst/>
              <a:cxnLst/>
              <a:rect l="l" t="t" r="r" b="b"/>
              <a:pathLst>
                <a:path w="363220" h="158750">
                  <a:moveTo>
                    <a:pt x="0" y="0"/>
                  </a:moveTo>
                  <a:lnTo>
                    <a:pt x="362712" y="0"/>
                  </a:lnTo>
                  <a:lnTo>
                    <a:pt x="362712" y="158496"/>
                  </a:lnTo>
                  <a:lnTo>
                    <a:pt x="0" y="158496"/>
                  </a:lnTo>
                  <a:lnTo>
                    <a:pt x="0" y="0"/>
                  </a:lnTo>
                  <a:close/>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1" name="object 11"/>
          <p:cNvSpPr txBox="1">
            <a:spLocks noGrp="1"/>
          </p:cNvSpPr>
          <p:nvPr>
            <p:ph type="dt" sz="half" idx="6"/>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dirty="0">
                <a:ln>
                  <a:noFill/>
                </a:ln>
                <a:solidFill>
                  <a:srgbClr val="888888"/>
                </a:solidFill>
                <a:effectLst/>
                <a:uLnTx/>
                <a:uFillTx/>
                <a:latin typeface="Arial"/>
                <a:cs typeface="Arial"/>
              </a:rPr>
              <a:t>12/19/2023</a:t>
            </a:r>
          </a:p>
        </p:txBody>
      </p:sp>
      <p:sp>
        <p:nvSpPr>
          <p:cNvPr id="12" name="object 12"/>
          <p:cNvSpPr txBox="1"/>
          <p:nvPr/>
        </p:nvSpPr>
        <p:spPr>
          <a:xfrm>
            <a:off x="11092688" y="6463728"/>
            <a:ext cx="180975" cy="177800"/>
          </a:xfrm>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25" normalizeH="0" baseline="0" noProof="0" dirty="0">
                <a:ln>
                  <a:noFill/>
                </a:ln>
                <a:solidFill>
                  <a:srgbClr val="888888"/>
                </a:solidFill>
                <a:effectLst/>
                <a:uLnTx/>
                <a:uFillTx/>
                <a:latin typeface="Arial"/>
                <a:cs typeface="Arial"/>
              </a:rPr>
              <a:t>13</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50" y="-6350"/>
            <a:ext cx="12124055" cy="845185"/>
            <a:chOff x="-6350" y="-6350"/>
            <a:chExt cx="12124055" cy="845185"/>
          </a:xfrm>
        </p:grpSpPr>
        <p:pic>
          <p:nvPicPr>
            <p:cNvPr id="3" name="object 3"/>
            <p:cNvPicPr/>
            <p:nvPr/>
          </p:nvPicPr>
          <p:blipFill>
            <a:blip r:embed="rId2" cstate="print"/>
            <a:stretch>
              <a:fillRect/>
            </a:stretch>
          </p:blipFill>
          <p:spPr>
            <a:xfrm>
              <a:off x="0" y="0"/>
              <a:ext cx="12111228" cy="832103"/>
            </a:xfrm>
            <a:prstGeom prst="rect">
              <a:avLst/>
            </a:prstGeom>
          </p:spPr>
        </p:pic>
        <p:sp>
          <p:nvSpPr>
            <p:cNvPr id="4" name="object 4"/>
            <p:cNvSpPr/>
            <p:nvPr/>
          </p:nvSpPr>
          <p:spPr>
            <a:xfrm>
              <a:off x="0" y="0"/>
              <a:ext cx="12111355" cy="832485"/>
            </a:xfrm>
            <a:custGeom>
              <a:avLst/>
              <a:gdLst/>
              <a:ahLst/>
              <a:cxnLst/>
              <a:rect l="l" t="t" r="r" b="b"/>
              <a:pathLst>
                <a:path w="12111355" h="832485">
                  <a:moveTo>
                    <a:pt x="0" y="0"/>
                  </a:moveTo>
                  <a:lnTo>
                    <a:pt x="12111228" y="0"/>
                  </a:lnTo>
                  <a:lnTo>
                    <a:pt x="12111228" y="832103"/>
                  </a:lnTo>
                  <a:lnTo>
                    <a:pt x="0" y="832103"/>
                  </a:lnTo>
                  <a:lnTo>
                    <a:pt x="0" y="0"/>
                  </a:lnTo>
                  <a:close/>
                </a:path>
              </a:pathLst>
            </a:custGeom>
            <a:ln w="12700">
              <a:solidFill>
                <a:srgbClr val="2E528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p:cNvPicPr/>
            <p:nvPr/>
          </p:nvPicPr>
          <p:blipFill>
            <a:blip r:embed="rId3" cstate="print"/>
            <a:stretch>
              <a:fillRect/>
            </a:stretch>
          </p:blipFill>
          <p:spPr>
            <a:xfrm>
              <a:off x="8679180" y="76200"/>
              <a:ext cx="3185159" cy="685799"/>
            </a:xfrm>
            <a:prstGeom prst="rect">
              <a:avLst/>
            </a:prstGeom>
          </p:spPr>
        </p:pic>
      </p:grpSp>
      <p:sp>
        <p:nvSpPr>
          <p:cNvPr id="6" name="object 6"/>
          <p:cNvSpPr txBox="1"/>
          <p:nvPr/>
        </p:nvSpPr>
        <p:spPr>
          <a:xfrm>
            <a:off x="442633" y="5305710"/>
            <a:ext cx="4686300" cy="574040"/>
          </a:xfrm>
          <a:prstGeom prst="rect">
            <a:avLst/>
          </a:prstGeom>
        </p:spPr>
        <p:txBody>
          <a:bodyPr vert="horz" wrap="square" lIns="0" tIns="12700" rIns="0" bIns="0" rtlCol="0">
            <a:spAutoFit/>
          </a:bodyPr>
          <a:lstStyle/>
          <a:p>
            <a:pPr marL="299085" marR="0" lvl="0" indent="-286385" defTabSz="914400" eaLnBrk="1" fontAlgn="auto" latinLnBrk="0" hangingPunct="1">
              <a:lnSpc>
                <a:spcPct val="100000"/>
              </a:lnSpc>
              <a:spcBef>
                <a:spcPts val="100"/>
              </a:spcBef>
              <a:spcAft>
                <a:spcPts val="0"/>
              </a:spcAft>
              <a:buClrTx/>
              <a:buSzTx/>
              <a:buFont typeface="Arial"/>
              <a:buChar char="•"/>
              <a:tabLst>
                <a:tab pos="299085" algn="l"/>
              </a:tabLst>
              <a:defRPr/>
            </a:pPr>
            <a:r>
              <a:rPr kumimoji="0" sz="1800" b="0" i="0" u="none" strike="noStrike" kern="0" cap="none" spc="-110" normalizeH="0" baseline="0" noProof="0" dirty="0">
                <a:ln>
                  <a:noFill/>
                </a:ln>
                <a:solidFill>
                  <a:sysClr val="windowText" lastClr="000000"/>
                </a:solidFill>
                <a:effectLst/>
                <a:uLnTx/>
                <a:uFillTx/>
                <a:latin typeface="Arial"/>
                <a:cs typeface="Arial"/>
              </a:rPr>
              <a:t>Select</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60" normalizeH="0" baseline="0" noProof="0" dirty="0">
                <a:ln>
                  <a:noFill/>
                </a:ln>
                <a:solidFill>
                  <a:sysClr val="windowText" lastClr="000000"/>
                </a:solidFill>
                <a:effectLst/>
                <a:uLnTx/>
                <a:uFillTx/>
                <a:latin typeface="Arial"/>
                <a:cs typeface="Arial"/>
              </a:rPr>
              <a:t>your</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1" i="1" u="none" strike="noStrike" kern="0" cap="none" spc="-135" normalizeH="0" baseline="0" noProof="0" dirty="0">
                <a:ln>
                  <a:noFill/>
                </a:ln>
                <a:solidFill>
                  <a:srgbClr val="FF0000"/>
                </a:solidFill>
                <a:effectLst/>
                <a:uLnTx/>
                <a:uFillTx/>
                <a:latin typeface="Arial"/>
                <a:cs typeface="Arial"/>
              </a:rPr>
              <a:t>Provider</a:t>
            </a:r>
            <a:r>
              <a:rPr kumimoji="0" sz="1800" b="1" i="1" u="none" strike="noStrike" kern="0" cap="none" spc="-65" normalizeH="0" baseline="0" noProof="0" dirty="0">
                <a:ln>
                  <a:noFill/>
                </a:ln>
                <a:solidFill>
                  <a:srgbClr val="FF0000"/>
                </a:solidFill>
                <a:effectLst/>
                <a:uLnTx/>
                <a:uFillTx/>
                <a:latin typeface="Arial"/>
                <a:cs typeface="Arial"/>
              </a:rPr>
              <a:t> </a:t>
            </a:r>
            <a:r>
              <a:rPr kumimoji="0" sz="1800" b="1" i="1" u="none" strike="noStrike" kern="0" cap="none" spc="-180" normalizeH="0" baseline="0" noProof="0" dirty="0">
                <a:ln>
                  <a:noFill/>
                </a:ln>
                <a:solidFill>
                  <a:srgbClr val="FF0000"/>
                </a:solidFill>
                <a:effectLst/>
                <a:uLnTx/>
                <a:uFillTx/>
                <a:latin typeface="Arial"/>
                <a:cs typeface="Arial"/>
              </a:rPr>
              <a:t>Type</a:t>
            </a:r>
            <a:r>
              <a:rPr kumimoji="0" sz="1800" b="1" i="1" u="none" strike="noStrike" kern="0" cap="none" spc="-70" normalizeH="0" baseline="0" noProof="0" dirty="0">
                <a:ln>
                  <a:noFill/>
                </a:ln>
                <a:solidFill>
                  <a:srgbClr val="FF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from</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55" normalizeH="0" baseline="0" noProof="0" dirty="0">
                <a:ln>
                  <a:noFill/>
                </a:ln>
                <a:solidFill>
                  <a:sysClr val="windowText" lastClr="000000"/>
                </a:solidFill>
                <a:effectLst/>
                <a:uLnTx/>
                <a:uFillTx/>
                <a:latin typeface="Arial"/>
                <a:cs typeface="Arial"/>
              </a:rPr>
              <a:t>drop</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down.</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99085" marR="0" lvl="0" indent="-286385" defTabSz="914400" eaLnBrk="1" fontAlgn="auto" latinLnBrk="0" hangingPunct="1">
              <a:lnSpc>
                <a:spcPct val="100000"/>
              </a:lnSpc>
              <a:spcBef>
                <a:spcPts val="0"/>
              </a:spcBef>
              <a:spcAft>
                <a:spcPts val="0"/>
              </a:spcAft>
              <a:buClrTx/>
              <a:buSzTx/>
              <a:buFontTx/>
              <a:buChar char="•"/>
              <a:tabLst>
                <a:tab pos="299085" algn="l"/>
              </a:tabLst>
              <a:defRPr/>
            </a:pPr>
            <a:r>
              <a:rPr kumimoji="0" sz="1800" b="0" i="0" u="none" strike="noStrike" kern="0" cap="none" spc="-110" normalizeH="0" baseline="0" noProof="0" dirty="0">
                <a:ln>
                  <a:noFill/>
                </a:ln>
                <a:solidFill>
                  <a:sysClr val="windowText" lastClr="000000"/>
                </a:solidFill>
                <a:effectLst/>
                <a:uLnTx/>
                <a:uFillTx/>
                <a:latin typeface="Arial"/>
                <a:cs typeface="Arial"/>
              </a:rPr>
              <a:t>Select</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60" normalizeH="0" baseline="0" noProof="0" dirty="0">
                <a:ln>
                  <a:noFill/>
                </a:ln>
                <a:solidFill>
                  <a:sysClr val="windowText" lastClr="000000"/>
                </a:solidFill>
                <a:effectLst/>
                <a:uLnTx/>
                <a:uFillTx/>
                <a:latin typeface="Arial"/>
                <a:cs typeface="Arial"/>
              </a:rPr>
              <a:t>your</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1" i="1" u="none" strike="noStrike" kern="0" cap="none" spc="-140" normalizeH="0" baseline="0" noProof="0" dirty="0">
                <a:ln>
                  <a:noFill/>
                </a:ln>
                <a:solidFill>
                  <a:srgbClr val="FF0000"/>
                </a:solidFill>
                <a:effectLst/>
                <a:uLnTx/>
                <a:uFillTx/>
                <a:latin typeface="Arial"/>
                <a:cs typeface="Arial"/>
              </a:rPr>
              <a:t>Specialty</a:t>
            </a:r>
            <a:r>
              <a:rPr kumimoji="0" sz="1800" b="1" i="1" u="none" strike="noStrike" kern="0" cap="none" spc="-85" normalizeH="0" baseline="0" noProof="0" dirty="0">
                <a:ln>
                  <a:noFill/>
                </a:ln>
                <a:solidFill>
                  <a:srgbClr val="FF0000"/>
                </a:solidFill>
                <a:effectLst/>
                <a:uLnTx/>
                <a:uFillTx/>
                <a:latin typeface="Arial"/>
                <a:cs typeface="Arial"/>
              </a:rPr>
              <a:t> </a:t>
            </a:r>
            <a:r>
              <a:rPr kumimoji="0" sz="1800" b="0" i="0" u="none" strike="noStrike" kern="0" cap="none" spc="-30" normalizeH="0" baseline="0" noProof="0" dirty="0">
                <a:ln>
                  <a:noFill/>
                </a:ln>
                <a:solidFill>
                  <a:sysClr val="windowText" lastClr="000000"/>
                </a:solidFill>
                <a:effectLst/>
                <a:uLnTx/>
                <a:uFillTx/>
                <a:latin typeface="Arial"/>
                <a:cs typeface="Arial"/>
              </a:rPr>
              <a:t>from</a:t>
            </a:r>
            <a:r>
              <a:rPr kumimoji="0" sz="1800" b="0" i="0" u="none" strike="noStrike" kern="0" cap="none" spc="-9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55" normalizeH="0" baseline="0" noProof="0" dirty="0">
                <a:ln>
                  <a:noFill/>
                </a:ln>
                <a:solidFill>
                  <a:sysClr val="windowText" lastClr="000000"/>
                </a:solidFill>
                <a:effectLst/>
                <a:uLnTx/>
                <a:uFillTx/>
                <a:latin typeface="Arial"/>
                <a:cs typeface="Arial"/>
              </a:rPr>
              <a:t>drop</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down.</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7" name="object 7"/>
          <p:cNvSpPr txBox="1">
            <a:spLocks noGrp="1"/>
          </p:cNvSpPr>
          <p:nvPr>
            <p:ph type="title"/>
          </p:nvPr>
        </p:nvSpPr>
        <p:spPr>
          <a:prstGeom prst="rect">
            <a:avLst/>
          </a:prstGeom>
        </p:spPr>
        <p:txBody>
          <a:bodyPr vert="horz" wrap="square" lIns="0" tIns="149537" rIns="0" bIns="0" rtlCol="0">
            <a:spAutoFit/>
          </a:bodyPr>
          <a:lstStyle/>
          <a:p>
            <a:pPr marL="90805">
              <a:lnSpc>
                <a:spcPct val="100000"/>
              </a:lnSpc>
              <a:spcBef>
                <a:spcPts val="95"/>
              </a:spcBef>
            </a:pPr>
            <a:r>
              <a:rPr spc="-210" dirty="0"/>
              <a:t>Step</a:t>
            </a:r>
            <a:r>
              <a:rPr spc="-110" dirty="0"/>
              <a:t> 2:</a:t>
            </a:r>
            <a:r>
              <a:rPr spc="-114" dirty="0"/>
              <a:t> </a:t>
            </a:r>
            <a:r>
              <a:rPr spc="-195" dirty="0"/>
              <a:t>Add</a:t>
            </a:r>
            <a:r>
              <a:rPr spc="-125" dirty="0"/>
              <a:t> </a:t>
            </a:r>
            <a:r>
              <a:rPr spc="-165" dirty="0"/>
              <a:t>Specialties/Taxonomy</a:t>
            </a:r>
          </a:p>
        </p:txBody>
      </p:sp>
      <p:grpSp>
        <p:nvGrpSpPr>
          <p:cNvPr id="8" name="object 8"/>
          <p:cNvGrpSpPr/>
          <p:nvPr/>
        </p:nvGrpSpPr>
        <p:grpSpPr>
          <a:xfrm>
            <a:off x="73152" y="903732"/>
            <a:ext cx="12045950" cy="4257040"/>
            <a:chOff x="73152" y="903732"/>
            <a:chExt cx="12045950" cy="4257040"/>
          </a:xfrm>
        </p:grpSpPr>
        <p:pic>
          <p:nvPicPr>
            <p:cNvPr id="9" name="object 9"/>
            <p:cNvPicPr/>
            <p:nvPr/>
          </p:nvPicPr>
          <p:blipFill>
            <a:blip r:embed="rId4" cstate="print"/>
            <a:stretch>
              <a:fillRect/>
            </a:stretch>
          </p:blipFill>
          <p:spPr>
            <a:xfrm>
              <a:off x="73152" y="903732"/>
              <a:ext cx="12045694" cy="4256531"/>
            </a:xfrm>
            <a:prstGeom prst="rect">
              <a:avLst/>
            </a:prstGeom>
          </p:spPr>
        </p:pic>
        <p:sp>
          <p:nvSpPr>
            <p:cNvPr id="10" name="object 10"/>
            <p:cNvSpPr/>
            <p:nvPr/>
          </p:nvSpPr>
          <p:spPr>
            <a:xfrm>
              <a:off x="5945695" y="1357122"/>
              <a:ext cx="507365" cy="0"/>
            </a:xfrm>
            <a:custGeom>
              <a:avLst/>
              <a:gdLst/>
              <a:ahLst/>
              <a:cxnLst/>
              <a:rect l="l" t="t" r="r" b="b"/>
              <a:pathLst>
                <a:path w="507364">
                  <a:moveTo>
                    <a:pt x="507060" y="0"/>
                  </a:moveTo>
                  <a:lnTo>
                    <a:pt x="0" y="0"/>
                  </a:lnTo>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5874255" y="1314255"/>
              <a:ext cx="85725" cy="85725"/>
            </a:xfrm>
            <a:custGeom>
              <a:avLst/>
              <a:gdLst/>
              <a:ahLst/>
              <a:cxnLst/>
              <a:rect l="l" t="t" r="r" b="b"/>
              <a:pathLst>
                <a:path w="85725" h="85725">
                  <a:moveTo>
                    <a:pt x="85725" y="0"/>
                  </a:moveTo>
                  <a:lnTo>
                    <a:pt x="0" y="42862"/>
                  </a:lnTo>
                  <a:lnTo>
                    <a:pt x="85725" y="85725"/>
                  </a:lnTo>
                  <a:lnTo>
                    <a:pt x="85725" y="0"/>
                  </a:lnTo>
                  <a:close/>
                </a:path>
              </a:pathLst>
            </a:custGeom>
            <a:solidFill>
              <a:srgbClr val="FF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p:nvPr/>
          </p:nvSpPr>
          <p:spPr>
            <a:xfrm>
              <a:off x="6524808" y="1512569"/>
              <a:ext cx="461009" cy="0"/>
            </a:xfrm>
            <a:custGeom>
              <a:avLst/>
              <a:gdLst/>
              <a:ahLst/>
              <a:cxnLst/>
              <a:rect l="l" t="t" r="r" b="b"/>
              <a:pathLst>
                <a:path w="461009">
                  <a:moveTo>
                    <a:pt x="460413" y="0"/>
                  </a:moveTo>
                  <a:lnTo>
                    <a:pt x="0" y="0"/>
                  </a:lnTo>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3"/>
            <p:cNvSpPr/>
            <p:nvPr/>
          </p:nvSpPr>
          <p:spPr>
            <a:xfrm>
              <a:off x="6453375" y="1469704"/>
              <a:ext cx="85725" cy="85725"/>
            </a:xfrm>
            <a:custGeom>
              <a:avLst/>
              <a:gdLst/>
              <a:ahLst/>
              <a:cxnLst/>
              <a:rect l="l" t="t" r="r" b="b"/>
              <a:pathLst>
                <a:path w="85725" h="85725">
                  <a:moveTo>
                    <a:pt x="85725" y="0"/>
                  </a:moveTo>
                  <a:lnTo>
                    <a:pt x="0" y="42862"/>
                  </a:lnTo>
                  <a:lnTo>
                    <a:pt x="85725" y="85725"/>
                  </a:lnTo>
                  <a:lnTo>
                    <a:pt x="85725" y="0"/>
                  </a:lnTo>
                  <a:close/>
                </a:path>
              </a:pathLst>
            </a:custGeom>
            <a:solidFill>
              <a:srgbClr val="FF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p:nvPr/>
          </p:nvSpPr>
          <p:spPr>
            <a:xfrm>
              <a:off x="11188445" y="4936997"/>
              <a:ext cx="326390" cy="149860"/>
            </a:xfrm>
            <a:custGeom>
              <a:avLst/>
              <a:gdLst/>
              <a:ahLst/>
              <a:cxnLst/>
              <a:rect l="l" t="t" r="r" b="b"/>
              <a:pathLst>
                <a:path w="326390" h="149860">
                  <a:moveTo>
                    <a:pt x="0" y="0"/>
                  </a:moveTo>
                  <a:lnTo>
                    <a:pt x="326135" y="0"/>
                  </a:lnTo>
                  <a:lnTo>
                    <a:pt x="326135" y="149351"/>
                  </a:lnTo>
                  <a:lnTo>
                    <a:pt x="0" y="149351"/>
                  </a:lnTo>
                  <a:lnTo>
                    <a:pt x="0" y="0"/>
                  </a:lnTo>
                  <a:close/>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5" name="object 15"/>
          <p:cNvSpPr txBox="1">
            <a:spLocks noGrp="1"/>
          </p:cNvSpPr>
          <p:nvPr>
            <p:ph type="dt" sz="half" idx="6"/>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dirty="0">
                <a:ln>
                  <a:noFill/>
                </a:ln>
                <a:solidFill>
                  <a:srgbClr val="888888"/>
                </a:solidFill>
                <a:effectLst/>
                <a:uLnTx/>
                <a:uFillTx/>
                <a:latin typeface="Arial"/>
                <a:cs typeface="Arial"/>
              </a:rPr>
              <a:t>12/19/2023</a:t>
            </a:r>
          </a:p>
        </p:txBody>
      </p:sp>
      <p:sp>
        <p:nvSpPr>
          <p:cNvPr id="16" name="object 16"/>
          <p:cNvSpPr txBox="1"/>
          <p:nvPr/>
        </p:nvSpPr>
        <p:spPr>
          <a:xfrm>
            <a:off x="9949688" y="6524054"/>
            <a:ext cx="180975" cy="177800"/>
          </a:xfrm>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25" normalizeH="0" baseline="0" noProof="0" dirty="0">
                <a:ln>
                  <a:noFill/>
                </a:ln>
                <a:solidFill>
                  <a:srgbClr val="888888"/>
                </a:solidFill>
                <a:effectLst/>
                <a:uLnTx/>
                <a:uFillTx/>
                <a:latin typeface="Arial"/>
                <a:cs typeface="Arial"/>
              </a:rPr>
              <a:t>14</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D4427-CDD9-CAE7-D00C-F110FFE2157A}"/>
              </a:ext>
            </a:extLst>
          </p:cNvPr>
          <p:cNvSpPr>
            <a:spLocks noGrp="1"/>
          </p:cNvSpPr>
          <p:nvPr>
            <p:ph type="title"/>
          </p:nvPr>
        </p:nvSpPr>
        <p:spPr>
          <a:xfrm>
            <a:off x="357294" y="2150533"/>
            <a:ext cx="2240664" cy="1278466"/>
          </a:xfrm>
        </p:spPr>
        <p:txBody>
          <a:bodyPr>
            <a:normAutofit/>
          </a:bodyPr>
          <a:lstStyle/>
          <a:p>
            <a:r>
              <a:rPr lang="en-US" sz="4000"/>
              <a:t>AGENDA</a:t>
            </a:r>
          </a:p>
        </p:txBody>
      </p:sp>
      <p:sp>
        <p:nvSpPr>
          <p:cNvPr id="3" name="Content Placeholder 2">
            <a:extLst>
              <a:ext uri="{FF2B5EF4-FFF2-40B4-BE49-F238E27FC236}">
                <a16:creationId xmlns:a16="http://schemas.microsoft.com/office/drawing/2014/main" id="{3AC92164-18D6-F2B9-2F79-B780D5F2A78D}"/>
              </a:ext>
            </a:extLst>
          </p:cNvPr>
          <p:cNvSpPr>
            <a:spLocks noGrp="1"/>
          </p:cNvSpPr>
          <p:nvPr>
            <p:ph idx="1"/>
          </p:nvPr>
        </p:nvSpPr>
        <p:spPr>
          <a:xfrm>
            <a:off x="3221221" y="955341"/>
            <a:ext cx="5983739" cy="5526437"/>
          </a:xfrm>
        </p:spPr>
        <p:txBody>
          <a:bodyPr>
            <a:noAutofit/>
          </a:bodyPr>
          <a:lstStyle/>
          <a:p>
            <a:pPr marL="514350" indent="-514350">
              <a:buFont typeface="+mj-lt"/>
              <a:buAutoNum type="arabicPeriod"/>
            </a:pPr>
            <a:r>
              <a:rPr lang="en-US" sz="2400" dirty="0"/>
              <a:t>Background and Overview of Changes to Pharmacy Practice Act</a:t>
            </a:r>
          </a:p>
          <a:p>
            <a:pPr marL="514350" indent="-514350">
              <a:buFont typeface="+mj-lt"/>
              <a:buAutoNum type="arabicPeriod"/>
            </a:pPr>
            <a:r>
              <a:rPr lang="en-US" sz="2400" dirty="0"/>
              <a:t>Participation Requirements:</a:t>
            </a:r>
          </a:p>
          <a:p>
            <a:pPr marL="982663" lvl="1" indent="-347663">
              <a:buFont typeface="+mj-lt"/>
              <a:buAutoNum type="alphaLcPeriod"/>
            </a:pPr>
            <a:r>
              <a:rPr lang="en-US" sz="2200" dirty="0"/>
              <a:t>For HealthChoice Illinois </a:t>
            </a:r>
          </a:p>
          <a:p>
            <a:pPr marL="982663" lvl="1" indent="-347663">
              <a:buFont typeface="+mj-lt"/>
              <a:buAutoNum type="alphaLcPeriod"/>
            </a:pPr>
            <a:r>
              <a:rPr lang="en-US" sz="2200" dirty="0"/>
              <a:t>For HIV/Contraceptive Services </a:t>
            </a:r>
          </a:p>
          <a:p>
            <a:pPr marL="514350" indent="-514350">
              <a:buFont typeface="+mj-lt"/>
              <a:buAutoNum type="arabicPeriod"/>
            </a:pPr>
            <a:r>
              <a:rPr lang="en-US" sz="2400" dirty="0"/>
              <a:t>Contracting with HealthChoice Illinois Managed Care Organizations (MCOs)</a:t>
            </a:r>
          </a:p>
          <a:p>
            <a:pPr marL="514350" indent="-514350">
              <a:lnSpc>
                <a:spcPct val="150000"/>
              </a:lnSpc>
              <a:buFont typeface="+mj-lt"/>
              <a:buAutoNum type="arabicPeriod"/>
            </a:pPr>
            <a:r>
              <a:rPr lang="en-US" sz="2400" dirty="0"/>
              <a:t>Submitting Claims for Services</a:t>
            </a:r>
          </a:p>
          <a:p>
            <a:pPr marL="514350" indent="-514350">
              <a:lnSpc>
                <a:spcPct val="150000"/>
              </a:lnSpc>
              <a:buFont typeface="+mj-lt"/>
              <a:buAutoNum type="arabicPeriod"/>
            </a:pPr>
            <a:r>
              <a:rPr lang="en-US" sz="2400"/>
              <a:t>Wrap-up and Q&amp;A</a:t>
            </a:r>
            <a:endParaRPr lang="en-US" sz="2400" dirty="0"/>
          </a:p>
        </p:txBody>
      </p:sp>
    </p:spTree>
    <p:extLst>
      <p:ext uri="{BB962C8B-B14F-4D97-AF65-F5344CB8AC3E}">
        <p14:creationId xmlns:p14="http://schemas.microsoft.com/office/powerpoint/2010/main" val="26424064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50" y="-6350"/>
            <a:ext cx="12204700" cy="845185"/>
            <a:chOff x="-6350" y="-6350"/>
            <a:chExt cx="12204700" cy="845185"/>
          </a:xfrm>
        </p:grpSpPr>
        <p:pic>
          <p:nvPicPr>
            <p:cNvPr id="3" name="object 3"/>
            <p:cNvPicPr/>
            <p:nvPr/>
          </p:nvPicPr>
          <p:blipFill>
            <a:blip r:embed="rId2" cstate="print"/>
            <a:stretch>
              <a:fillRect/>
            </a:stretch>
          </p:blipFill>
          <p:spPr>
            <a:xfrm>
              <a:off x="0" y="0"/>
              <a:ext cx="12192000" cy="832103"/>
            </a:xfrm>
            <a:prstGeom prst="rect">
              <a:avLst/>
            </a:prstGeom>
          </p:spPr>
        </p:pic>
        <p:sp>
          <p:nvSpPr>
            <p:cNvPr id="4" name="object 4"/>
            <p:cNvSpPr/>
            <p:nvPr/>
          </p:nvSpPr>
          <p:spPr>
            <a:xfrm>
              <a:off x="0" y="0"/>
              <a:ext cx="12192000" cy="832485"/>
            </a:xfrm>
            <a:custGeom>
              <a:avLst/>
              <a:gdLst/>
              <a:ahLst/>
              <a:cxnLst/>
              <a:rect l="l" t="t" r="r" b="b"/>
              <a:pathLst>
                <a:path w="12192000" h="832485">
                  <a:moveTo>
                    <a:pt x="0" y="0"/>
                  </a:moveTo>
                  <a:lnTo>
                    <a:pt x="12192000" y="0"/>
                  </a:lnTo>
                  <a:lnTo>
                    <a:pt x="12192000" y="832103"/>
                  </a:lnTo>
                  <a:lnTo>
                    <a:pt x="0" y="832103"/>
                  </a:lnTo>
                  <a:lnTo>
                    <a:pt x="0" y="0"/>
                  </a:lnTo>
                  <a:close/>
                </a:path>
              </a:pathLst>
            </a:custGeom>
            <a:ln w="12700">
              <a:solidFill>
                <a:srgbClr val="2E528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p:cNvPicPr/>
            <p:nvPr/>
          </p:nvPicPr>
          <p:blipFill>
            <a:blip r:embed="rId3" cstate="print"/>
            <a:stretch>
              <a:fillRect/>
            </a:stretch>
          </p:blipFill>
          <p:spPr>
            <a:xfrm>
              <a:off x="8737092" y="76200"/>
              <a:ext cx="3206495" cy="685799"/>
            </a:xfrm>
            <a:prstGeom prst="rect">
              <a:avLst/>
            </a:prstGeom>
          </p:spPr>
        </p:pic>
      </p:grpSp>
      <p:sp>
        <p:nvSpPr>
          <p:cNvPr id="6" name="object 6"/>
          <p:cNvSpPr txBox="1">
            <a:spLocks noGrp="1"/>
          </p:cNvSpPr>
          <p:nvPr>
            <p:ph type="title"/>
          </p:nvPr>
        </p:nvSpPr>
        <p:spPr>
          <a:xfrm>
            <a:off x="78739" y="137472"/>
            <a:ext cx="4810125" cy="452120"/>
          </a:xfrm>
          <a:prstGeom prst="rect">
            <a:avLst/>
          </a:prstGeom>
        </p:spPr>
        <p:txBody>
          <a:bodyPr vert="horz" wrap="square" lIns="0" tIns="12065" rIns="0" bIns="0" rtlCol="0">
            <a:spAutoFit/>
          </a:bodyPr>
          <a:lstStyle/>
          <a:p>
            <a:pPr marL="12700">
              <a:lnSpc>
                <a:spcPct val="100000"/>
              </a:lnSpc>
              <a:spcBef>
                <a:spcPts val="95"/>
              </a:spcBef>
            </a:pPr>
            <a:r>
              <a:rPr spc="-210" dirty="0"/>
              <a:t>Step</a:t>
            </a:r>
            <a:r>
              <a:rPr spc="-110" dirty="0"/>
              <a:t> 2:</a:t>
            </a:r>
            <a:r>
              <a:rPr spc="-114" dirty="0"/>
              <a:t> </a:t>
            </a:r>
            <a:r>
              <a:rPr spc="-195" dirty="0"/>
              <a:t>Add</a:t>
            </a:r>
            <a:r>
              <a:rPr spc="-125" dirty="0"/>
              <a:t> </a:t>
            </a:r>
            <a:r>
              <a:rPr spc="-165" dirty="0"/>
              <a:t>Specialties/Taxonomy</a:t>
            </a:r>
          </a:p>
        </p:txBody>
      </p:sp>
      <p:sp>
        <p:nvSpPr>
          <p:cNvPr id="7" name="object 7"/>
          <p:cNvSpPr txBox="1"/>
          <p:nvPr/>
        </p:nvSpPr>
        <p:spPr>
          <a:xfrm>
            <a:off x="78738" y="933846"/>
            <a:ext cx="11555730" cy="1397000"/>
          </a:xfrm>
          <a:prstGeom prst="rect">
            <a:avLst/>
          </a:prstGeom>
        </p:spPr>
        <p:txBody>
          <a:bodyPr vert="horz" wrap="square" lIns="0" tIns="12700" rIns="0" bIns="0" rtlCol="0">
            <a:spAutoFit/>
          </a:bodyPr>
          <a:lstStyle/>
          <a:p>
            <a:pPr marL="299085" marR="0" lvl="0" indent="-286385" defTabSz="914400" eaLnBrk="1" fontAlgn="auto" latinLnBrk="0" hangingPunct="1">
              <a:lnSpc>
                <a:spcPct val="100000"/>
              </a:lnSpc>
              <a:spcBef>
                <a:spcPts val="100"/>
              </a:spcBef>
              <a:spcAft>
                <a:spcPts val="0"/>
              </a:spcAft>
              <a:buClrTx/>
              <a:buSzTx/>
              <a:buFontTx/>
              <a:buChar char="•"/>
              <a:tabLst>
                <a:tab pos="299085" algn="l"/>
              </a:tabLst>
              <a:defRPr/>
            </a:pPr>
            <a:r>
              <a:rPr kumimoji="0" sz="1800" b="0" i="0" u="none" strike="noStrike" kern="0" cap="none" spc="-140" normalizeH="0" baseline="0" noProof="0" dirty="0">
                <a:ln>
                  <a:noFill/>
                </a:ln>
                <a:solidFill>
                  <a:sysClr val="windowText" lastClr="000000"/>
                </a:solidFill>
                <a:effectLst/>
                <a:uLnTx/>
                <a:uFillTx/>
                <a:latin typeface="Arial"/>
                <a:cs typeface="Arial"/>
              </a:rPr>
              <a:t>Once</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75" normalizeH="0" baseline="0" noProof="0" dirty="0">
                <a:ln>
                  <a:noFill/>
                </a:ln>
                <a:solidFill>
                  <a:sysClr val="windowText" lastClr="000000"/>
                </a:solidFill>
                <a:effectLst/>
                <a:uLnTx/>
                <a:uFillTx/>
                <a:latin typeface="Arial"/>
                <a:cs typeface="Arial"/>
              </a:rPr>
              <a:t> Provider </a:t>
            </a:r>
            <a:r>
              <a:rPr kumimoji="0" sz="1800" b="0" i="0" u="none" strike="noStrike" kern="0" cap="none" spc="-155" normalizeH="0" baseline="0" noProof="0" dirty="0">
                <a:ln>
                  <a:noFill/>
                </a:ln>
                <a:solidFill>
                  <a:sysClr val="windowText" lastClr="000000"/>
                </a:solidFill>
                <a:effectLst/>
                <a:uLnTx/>
                <a:uFillTx/>
                <a:latin typeface="Arial"/>
                <a:cs typeface="Arial"/>
              </a:rPr>
              <a:t>Type</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and</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Specialty</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90" normalizeH="0" baseline="0" noProof="0" dirty="0">
                <a:ln>
                  <a:noFill/>
                </a:ln>
                <a:solidFill>
                  <a:sysClr val="windowText" lastClr="000000"/>
                </a:solidFill>
                <a:effectLst/>
                <a:uLnTx/>
                <a:uFillTx/>
                <a:latin typeface="Arial"/>
                <a:cs typeface="Arial"/>
              </a:rPr>
              <a:t>are</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selected,</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100" normalizeH="0" baseline="0" noProof="0" dirty="0">
                <a:ln>
                  <a:noFill/>
                </a:ln>
                <a:solidFill>
                  <a:sysClr val="windowText" lastClr="000000"/>
                </a:solidFill>
                <a:effectLst/>
                <a:uLnTx/>
                <a:uFillTx/>
                <a:latin typeface="Arial"/>
                <a:cs typeface="Arial"/>
              </a:rPr>
              <a:t>Subspecialties</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will</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55" normalizeH="0" baseline="0" noProof="0" dirty="0">
                <a:ln>
                  <a:noFill/>
                </a:ln>
                <a:solidFill>
                  <a:sysClr val="windowText" lastClr="000000"/>
                </a:solidFill>
                <a:effectLst/>
                <a:uLnTx/>
                <a:uFillTx/>
                <a:latin typeface="Arial"/>
                <a:cs typeface="Arial"/>
              </a:rPr>
              <a:t>populate</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30" normalizeH="0" baseline="0" noProof="0" dirty="0">
                <a:ln>
                  <a:noFill/>
                </a:ln>
                <a:solidFill>
                  <a:sysClr val="windowText" lastClr="000000"/>
                </a:solidFill>
                <a:effectLst/>
                <a:uLnTx/>
                <a:uFillTx/>
                <a:latin typeface="Arial"/>
                <a:cs typeface="Arial"/>
              </a:rPr>
              <a:t>at</a:t>
            </a:r>
            <a:r>
              <a:rPr kumimoji="0" sz="1800" b="0" i="0" u="none" strike="noStrike" kern="0" cap="none" spc="-9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bottom</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of</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114" normalizeH="0" baseline="0" noProof="0" dirty="0">
                <a:ln>
                  <a:noFill/>
                </a:ln>
                <a:solidFill>
                  <a:sysClr val="windowText" lastClr="000000"/>
                </a:solidFill>
                <a:effectLst/>
                <a:uLnTx/>
                <a:uFillTx/>
                <a:latin typeface="Arial"/>
                <a:cs typeface="Arial"/>
              </a:rPr>
              <a:t>screen</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in</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the</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99085" marR="0" lvl="0" indent="0" defTabSz="914400" eaLnBrk="1" fontAlgn="auto" latinLnBrk="0" hangingPunct="1">
              <a:lnSpc>
                <a:spcPct val="100000"/>
              </a:lnSpc>
              <a:spcBef>
                <a:spcPts val="0"/>
              </a:spcBef>
              <a:spcAft>
                <a:spcPts val="0"/>
              </a:spcAft>
              <a:buClrTx/>
              <a:buSzTx/>
              <a:buFontTx/>
              <a:buNone/>
              <a:tabLst/>
              <a:defRPr/>
            </a:pPr>
            <a:r>
              <a:rPr kumimoji="0" sz="1800" b="1" i="1" u="none" strike="noStrike" kern="0" cap="none" spc="-120" normalizeH="0" baseline="0" noProof="0" dirty="0">
                <a:ln>
                  <a:noFill/>
                </a:ln>
                <a:solidFill>
                  <a:srgbClr val="FF0000"/>
                </a:solidFill>
                <a:effectLst/>
                <a:uLnTx/>
                <a:uFillTx/>
                <a:latin typeface="Arial"/>
                <a:cs typeface="Arial"/>
              </a:rPr>
              <a:t>Available</a:t>
            </a:r>
            <a:r>
              <a:rPr kumimoji="0" sz="1800" b="1" i="1" u="none" strike="noStrike" kern="0" cap="none" spc="-55" normalizeH="0" baseline="0" noProof="0" dirty="0">
                <a:ln>
                  <a:noFill/>
                </a:ln>
                <a:solidFill>
                  <a:srgbClr val="FF0000"/>
                </a:solidFill>
                <a:effectLst/>
                <a:uLnTx/>
                <a:uFillTx/>
                <a:latin typeface="Arial"/>
                <a:cs typeface="Arial"/>
              </a:rPr>
              <a:t> </a:t>
            </a:r>
            <a:r>
              <a:rPr kumimoji="0" sz="1800" b="1" i="1" u="none" strike="noStrike" kern="0" cap="none" spc="-160" normalizeH="0" baseline="0" noProof="0" dirty="0">
                <a:ln>
                  <a:noFill/>
                </a:ln>
                <a:solidFill>
                  <a:srgbClr val="FF0000"/>
                </a:solidFill>
                <a:effectLst/>
                <a:uLnTx/>
                <a:uFillTx/>
                <a:latin typeface="Arial"/>
                <a:cs typeface="Arial"/>
              </a:rPr>
              <a:t>Subspecialties</a:t>
            </a:r>
            <a:r>
              <a:rPr kumimoji="0" sz="1800" b="1" i="1" u="none" strike="noStrike" kern="0" cap="none" spc="-35" normalizeH="0" baseline="0" noProof="0" dirty="0">
                <a:ln>
                  <a:noFill/>
                </a:ln>
                <a:solidFill>
                  <a:srgbClr val="FF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box.</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99085" marR="0" lvl="0" indent="-286385" defTabSz="914400" eaLnBrk="1" fontAlgn="auto" latinLnBrk="0" hangingPunct="1">
              <a:lnSpc>
                <a:spcPct val="100000"/>
              </a:lnSpc>
              <a:spcBef>
                <a:spcPts val="0"/>
              </a:spcBef>
              <a:spcAft>
                <a:spcPts val="0"/>
              </a:spcAft>
              <a:buClrTx/>
              <a:buSzTx/>
              <a:buFontTx/>
              <a:buChar char="•"/>
              <a:tabLst>
                <a:tab pos="299085" algn="l"/>
              </a:tabLst>
              <a:defRPr/>
            </a:pPr>
            <a:r>
              <a:rPr kumimoji="0" sz="1800" b="0" i="0" u="none" strike="noStrike" kern="0" cap="none" spc="-145" normalizeH="0" baseline="0" noProof="0" dirty="0">
                <a:ln>
                  <a:noFill/>
                </a:ln>
                <a:solidFill>
                  <a:sysClr val="windowText" lastClr="000000"/>
                </a:solidFill>
                <a:effectLst/>
                <a:uLnTx/>
                <a:uFillTx/>
                <a:latin typeface="Arial"/>
                <a:cs typeface="Arial"/>
              </a:rPr>
              <a:t>The</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80" normalizeH="0" baseline="0" noProof="0" dirty="0">
                <a:ln>
                  <a:noFill/>
                </a:ln>
                <a:solidFill>
                  <a:sysClr val="windowText" lastClr="000000"/>
                </a:solidFill>
                <a:effectLst/>
                <a:uLnTx/>
                <a:uFillTx/>
                <a:latin typeface="Arial"/>
                <a:cs typeface="Arial"/>
              </a:rPr>
              <a:t>Provider</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70" normalizeH="0" baseline="0" noProof="0" dirty="0">
                <a:ln>
                  <a:noFill/>
                </a:ln>
                <a:solidFill>
                  <a:sysClr val="windowText" lastClr="000000"/>
                </a:solidFill>
                <a:effectLst/>
                <a:uLnTx/>
                <a:uFillTx/>
                <a:latin typeface="Arial"/>
                <a:cs typeface="Arial"/>
              </a:rPr>
              <a:t>must</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110" normalizeH="0" baseline="0" noProof="0" dirty="0">
                <a:ln>
                  <a:noFill/>
                </a:ln>
                <a:solidFill>
                  <a:sysClr val="windowText" lastClr="000000"/>
                </a:solidFill>
                <a:effectLst/>
                <a:uLnTx/>
                <a:uFillTx/>
                <a:latin typeface="Arial"/>
                <a:cs typeface="Arial"/>
              </a:rPr>
              <a:t>choose</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30" normalizeH="0" baseline="0" noProof="0" dirty="0">
                <a:ln>
                  <a:noFill/>
                </a:ln>
                <a:solidFill>
                  <a:sysClr val="windowText" lastClr="000000"/>
                </a:solidFill>
                <a:effectLst/>
                <a:uLnTx/>
                <a:uFillTx/>
                <a:latin typeface="Arial"/>
                <a:cs typeface="Arial"/>
              </a:rPr>
              <a:t>at</a:t>
            </a:r>
            <a:r>
              <a:rPr kumimoji="0" sz="1800" b="0" i="0" u="none" strike="noStrike" kern="0" cap="none" spc="-75" normalizeH="0" baseline="0" noProof="0" dirty="0">
                <a:ln>
                  <a:noFill/>
                </a:ln>
                <a:solidFill>
                  <a:sysClr val="windowText" lastClr="000000"/>
                </a:solidFill>
                <a:effectLst/>
                <a:uLnTx/>
                <a:uFillTx/>
                <a:latin typeface="Arial"/>
                <a:cs typeface="Arial"/>
              </a:rPr>
              <a:t> least</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one</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Available</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100" normalizeH="0" baseline="0" noProof="0" dirty="0">
                <a:ln>
                  <a:noFill/>
                </a:ln>
                <a:solidFill>
                  <a:sysClr val="windowText" lastClr="000000"/>
                </a:solidFill>
                <a:effectLst/>
                <a:uLnTx/>
                <a:uFillTx/>
                <a:latin typeface="Arial"/>
                <a:cs typeface="Arial"/>
              </a:rPr>
              <a:t>Subspecialty</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40" normalizeH="0" baseline="0" noProof="0" dirty="0">
                <a:ln>
                  <a:noFill/>
                </a:ln>
                <a:solidFill>
                  <a:sysClr val="windowText" lastClr="000000"/>
                </a:solidFill>
                <a:effectLst/>
                <a:uLnTx/>
                <a:uFillTx/>
                <a:latin typeface="Arial"/>
                <a:cs typeface="Arial"/>
              </a:rPr>
              <a:t>(or</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110" normalizeH="0" baseline="0" noProof="0" dirty="0">
                <a:ln>
                  <a:noFill/>
                </a:ln>
                <a:solidFill>
                  <a:sysClr val="windowText" lastClr="000000"/>
                </a:solidFill>
                <a:effectLst/>
                <a:uLnTx/>
                <a:uFillTx/>
                <a:latin typeface="Arial"/>
                <a:cs typeface="Arial"/>
              </a:rPr>
              <a:t>No</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Subspecialty)</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if</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multiple</a:t>
            </a:r>
            <a:r>
              <a:rPr kumimoji="0" sz="1800" b="0" i="0" u="none" strike="noStrike" kern="0" cap="none" spc="-40"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selections</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90" normalizeH="0" baseline="0" noProof="0" dirty="0">
                <a:ln>
                  <a:noFill/>
                </a:ln>
                <a:solidFill>
                  <a:sysClr val="windowText" lastClr="000000"/>
                </a:solidFill>
                <a:effectLst/>
                <a:uLnTx/>
                <a:uFillTx/>
                <a:latin typeface="Arial"/>
                <a:cs typeface="Arial"/>
              </a:rPr>
              <a:t>are</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available.</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99085" marR="0" lvl="0" indent="-286385" defTabSz="914400" eaLnBrk="1" fontAlgn="auto" latinLnBrk="0" hangingPunct="1">
              <a:lnSpc>
                <a:spcPct val="100000"/>
              </a:lnSpc>
              <a:spcBef>
                <a:spcPts val="0"/>
              </a:spcBef>
              <a:spcAft>
                <a:spcPts val="0"/>
              </a:spcAft>
              <a:buClrTx/>
              <a:buSzTx/>
              <a:buFontTx/>
              <a:buChar char="•"/>
              <a:tabLst>
                <a:tab pos="299085" algn="l"/>
              </a:tabLst>
              <a:defRPr/>
            </a:pPr>
            <a:r>
              <a:rPr kumimoji="0" sz="1800" b="0" i="0" u="none" strike="noStrike" kern="0" cap="none" spc="0" normalizeH="0" baseline="0" noProof="0" dirty="0">
                <a:ln>
                  <a:noFill/>
                </a:ln>
                <a:solidFill>
                  <a:sysClr val="windowText" lastClr="000000"/>
                </a:solidFill>
                <a:effectLst/>
                <a:uLnTx/>
                <a:uFillTx/>
                <a:latin typeface="Arial"/>
                <a:cs typeface="Arial"/>
              </a:rPr>
              <a:t>If</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60" normalizeH="0" baseline="0" noProof="0" dirty="0">
                <a:ln>
                  <a:noFill/>
                </a:ln>
                <a:solidFill>
                  <a:sysClr val="windowText" lastClr="000000"/>
                </a:solidFill>
                <a:effectLst/>
                <a:uLnTx/>
                <a:uFillTx/>
                <a:latin typeface="Arial"/>
                <a:cs typeface="Arial"/>
              </a:rPr>
              <a:t>only</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one</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choice</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105" normalizeH="0" baseline="0" noProof="0" dirty="0">
                <a:ln>
                  <a:noFill/>
                </a:ln>
                <a:solidFill>
                  <a:sysClr val="windowText" lastClr="000000"/>
                </a:solidFill>
                <a:effectLst/>
                <a:uLnTx/>
                <a:uFillTx/>
                <a:latin typeface="Arial"/>
                <a:cs typeface="Arial"/>
              </a:rPr>
              <a:t>is</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80" normalizeH="0" baseline="0" noProof="0" dirty="0">
                <a:ln>
                  <a:noFill/>
                </a:ln>
                <a:solidFill>
                  <a:sysClr val="windowText" lastClr="000000"/>
                </a:solidFill>
                <a:effectLst/>
                <a:uLnTx/>
                <a:uFillTx/>
                <a:latin typeface="Arial"/>
                <a:cs typeface="Arial"/>
              </a:rPr>
              <a:t>available,</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114" normalizeH="0" baseline="0" noProof="0" dirty="0">
                <a:ln>
                  <a:noFill/>
                </a:ln>
                <a:solidFill>
                  <a:sysClr val="windowText" lastClr="000000"/>
                </a:solidFill>
                <a:effectLst/>
                <a:uLnTx/>
                <a:uFillTx/>
                <a:latin typeface="Arial"/>
                <a:cs typeface="Arial"/>
              </a:rPr>
              <a:t>system</a:t>
            </a:r>
            <a:r>
              <a:rPr kumimoji="0" sz="1800" b="0" i="0" u="none" strike="noStrike" kern="0" cap="none" spc="-9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will</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75" normalizeH="0" baseline="0" noProof="0" dirty="0">
                <a:ln>
                  <a:noFill/>
                </a:ln>
                <a:solidFill>
                  <a:sysClr val="windowText" lastClr="000000"/>
                </a:solidFill>
                <a:effectLst/>
                <a:uLnTx/>
                <a:uFillTx/>
                <a:latin typeface="Arial"/>
                <a:cs typeface="Arial"/>
              </a:rPr>
              <a:t>preselect </a:t>
            </a:r>
            <a:r>
              <a:rPr kumimoji="0" sz="1800" b="0" i="0" u="none" strike="noStrike" kern="0" cap="none" spc="0" normalizeH="0" baseline="0" noProof="0" dirty="0">
                <a:ln>
                  <a:noFill/>
                </a:ln>
                <a:solidFill>
                  <a:sysClr val="windowText" lastClr="000000"/>
                </a:solidFill>
                <a:effectLst/>
                <a:uLnTx/>
                <a:uFillTx/>
                <a:latin typeface="Arial"/>
                <a:cs typeface="Arial"/>
              </a:rPr>
              <a:t>that</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selection.</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99085" marR="0" lvl="0" indent="-286385" defTabSz="914400" eaLnBrk="1" fontAlgn="auto" latinLnBrk="0" hangingPunct="1">
              <a:lnSpc>
                <a:spcPct val="100000"/>
              </a:lnSpc>
              <a:spcBef>
                <a:spcPts val="0"/>
              </a:spcBef>
              <a:spcAft>
                <a:spcPts val="0"/>
              </a:spcAft>
              <a:buClrTx/>
              <a:buSzTx/>
              <a:buFontTx/>
              <a:buChar char="•"/>
              <a:tabLst>
                <a:tab pos="299085" algn="l"/>
              </a:tabLst>
              <a:defRPr/>
            </a:pPr>
            <a:r>
              <a:rPr kumimoji="0" sz="1800" b="0" i="0" u="none" strike="noStrike" kern="0" cap="none" spc="-145" normalizeH="0" baseline="0" noProof="0" dirty="0">
                <a:ln>
                  <a:noFill/>
                </a:ln>
                <a:solidFill>
                  <a:sysClr val="windowText" lastClr="000000"/>
                </a:solidFill>
                <a:effectLst/>
                <a:uLnTx/>
                <a:uFillTx/>
                <a:latin typeface="Arial"/>
                <a:cs typeface="Arial"/>
              </a:rPr>
              <a:t>Once</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45" normalizeH="0" baseline="0" noProof="0" dirty="0">
                <a:ln>
                  <a:noFill/>
                </a:ln>
                <a:solidFill>
                  <a:sysClr val="windowText" lastClr="000000"/>
                </a:solidFill>
                <a:effectLst/>
                <a:uLnTx/>
                <a:uFillTx/>
                <a:latin typeface="Arial"/>
                <a:cs typeface="Arial"/>
              </a:rPr>
              <a:t>all</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80" normalizeH="0" baseline="0" noProof="0" dirty="0">
                <a:ln>
                  <a:noFill/>
                </a:ln>
                <a:solidFill>
                  <a:sysClr val="windowText" lastClr="000000"/>
                </a:solidFill>
                <a:effectLst/>
                <a:uLnTx/>
                <a:uFillTx/>
                <a:latin typeface="Arial"/>
                <a:cs typeface="Arial"/>
              </a:rPr>
              <a:t>desired</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selections</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are</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moved</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1" i="1" u="none" strike="noStrike" kern="0" cap="none" spc="-165" normalizeH="0" baseline="0" noProof="0" dirty="0">
                <a:ln>
                  <a:noFill/>
                </a:ln>
                <a:solidFill>
                  <a:srgbClr val="FF0000"/>
                </a:solidFill>
                <a:effectLst/>
                <a:uLnTx/>
                <a:uFillTx/>
                <a:latin typeface="Arial"/>
                <a:cs typeface="Arial"/>
              </a:rPr>
              <a:t>Associated</a:t>
            </a:r>
            <a:r>
              <a:rPr kumimoji="0" sz="1800" b="1" i="1" u="none" strike="noStrike" kern="0" cap="none" spc="-75" normalizeH="0" baseline="0" noProof="0" dirty="0">
                <a:ln>
                  <a:noFill/>
                </a:ln>
                <a:solidFill>
                  <a:srgbClr val="FF0000"/>
                </a:solidFill>
                <a:effectLst/>
                <a:uLnTx/>
                <a:uFillTx/>
                <a:latin typeface="Arial"/>
                <a:cs typeface="Arial"/>
              </a:rPr>
              <a:t> </a:t>
            </a:r>
            <a:r>
              <a:rPr kumimoji="0" sz="1800" b="1" i="1" u="none" strike="noStrike" kern="0" cap="none" spc="-160" normalizeH="0" baseline="0" noProof="0" dirty="0">
                <a:ln>
                  <a:noFill/>
                </a:ln>
                <a:solidFill>
                  <a:srgbClr val="FF0000"/>
                </a:solidFill>
                <a:effectLst/>
                <a:uLnTx/>
                <a:uFillTx/>
                <a:latin typeface="Arial"/>
                <a:cs typeface="Arial"/>
              </a:rPr>
              <a:t>Subspecialties</a:t>
            </a:r>
            <a:r>
              <a:rPr kumimoji="0" sz="1800" b="1" i="1" u="none" strike="noStrike" kern="0" cap="none" spc="-75" normalizeH="0" baseline="0" noProof="0" dirty="0">
                <a:ln>
                  <a:noFill/>
                </a:ln>
                <a:solidFill>
                  <a:srgbClr val="FF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box,</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click</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1" i="1" u="none" strike="noStrike" kern="0" cap="none" spc="-270" normalizeH="0" baseline="0" noProof="0" dirty="0">
                <a:ln>
                  <a:noFill/>
                </a:ln>
                <a:solidFill>
                  <a:srgbClr val="FF0000"/>
                </a:solidFill>
                <a:effectLst/>
                <a:uLnTx/>
                <a:uFillTx/>
                <a:latin typeface="Arial"/>
                <a:cs typeface="Arial"/>
              </a:rPr>
              <a:t>OK</a:t>
            </a:r>
            <a:r>
              <a:rPr kumimoji="0" sz="1800" b="1" i="1" u="none" strike="noStrike" kern="0" cap="none" spc="-75" normalizeH="0" baseline="0" noProof="0" dirty="0">
                <a:ln>
                  <a:noFill/>
                </a:ln>
                <a:solidFill>
                  <a:srgbClr val="FF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in</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bottom</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right</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corner</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8" name="object 8"/>
          <p:cNvSpPr txBox="1"/>
          <p:nvPr/>
        </p:nvSpPr>
        <p:spPr>
          <a:xfrm>
            <a:off x="8839961" y="3048761"/>
            <a:ext cx="1752600" cy="2862580"/>
          </a:xfrm>
          <a:prstGeom prst="rect">
            <a:avLst/>
          </a:prstGeom>
          <a:ln w="28575">
            <a:solidFill>
              <a:srgbClr val="FF0000"/>
            </a:solidFill>
          </a:ln>
        </p:spPr>
        <p:txBody>
          <a:bodyPr vert="horz" wrap="square" lIns="0" tIns="29209" rIns="0" bIns="0" rtlCol="0">
            <a:spAutoFit/>
          </a:bodyPr>
          <a:lstStyle/>
          <a:p>
            <a:pPr marL="90170" marR="112395" lvl="0" indent="0" defTabSz="914400" eaLnBrk="1" fontAlgn="auto" latinLnBrk="0" hangingPunct="1">
              <a:lnSpc>
                <a:spcPct val="100000"/>
              </a:lnSpc>
              <a:spcBef>
                <a:spcPts val="229"/>
              </a:spcBef>
              <a:spcAft>
                <a:spcPts val="0"/>
              </a:spcAft>
              <a:buClrTx/>
              <a:buSzTx/>
              <a:buFontTx/>
              <a:buNone/>
              <a:tabLst/>
              <a:defRPr/>
            </a:pPr>
            <a:r>
              <a:rPr kumimoji="0" sz="1800" b="0" i="0" u="none" strike="noStrike" kern="0" cap="none" spc="-125" normalizeH="0" baseline="0" noProof="0" dirty="0">
                <a:ln>
                  <a:noFill/>
                </a:ln>
                <a:solidFill>
                  <a:sysClr val="windowText" lastClr="000000"/>
                </a:solidFill>
                <a:effectLst/>
                <a:uLnTx/>
                <a:uFillTx/>
                <a:latin typeface="Arial"/>
                <a:cs typeface="Arial"/>
              </a:rPr>
              <a:t>Click</a:t>
            </a:r>
            <a:r>
              <a:rPr kumimoji="0" sz="1800" b="0" i="0" u="none" strike="noStrike" kern="0" cap="none" spc="-45" normalizeH="0" baseline="0" noProof="0" dirty="0">
                <a:ln>
                  <a:noFill/>
                </a:ln>
                <a:solidFill>
                  <a:sysClr val="windowText" lastClr="000000"/>
                </a:solidFill>
                <a:effectLst/>
                <a:uLnTx/>
                <a:uFillTx/>
                <a:latin typeface="Arial"/>
                <a:cs typeface="Arial"/>
              </a:rPr>
              <a:t> </a:t>
            </a:r>
            <a:r>
              <a:rPr kumimoji="0" sz="1800" b="0" i="0" u="none" strike="noStrike" kern="0" cap="none" spc="-70" normalizeH="0" baseline="0" noProof="0" dirty="0">
                <a:ln>
                  <a:noFill/>
                </a:ln>
                <a:solidFill>
                  <a:sysClr val="windowText" lastClr="000000"/>
                </a:solidFill>
                <a:effectLst/>
                <a:uLnTx/>
                <a:uFillTx/>
                <a:latin typeface="Arial"/>
                <a:cs typeface="Arial"/>
              </a:rPr>
              <a:t>on</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the </a:t>
            </a:r>
            <a:r>
              <a:rPr kumimoji="0" sz="1800" b="0" i="0" u="none" strike="noStrike" kern="0" cap="none" spc="-35" normalizeH="0" baseline="0" noProof="0" dirty="0">
                <a:ln>
                  <a:noFill/>
                </a:ln>
                <a:solidFill>
                  <a:sysClr val="windowText" lastClr="000000"/>
                </a:solidFill>
                <a:effectLst/>
                <a:uLnTx/>
                <a:uFillTx/>
                <a:latin typeface="Arial"/>
                <a:cs typeface="Arial"/>
              </a:rPr>
              <a:t>Subspecialties </a:t>
            </a:r>
            <a:r>
              <a:rPr kumimoji="0" sz="1800" b="0" i="0" u="none" strike="noStrike" kern="0" cap="none" spc="-30" normalizeH="0" baseline="0" noProof="0" dirty="0">
                <a:ln>
                  <a:noFill/>
                </a:ln>
                <a:solidFill>
                  <a:sysClr val="windowText" lastClr="000000"/>
                </a:solidFill>
                <a:effectLst/>
                <a:uLnTx/>
                <a:uFillTx/>
                <a:latin typeface="Arial"/>
                <a:cs typeface="Arial"/>
              </a:rPr>
              <a:t>then</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click</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70" normalizeH="0" baseline="0" noProof="0" dirty="0">
                <a:ln>
                  <a:noFill/>
                </a:ln>
                <a:solidFill>
                  <a:sysClr val="windowText" lastClr="000000"/>
                </a:solidFill>
                <a:effectLst/>
                <a:uLnTx/>
                <a:uFillTx/>
                <a:latin typeface="Arial"/>
                <a:cs typeface="Arial"/>
              </a:rPr>
              <a:t>on</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the </a:t>
            </a:r>
            <a:r>
              <a:rPr kumimoji="0" sz="1800" b="1" i="1" u="none" strike="noStrike" kern="0" cap="none" spc="-135" normalizeH="0" baseline="0" noProof="0" dirty="0">
                <a:ln>
                  <a:noFill/>
                </a:ln>
                <a:solidFill>
                  <a:srgbClr val="FF0000"/>
                </a:solidFill>
                <a:effectLst/>
                <a:uLnTx/>
                <a:uFillTx/>
                <a:latin typeface="Arial"/>
                <a:cs typeface="Arial"/>
              </a:rPr>
              <a:t>double</a:t>
            </a:r>
            <a:r>
              <a:rPr kumimoji="0" sz="1800" b="1" i="1" u="none" strike="noStrike" kern="0" cap="none" spc="-90" normalizeH="0" baseline="0" noProof="0" dirty="0">
                <a:ln>
                  <a:noFill/>
                </a:ln>
                <a:solidFill>
                  <a:srgbClr val="FF0000"/>
                </a:solidFill>
                <a:effectLst/>
                <a:uLnTx/>
                <a:uFillTx/>
                <a:latin typeface="Arial"/>
                <a:cs typeface="Arial"/>
              </a:rPr>
              <a:t> </a:t>
            </a:r>
            <a:r>
              <a:rPr kumimoji="0" sz="1800" b="1" i="1" u="none" strike="noStrike" kern="0" cap="none" spc="-10" normalizeH="0" baseline="0" noProof="0" dirty="0">
                <a:ln>
                  <a:noFill/>
                </a:ln>
                <a:solidFill>
                  <a:srgbClr val="FF0000"/>
                </a:solidFill>
                <a:effectLst/>
                <a:uLnTx/>
                <a:uFillTx/>
                <a:latin typeface="Arial"/>
                <a:cs typeface="Arial"/>
              </a:rPr>
              <a:t>arrows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move</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the </a:t>
            </a:r>
            <a:r>
              <a:rPr kumimoji="0" sz="1800" b="0" i="0" u="none" strike="noStrike" kern="0" cap="none" spc="-35" normalizeH="0" baseline="0" noProof="0" dirty="0">
                <a:ln>
                  <a:noFill/>
                </a:ln>
                <a:solidFill>
                  <a:sysClr val="windowText" lastClr="000000"/>
                </a:solidFill>
                <a:effectLst/>
                <a:uLnTx/>
                <a:uFillTx/>
                <a:latin typeface="Arial"/>
                <a:cs typeface="Arial"/>
              </a:rPr>
              <a:t>Subspecialties </a:t>
            </a:r>
            <a:r>
              <a:rPr kumimoji="0" sz="1800" b="0" i="0" u="none" strike="noStrike" kern="0" cap="none" spc="-75" normalizeH="0" baseline="0" noProof="0" dirty="0">
                <a:ln>
                  <a:noFill/>
                </a:ln>
                <a:solidFill>
                  <a:sysClr val="windowText" lastClr="000000"/>
                </a:solidFill>
                <a:effectLst/>
                <a:uLnTx/>
                <a:uFillTx/>
                <a:latin typeface="Arial"/>
                <a:cs typeface="Arial"/>
              </a:rPr>
              <a:t>over</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the </a:t>
            </a:r>
            <a:r>
              <a:rPr kumimoji="0" sz="1800" b="1" i="1" u="none" strike="noStrike" kern="0" cap="none" spc="-70" normalizeH="0" baseline="0" noProof="0" dirty="0">
                <a:ln>
                  <a:noFill/>
                </a:ln>
                <a:solidFill>
                  <a:srgbClr val="FF0000"/>
                </a:solidFill>
                <a:effectLst/>
                <a:uLnTx/>
                <a:uFillTx/>
                <a:latin typeface="Arial"/>
                <a:cs typeface="Arial"/>
              </a:rPr>
              <a:t>Associated </a:t>
            </a:r>
            <a:r>
              <a:rPr kumimoji="0" sz="1800" b="1" i="1" u="none" strike="noStrike" kern="0" cap="none" spc="-90" normalizeH="0" baseline="0" noProof="0" dirty="0">
                <a:ln>
                  <a:noFill/>
                </a:ln>
                <a:solidFill>
                  <a:srgbClr val="FF0000"/>
                </a:solidFill>
                <a:effectLst/>
                <a:uLnTx/>
                <a:uFillTx/>
                <a:latin typeface="Arial"/>
                <a:cs typeface="Arial"/>
              </a:rPr>
              <a:t>Subspecialties </a:t>
            </a:r>
            <a:r>
              <a:rPr kumimoji="0" sz="1800" b="0" i="0" u="none" strike="noStrike" kern="0" cap="none" spc="-20" normalizeH="0" baseline="0" noProof="0" dirty="0">
                <a:ln>
                  <a:noFill/>
                </a:ln>
                <a:solidFill>
                  <a:sysClr val="windowText" lastClr="000000"/>
                </a:solidFill>
                <a:effectLst/>
                <a:uLnTx/>
                <a:uFillTx/>
                <a:latin typeface="Arial"/>
                <a:cs typeface="Arial"/>
              </a:rPr>
              <a:t>box.</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grpSp>
        <p:nvGrpSpPr>
          <p:cNvPr id="9" name="object 9"/>
          <p:cNvGrpSpPr/>
          <p:nvPr/>
        </p:nvGrpSpPr>
        <p:grpSpPr>
          <a:xfrm>
            <a:off x="382536" y="2415540"/>
            <a:ext cx="8458200" cy="4069079"/>
            <a:chOff x="382536" y="2415540"/>
            <a:chExt cx="8458200" cy="4069079"/>
          </a:xfrm>
        </p:grpSpPr>
        <p:pic>
          <p:nvPicPr>
            <p:cNvPr id="10" name="object 10"/>
            <p:cNvPicPr/>
            <p:nvPr/>
          </p:nvPicPr>
          <p:blipFill>
            <a:blip r:embed="rId4" cstate="print"/>
            <a:stretch>
              <a:fillRect/>
            </a:stretch>
          </p:blipFill>
          <p:spPr>
            <a:xfrm>
              <a:off x="382536" y="2415540"/>
              <a:ext cx="7296899" cy="4069079"/>
            </a:xfrm>
            <a:prstGeom prst="rect">
              <a:avLst/>
            </a:prstGeom>
          </p:spPr>
        </p:pic>
        <p:sp>
          <p:nvSpPr>
            <p:cNvPr id="11" name="object 11"/>
            <p:cNvSpPr/>
            <p:nvPr/>
          </p:nvSpPr>
          <p:spPr>
            <a:xfrm>
              <a:off x="3086668" y="4694682"/>
              <a:ext cx="5754370" cy="0"/>
            </a:xfrm>
            <a:custGeom>
              <a:avLst/>
              <a:gdLst/>
              <a:ahLst/>
              <a:cxnLst/>
              <a:rect l="l" t="t" r="r" b="b"/>
              <a:pathLst>
                <a:path w="5754370">
                  <a:moveTo>
                    <a:pt x="5753976" y="0"/>
                  </a:moveTo>
                  <a:lnTo>
                    <a:pt x="0" y="0"/>
                  </a:lnTo>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p:nvPr/>
          </p:nvSpPr>
          <p:spPr>
            <a:xfrm>
              <a:off x="3015230" y="4651817"/>
              <a:ext cx="85725" cy="85725"/>
            </a:xfrm>
            <a:custGeom>
              <a:avLst/>
              <a:gdLst/>
              <a:ahLst/>
              <a:cxnLst/>
              <a:rect l="l" t="t" r="r" b="b"/>
              <a:pathLst>
                <a:path w="85725" h="85725">
                  <a:moveTo>
                    <a:pt x="85725" y="0"/>
                  </a:moveTo>
                  <a:lnTo>
                    <a:pt x="0" y="42862"/>
                  </a:lnTo>
                  <a:lnTo>
                    <a:pt x="85725" y="85724"/>
                  </a:lnTo>
                  <a:lnTo>
                    <a:pt x="85725" y="0"/>
                  </a:lnTo>
                  <a:close/>
                </a:path>
              </a:pathLst>
            </a:custGeom>
            <a:solidFill>
              <a:srgbClr val="FF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3"/>
            <p:cNvSpPr/>
            <p:nvPr/>
          </p:nvSpPr>
          <p:spPr>
            <a:xfrm>
              <a:off x="6326885" y="6261353"/>
              <a:ext cx="466725" cy="196850"/>
            </a:xfrm>
            <a:custGeom>
              <a:avLst/>
              <a:gdLst/>
              <a:ahLst/>
              <a:cxnLst/>
              <a:rect l="l" t="t" r="r" b="b"/>
              <a:pathLst>
                <a:path w="466725" h="196850">
                  <a:moveTo>
                    <a:pt x="0" y="0"/>
                  </a:moveTo>
                  <a:lnTo>
                    <a:pt x="466343" y="0"/>
                  </a:lnTo>
                  <a:lnTo>
                    <a:pt x="466343" y="196596"/>
                  </a:lnTo>
                  <a:lnTo>
                    <a:pt x="0" y="196596"/>
                  </a:lnTo>
                  <a:lnTo>
                    <a:pt x="0" y="0"/>
                  </a:lnTo>
                  <a:close/>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5" name="object 15"/>
          <p:cNvSpPr txBox="1">
            <a:spLocks noGrp="1"/>
          </p:cNvSpPr>
          <p:nvPr>
            <p:ph type="dt" sz="half" idx="6"/>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dirty="0">
                <a:ln>
                  <a:noFill/>
                </a:ln>
                <a:solidFill>
                  <a:srgbClr val="888888"/>
                </a:solidFill>
                <a:effectLst/>
                <a:uLnTx/>
                <a:uFillTx/>
                <a:latin typeface="Arial"/>
                <a:cs typeface="Arial"/>
              </a:rPr>
              <a:t>12/19/2023</a:t>
            </a:r>
          </a:p>
        </p:txBody>
      </p:sp>
      <p:sp>
        <p:nvSpPr>
          <p:cNvPr id="16" name="object 16"/>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888888"/>
                </a:solidFill>
                <a:effectLst/>
                <a:uLnTx/>
                <a:uFillTx/>
                <a:latin typeface="Arial"/>
                <a:cs typeface="Arial"/>
              </a:rPr>
              <a:pPr marL="38100" marR="0" lvl="0" indent="0" defTabSz="914400" eaLnBrk="1" fontAlgn="auto" latinLnBrk="0" hangingPunct="1">
                <a:lnSpc>
                  <a:spcPts val="1240"/>
                </a:lnSpc>
                <a:spcBef>
                  <a:spcPts val="0"/>
                </a:spcBef>
                <a:spcAft>
                  <a:spcPts val="0"/>
                </a:spcAft>
                <a:buClrTx/>
                <a:buSzTx/>
                <a:buFontTx/>
                <a:buNone/>
                <a:tabLst/>
                <a:defRPr/>
              </a:pPr>
              <a:t>40</a:t>
            </a:fld>
            <a:endParaRPr kumimoji="0" sz="1200" b="0" i="0" u="none" strike="noStrike" kern="0" cap="none" spc="-25" normalizeH="0" baseline="0" noProof="0" dirty="0">
              <a:ln>
                <a:noFill/>
              </a:ln>
              <a:solidFill>
                <a:srgbClr val="888888"/>
              </a:solidFill>
              <a:effectLst/>
              <a:uLnTx/>
              <a:uFillTx/>
              <a:latin typeface="Arial"/>
              <a:cs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2550" y="4817960"/>
            <a:ext cx="11813540" cy="1040765"/>
          </a:xfrm>
          <a:prstGeom prst="rect">
            <a:avLst/>
          </a:prstGeom>
        </p:spPr>
        <p:txBody>
          <a:bodyPr vert="horz" wrap="square" lIns="0" tIns="12700" rIns="0" bIns="0" rtlCol="0">
            <a:spAutoFit/>
          </a:bodyPr>
          <a:lstStyle/>
          <a:p>
            <a:pPr marL="240665" marR="0" lvl="0" indent="-227965" defTabSz="914400" eaLnBrk="1" fontAlgn="auto" latinLnBrk="0" hangingPunct="1">
              <a:lnSpc>
                <a:spcPct val="100000"/>
              </a:lnSpc>
              <a:spcBef>
                <a:spcPts val="100"/>
              </a:spcBef>
              <a:spcAft>
                <a:spcPts val="0"/>
              </a:spcAft>
              <a:buClrTx/>
              <a:buSzTx/>
              <a:buFont typeface="Arial"/>
              <a:buChar char="•"/>
              <a:tabLst>
                <a:tab pos="240665" algn="l"/>
              </a:tabLst>
              <a:defRPr/>
            </a:pPr>
            <a:r>
              <a:rPr kumimoji="0" sz="1800" b="0" i="0" u="none" strike="noStrike" kern="0" cap="none" spc="0" normalizeH="0" baseline="0" noProof="0" dirty="0">
                <a:ln>
                  <a:noFill/>
                </a:ln>
                <a:solidFill>
                  <a:sysClr val="windowText" lastClr="000000"/>
                </a:solidFill>
                <a:effectLst/>
                <a:uLnTx/>
                <a:uFillTx/>
                <a:latin typeface="Arial"/>
                <a:cs typeface="Arial"/>
              </a:rPr>
              <a:t>If</a:t>
            </a:r>
            <a:r>
              <a:rPr kumimoji="0" sz="1800" b="0" i="0" u="none" strike="noStrike" kern="0" cap="none" spc="-80" normalizeH="0" baseline="0" noProof="0" dirty="0">
                <a:ln>
                  <a:noFill/>
                </a:ln>
                <a:solidFill>
                  <a:sysClr val="windowText" lastClr="000000"/>
                </a:solidFill>
                <a:effectLst/>
                <a:uLnTx/>
                <a:uFillTx/>
                <a:latin typeface="Arial"/>
                <a:cs typeface="Arial"/>
              </a:rPr>
              <a:t> you </a:t>
            </a:r>
            <a:r>
              <a:rPr kumimoji="0" sz="1800" b="0" i="0" u="none" strike="noStrike" kern="0" cap="none" spc="-110" normalizeH="0" baseline="0" noProof="0" dirty="0">
                <a:ln>
                  <a:noFill/>
                </a:ln>
                <a:solidFill>
                  <a:sysClr val="windowText" lastClr="000000"/>
                </a:solidFill>
                <a:effectLst/>
                <a:uLnTx/>
                <a:uFillTx/>
                <a:latin typeface="Arial"/>
                <a:cs typeface="Arial"/>
              </a:rPr>
              <a:t>have</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50" normalizeH="0" baseline="0" noProof="0" dirty="0">
                <a:ln>
                  <a:noFill/>
                </a:ln>
                <a:solidFill>
                  <a:sysClr val="windowText" lastClr="000000"/>
                </a:solidFill>
                <a:effectLst/>
                <a:uLnTx/>
                <a:uFillTx/>
                <a:latin typeface="Arial"/>
                <a:cs typeface="Arial"/>
              </a:rPr>
              <a:t>another</a:t>
            </a:r>
            <a:r>
              <a:rPr kumimoji="0" sz="1800" b="0" i="0" u="none" strike="noStrike" kern="0" cap="none" spc="-85" normalizeH="0" baseline="0" noProof="0" dirty="0">
                <a:ln>
                  <a:noFill/>
                </a:ln>
                <a:solidFill>
                  <a:sysClr val="windowText" lastClr="000000"/>
                </a:solidFill>
                <a:effectLst/>
                <a:uLnTx/>
                <a:uFillTx/>
                <a:latin typeface="Arial"/>
                <a:cs typeface="Arial"/>
              </a:rPr>
              <a:t> Specialty/Subspecialty</a:t>
            </a:r>
            <a:r>
              <a:rPr kumimoji="0" sz="1800" b="0" i="0" u="none" strike="noStrike" kern="0" cap="none" spc="-4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70" normalizeH="0" baseline="0" noProof="0" dirty="0">
                <a:ln>
                  <a:noFill/>
                </a:ln>
                <a:solidFill>
                  <a:sysClr val="windowText" lastClr="000000"/>
                </a:solidFill>
                <a:effectLst/>
                <a:uLnTx/>
                <a:uFillTx/>
                <a:latin typeface="Arial"/>
                <a:cs typeface="Arial"/>
              </a:rPr>
              <a:t>enter,</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click</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1" i="1" u="none" strike="noStrike" kern="0" cap="none" spc="-185" normalizeH="0" baseline="0" noProof="0" dirty="0">
                <a:ln>
                  <a:noFill/>
                </a:ln>
                <a:solidFill>
                  <a:srgbClr val="FF0000"/>
                </a:solidFill>
                <a:effectLst/>
                <a:uLnTx/>
                <a:uFillTx/>
                <a:latin typeface="Arial"/>
                <a:cs typeface="Arial"/>
              </a:rPr>
              <a:t>Add</a:t>
            </a:r>
            <a:r>
              <a:rPr kumimoji="0" sz="1800" b="1" i="1" u="none" strike="noStrike" kern="0" cap="none" spc="-75" normalizeH="0" baseline="0" noProof="0" dirty="0">
                <a:ln>
                  <a:noFill/>
                </a:ln>
                <a:solidFill>
                  <a:srgbClr val="FF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button</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in</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top</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left</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60" normalizeH="0" baseline="0" noProof="0" dirty="0">
                <a:ln>
                  <a:noFill/>
                </a:ln>
                <a:solidFill>
                  <a:sysClr val="windowText" lastClr="000000"/>
                </a:solidFill>
                <a:effectLst/>
                <a:uLnTx/>
                <a:uFillTx/>
                <a:latin typeface="Arial"/>
                <a:cs typeface="Arial"/>
              </a:rPr>
              <a:t>corner</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and</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60" normalizeH="0" baseline="0" noProof="0" dirty="0">
                <a:ln>
                  <a:noFill/>
                </a:ln>
                <a:solidFill>
                  <a:sysClr val="windowText" lastClr="000000"/>
                </a:solidFill>
                <a:effectLst/>
                <a:uLnTx/>
                <a:uFillTx/>
                <a:latin typeface="Arial"/>
                <a:cs typeface="Arial"/>
              </a:rPr>
              <a:t>repeat</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75" normalizeH="0" baseline="0" noProof="0" dirty="0">
                <a:ln>
                  <a:noFill/>
                </a:ln>
                <a:solidFill>
                  <a:sysClr val="windowText" lastClr="000000"/>
                </a:solidFill>
                <a:effectLst/>
                <a:uLnTx/>
                <a:uFillTx/>
                <a:latin typeface="Arial"/>
                <a:cs typeface="Arial"/>
              </a:rPr>
              <a:t>previous</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steps.</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41300" marR="151765" lvl="0" indent="-228600" defTabSz="914400" eaLnBrk="1" fontAlgn="auto" latinLnBrk="0" hangingPunct="1">
              <a:lnSpc>
                <a:spcPts val="1939"/>
              </a:lnSpc>
              <a:spcBef>
                <a:spcPts val="1975"/>
              </a:spcBef>
              <a:spcAft>
                <a:spcPts val="0"/>
              </a:spcAft>
              <a:buClrTx/>
              <a:buSzTx/>
              <a:buFontTx/>
              <a:buChar char="•"/>
              <a:tabLst>
                <a:tab pos="241300" algn="l"/>
              </a:tabLst>
              <a:defRPr/>
            </a:pPr>
            <a:r>
              <a:rPr kumimoji="0" sz="1800" b="0" i="0" u="none" strike="noStrike" kern="0" cap="none" spc="-95" normalizeH="0" baseline="0" noProof="0" dirty="0">
                <a:ln>
                  <a:noFill/>
                </a:ln>
                <a:solidFill>
                  <a:sysClr val="windowText" lastClr="000000"/>
                </a:solidFill>
                <a:effectLst/>
                <a:uLnTx/>
                <a:uFillTx/>
                <a:latin typeface="Arial"/>
                <a:cs typeface="Arial"/>
              </a:rPr>
              <a:t>When</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45" normalizeH="0" baseline="0" noProof="0" dirty="0">
                <a:ln>
                  <a:noFill/>
                </a:ln>
                <a:solidFill>
                  <a:sysClr val="windowText" lastClr="000000"/>
                </a:solidFill>
                <a:effectLst/>
                <a:uLnTx/>
                <a:uFillTx/>
                <a:latin typeface="Arial"/>
                <a:cs typeface="Arial"/>
              </a:rPr>
              <a:t>all</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the</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75" normalizeH="0" baseline="0" noProof="0" dirty="0">
                <a:ln>
                  <a:noFill/>
                </a:ln>
                <a:solidFill>
                  <a:sysClr val="windowText" lastClr="000000"/>
                </a:solidFill>
                <a:effectLst/>
                <a:uLnTx/>
                <a:uFillTx/>
                <a:latin typeface="Arial"/>
                <a:cs typeface="Arial"/>
              </a:rPr>
              <a:t>specialties/subspecialties</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110" normalizeH="0" baseline="0" noProof="0" dirty="0">
                <a:ln>
                  <a:noFill/>
                </a:ln>
                <a:solidFill>
                  <a:sysClr val="windowText" lastClr="000000"/>
                </a:solidFill>
                <a:effectLst/>
                <a:uLnTx/>
                <a:uFillTx/>
                <a:latin typeface="Arial"/>
                <a:cs typeface="Arial"/>
              </a:rPr>
              <a:t>have</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80" normalizeH="0" baseline="0" noProof="0" dirty="0">
                <a:ln>
                  <a:noFill/>
                </a:ln>
                <a:solidFill>
                  <a:sysClr val="windowText" lastClr="000000"/>
                </a:solidFill>
                <a:effectLst/>
                <a:uLnTx/>
                <a:uFillTx/>
                <a:latin typeface="Arial"/>
                <a:cs typeface="Arial"/>
              </a:rPr>
              <a:t>been</a:t>
            </a:r>
            <a:r>
              <a:rPr kumimoji="0" sz="1800" b="0" i="0" u="none" strike="noStrike" kern="0" cap="none" spc="-60" normalizeH="0" baseline="0" noProof="0" dirty="0">
                <a:ln>
                  <a:noFill/>
                </a:ln>
                <a:solidFill>
                  <a:sysClr val="windowText" lastClr="000000"/>
                </a:solidFill>
                <a:effectLst/>
                <a:uLnTx/>
                <a:uFillTx/>
                <a:latin typeface="Arial"/>
                <a:cs typeface="Arial"/>
              </a:rPr>
              <a:t> entered,</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click</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1" i="1" u="none" strike="noStrike" kern="0" cap="none" spc="-114" normalizeH="0" baseline="0" noProof="0" dirty="0">
                <a:ln>
                  <a:noFill/>
                </a:ln>
                <a:solidFill>
                  <a:srgbClr val="FF0000"/>
                </a:solidFill>
                <a:effectLst/>
                <a:uLnTx/>
                <a:uFillTx/>
                <a:latin typeface="Arial"/>
                <a:cs typeface="Arial"/>
              </a:rPr>
              <a:t>Primary</a:t>
            </a:r>
            <a:r>
              <a:rPr kumimoji="0" sz="1800" b="1" i="1" u="none" strike="noStrike" kern="0" cap="none" spc="-70" normalizeH="0" baseline="0" noProof="0" dirty="0">
                <a:ln>
                  <a:noFill/>
                </a:ln>
                <a:solidFill>
                  <a:srgbClr val="FF0000"/>
                </a:solidFill>
                <a:effectLst/>
                <a:uLnTx/>
                <a:uFillTx/>
                <a:latin typeface="Arial"/>
                <a:cs typeface="Arial"/>
              </a:rPr>
              <a:t> </a:t>
            </a:r>
            <a:r>
              <a:rPr kumimoji="0" sz="1800" b="1" i="1" u="none" strike="noStrike" kern="0" cap="none" spc="-145" normalizeH="0" baseline="0" noProof="0" dirty="0">
                <a:ln>
                  <a:noFill/>
                </a:ln>
                <a:solidFill>
                  <a:srgbClr val="FF0000"/>
                </a:solidFill>
                <a:effectLst/>
                <a:uLnTx/>
                <a:uFillTx/>
                <a:latin typeface="Arial"/>
                <a:cs typeface="Arial"/>
              </a:rPr>
              <a:t>Specialty</a:t>
            </a:r>
            <a:r>
              <a:rPr kumimoji="0" sz="1800" b="1" i="1" u="none" strike="noStrike" kern="0" cap="none" spc="-85" normalizeH="0" baseline="0" noProof="0" dirty="0">
                <a:ln>
                  <a:noFill/>
                </a:ln>
                <a:solidFill>
                  <a:srgbClr val="FF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90" normalizeH="0" baseline="0" noProof="0" dirty="0">
                <a:ln>
                  <a:noFill/>
                </a:ln>
                <a:solidFill>
                  <a:sysClr val="windowText" lastClr="000000"/>
                </a:solidFill>
                <a:effectLst/>
                <a:uLnTx/>
                <a:uFillTx/>
                <a:latin typeface="Arial"/>
                <a:cs typeface="Arial"/>
              </a:rPr>
              <a:t>designate</a:t>
            </a:r>
            <a:r>
              <a:rPr kumimoji="0" sz="1800" b="0" i="0" u="none" strike="noStrike" kern="0" cap="none" spc="-75" normalizeH="0" baseline="0" noProof="0" dirty="0">
                <a:ln>
                  <a:noFill/>
                </a:ln>
                <a:solidFill>
                  <a:sysClr val="windowText" lastClr="000000"/>
                </a:solidFill>
                <a:effectLst/>
                <a:uLnTx/>
                <a:uFillTx/>
                <a:latin typeface="Arial"/>
                <a:cs typeface="Arial"/>
              </a:rPr>
              <a:t> one</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of</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the</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50" normalizeH="0" baseline="0" noProof="0" dirty="0">
                <a:ln>
                  <a:noFill/>
                </a:ln>
                <a:solidFill>
                  <a:sysClr val="windowText" lastClr="000000"/>
                </a:solidFill>
                <a:effectLst/>
                <a:uLnTx/>
                <a:uFillTx/>
                <a:latin typeface="Arial"/>
                <a:cs typeface="Arial"/>
              </a:rPr>
              <a:t>listed</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45" normalizeH="0" baseline="0" noProof="0" dirty="0">
                <a:ln>
                  <a:noFill/>
                </a:ln>
                <a:solidFill>
                  <a:sysClr val="windowText" lastClr="000000"/>
                </a:solidFill>
                <a:effectLst/>
                <a:uLnTx/>
                <a:uFillTx/>
                <a:latin typeface="Arial"/>
                <a:cs typeface="Arial"/>
              </a:rPr>
              <a:t>Specialties </a:t>
            </a:r>
            <a:r>
              <a:rPr kumimoji="0" sz="1800" b="0" i="0" u="none" strike="noStrike" kern="0" cap="none" spc="-180" normalizeH="0" baseline="0" noProof="0" dirty="0">
                <a:ln>
                  <a:noFill/>
                </a:ln>
                <a:solidFill>
                  <a:sysClr val="windowText" lastClr="000000"/>
                </a:solidFill>
                <a:effectLst/>
                <a:uLnTx/>
                <a:uFillTx/>
                <a:latin typeface="Arial"/>
                <a:cs typeface="Arial"/>
              </a:rPr>
              <a:t>as</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Primary.</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grpSp>
        <p:nvGrpSpPr>
          <p:cNvPr id="3" name="object 3"/>
          <p:cNvGrpSpPr/>
          <p:nvPr/>
        </p:nvGrpSpPr>
        <p:grpSpPr>
          <a:xfrm>
            <a:off x="-6350" y="-6350"/>
            <a:ext cx="12204700" cy="845185"/>
            <a:chOff x="-6350" y="-6350"/>
            <a:chExt cx="12204700" cy="845185"/>
          </a:xfrm>
        </p:grpSpPr>
        <p:pic>
          <p:nvPicPr>
            <p:cNvPr id="4" name="object 4"/>
            <p:cNvPicPr/>
            <p:nvPr/>
          </p:nvPicPr>
          <p:blipFill>
            <a:blip r:embed="rId2" cstate="print"/>
            <a:stretch>
              <a:fillRect/>
            </a:stretch>
          </p:blipFill>
          <p:spPr>
            <a:xfrm>
              <a:off x="0" y="0"/>
              <a:ext cx="12192000" cy="832103"/>
            </a:xfrm>
            <a:prstGeom prst="rect">
              <a:avLst/>
            </a:prstGeom>
          </p:spPr>
        </p:pic>
        <p:sp>
          <p:nvSpPr>
            <p:cNvPr id="5" name="object 5"/>
            <p:cNvSpPr/>
            <p:nvPr/>
          </p:nvSpPr>
          <p:spPr>
            <a:xfrm>
              <a:off x="0" y="0"/>
              <a:ext cx="12192000" cy="832485"/>
            </a:xfrm>
            <a:custGeom>
              <a:avLst/>
              <a:gdLst/>
              <a:ahLst/>
              <a:cxnLst/>
              <a:rect l="l" t="t" r="r" b="b"/>
              <a:pathLst>
                <a:path w="12192000" h="832485">
                  <a:moveTo>
                    <a:pt x="0" y="0"/>
                  </a:moveTo>
                  <a:lnTo>
                    <a:pt x="12192000" y="0"/>
                  </a:lnTo>
                  <a:lnTo>
                    <a:pt x="12192000" y="832103"/>
                  </a:lnTo>
                  <a:lnTo>
                    <a:pt x="0" y="832103"/>
                  </a:lnTo>
                  <a:lnTo>
                    <a:pt x="0" y="0"/>
                  </a:lnTo>
                  <a:close/>
                </a:path>
              </a:pathLst>
            </a:custGeom>
            <a:ln w="12700">
              <a:solidFill>
                <a:srgbClr val="2E528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 name="object 6"/>
            <p:cNvPicPr/>
            <p:nvPr/>
          </p:nvPicPr>
          <p:blipFill>
            <a:blip r:embed="rId3" cstate="print"/>
            <a:stretch>
              <a:fillRect/>
            </a:stretch>
          </p:blipFill>
          <p:spPr>
            <a:xfrm>
              <a:off x="8737092" y="76200"/>
              <a:ext cx="3206495" cy="685799"/>
            </a:xfrm>
            <a:prstGeom prst="rect">
              <a:avLst/>
            </a:prstGeom>
          </p:spPr>
        </p:pic>
      </p:grpSp>
      <p:sp>
        <p:nvSpPr>
          <p:cNvPr id="7" name="object 7"/>
          <p:cNvSpPr txBox="1">
            <a:spLocks noGrp="1"/>
          </p:cNvSpPr>
          <p:nvPr>
            <p:ph type="title"/>
          </p:nvPr>
        </p:nvSpPr>
        <p:spPr>
          <a:xfrm>
            <a:off x="78739" y="162560"/>
            <a:ext cx="4886960" cy="452120"/>
          </a:xfrm>
          <a:prstGeom prst="rect">
            <a:avLst/>
          </a:prstGeom>
        </p:spPr>
        <p:txBody>
          <a:bodyPr vert="horz" wrap="square" lIns="0" tIns="12065" rIns="0" bIns="0" rtlCol="0">
            <a:spAutoFit/>
          </a:bodyPr>
          <a:lstStyle/>
          <a:p>
            <a:pPr marL="12700">
              <a:lnSpc>
                <a:spcPct val="100000"/>
              </a:lnSpc>
              <a:spcBef>
                <a:spcPts val="95"/>
              </a:spcBef>
            </a:pPr>
            <a:r>
              <a:rPr spc="-190" dirty="0"/>
              <a:t>Step</a:t>
            </a:r>
            <a:r>
              <a:rPr spc="-114" dirty="0"/>
              <a:t> </a:t>
            </a:r>
            <a:r>
              <a:rPr spc="-105" dirty="0"/>
              <a:t>2:</a:t>
            </a:r>
            <a:r>
              <a:rPr spc="-110" dirty="0"/>
              <a:t> </a:t>
            </a:r>
            <a:r>
              <a:rPr spc="-160" dirty="0"/>
              <a:t>Add</a:t>
            </a:r>
            <a:r>
              <a:rPr spc="-105" dirty="0"/>
              <a:t> </a:t>
            </a:r>
            <a:r>
              <a:rPr spc="-145" dirty="0"/>
              <a:t>Specialties/Taxonomy</a:t>
            </a:r>
          </a:p>
        </p:txBody>
      </p:sp>
      <p:grpSp>
        <p:nvGrpSpPr>
          <p:cNvPr id="8" name="object 8"/>
          <p:cNvGrpSpPr/>
          <p:nvPr/>
        </p:nvGrpSpPr>
        <p:grpSpPr>
          <a:xfrm>
            <a:off x="96012" y="838200"/>
            <a:ext cx="12019915" cy="3580129"/>
            <a:chOff x="96012" y="838200"/>
            <a:chExt cx="12019915" cy="3580129"/>
          </a:xfrm>
        </p:grpSpPr>
        <p:pic>
          <p:nvPicPr>
            <p:cNvPr id="9" name="object 9"/>
            <p:cNvPicPr/>
            <p:nvPr/>
          </p:nvPicPr>
          <p:blipFill>
            <a:blip r:embed="rId4" cstate="print"/>
            <a:stretch>
              <a:fillRect/>
            </a:stretch>
          </p:blipFill>
          <p:spPr>
            <a:xfrm>
              <a:off x="96012" y="838200"/>
              <a:ext cx="12019787" cy="3579875"/>
            </a:xfrm>
            <a:prstGeom prst="rect">
              <a:avLst/>
            </a:prstGeom>
          </p:spPr>
        </p:pic>
        <p:sp>
          <p:nvSpPr>
            <p:cNvPr id="10" name="object 10"/>
            <p:cNvSpPr/>
            <p:nvPr/>
          </p:nvSpPr>
          <p:spPr>
            <a:xfrm>
              <a:off x="182118" y="1594866"/>
              <a:ext cx="1134110" cy="149860"/>
            </a:xfrm>
            <a:custGeom>
              <a:avLst/>
              <a:gdLst/>
              <a:ahLst/>
              <a:cxnLst/>
              <a:rect l="l" t="t" r="r" b="b"/>
              <a:pathLst>
                <a:path w="1134110" h="149860">
                  <a:moveTo>
                    <a:pt x="0" y="6096"/>
                  </a:moveTo>
                  <a:lnTo>
                    <a:pt x="371856" y="6096"/>
                  </a:lnTo>
                  <a:lnTo>
                    <a:pt x="371856" y="149351"/>
                  </a:lnTo>
                  <a:lnTo>
                    <a:pt x="0" y="149351"/>
                  </a:lnTo>
                  <a:lnTo>
                    <a:pt x="0" y="6096"/>
                  </a:lnTo>
                  <a:close/>
                </a:path>
                <a:path w="1134110" h="149860">
                  <a:moveTo>
                    <a:pt x="371855" y="0"/>
                  </a:moveTo>
                  <a:lnTo>
                    <a:pt x="1133856" y="0"/>
                  </a:lnTo>
                  <a:lnTo>
                    <a:pt x="1133856" y="143255"/>
                  </a:lnTo>
                  <a:lnTo>
                    <a:pt x="371855" y="143255"/>
                  </a:lnTo>
                  <a:lnTo>
                    <a:pt x="371855" y="0"/>
                  </a:lnTo>
                  <a:close/>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2" name="object 12"/>
          <p:cNvSpPr txBox="1">
            <a:spLocks noGrp="1"/>
          </p:cNvSpPr>
          <p:nvPr>
            <p:ph type="dt" sz="half" idx="6"/>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dirty="0">
                <a:ln>
                  <a:noFill/>
                </a:ln>
                <a:solidFill>
                  <a:srgbClr val="888888"/>
                </a:solidFill>
                <a:effectLst/>
                <a:uLnTx/>
                <a:uFillTx/>
                <a:latin typeface="Arial"/>
                <a:cs typeface="Arial"/>
              </a:rPr>
              <a:t>12/19/2023</a:t>
            </a:r>
          </a:p>
        </p:txBody>
      </p:sp>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888888"/>
                </a:solidFill>
                <a:effectLst/>
                <a:uLnTx/>
                <a:uFillTx/>
                <a:latin typeface="Arial"/>
                <a:cs typeface="Arial"/>
              </a:rPr>
              <a:pPr marL="38100" marR="0" lvl="0" indent="0" defTabSz="914400" eaLnBrk="1" fontAlgn="auto" latinLnBrk="0" hangingPunct="1">
                <a:lnSpc>
                  <a:spcPts val="1240"/>
                </a:lnSpc>
                <a:spcBef>
                  <a:spcPts val="0"/>
                </a:spcBef>
                <a:spcAft>
                  <a:spcPts val="0"/>
                </a:spcAft>
                <a:buClrTx/>
                <a:buSzTx/>
                <a:buFontTx/>
                <a:buNone/>
                <a:tabLst/>
                <a:defRPr/>
              </a:pPr>
              <a:t>41</a:t>
            </a:fld>
            <a:endParaRPr kumimoji="0" sz="1200" b="0" i="0" u="none" strike="noStrike" kern="0" cap="none" spc="-25" normalizeH="0" baseline="0" noProof="0" dirty="0">
              <a:ln>
                <a:noFill/>
              </a:ln>
              <a:solidFill>
                <a:srgbClr val="888888"/>
              </a:solidFill>
              <a:effectLst/>
              <a:uLnTx/>
              <a:uFillTx/>
              <a:latin typeface="Arial"/>
              <a:cs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5900" y="4105147"/>
            <a:ext cx="7401559" cy="793750"/>
          </a:xfrm>
          <a:prstGeom prst="rect">
            <a:avLst/>
          </a:prstGeom>
        </p:spPr>
        <p:txBody>
          <a:bodyPr vert="horz" wrap="square" lIns="0" tIns="12700" rIns="0" bIns="0" rtlCol="0">
            <a:spAutoFit/>
          </a:bodyPr>
          <a:lstStyle/>
          <a:p>
            <a:pPr marL="240665" marR="0" lvl="0" indent="-227965" defTabSz="914400" eaLnBrk="1" fontAlgn="auto" latinLnBrk="0" hangingPunct="1">
              <a:lnSpc>
                <a:spcPts val="2050"/>
              </a:lnSpc>
              <a:spcBef>
                <a:spcPts val="100"/>
              </a:spcBef>
              <a:spcAft>
                <a:spcPts val="0"/>
              </a:spcAft>
              <a:buClrTx/>
              <a:buSzTx/>
              <a:buFont typeface="Arial"/>
              <a:buChar char="•"/>
              <a:tabLst>
                <a:tab pos="240665" algn="l"/>
              </a:tabLst>
              <a:defRPr/>
            </a:pPr>
            <a:r>
              <a:rPr kumimoji="0" sz="1800" b="0" i="0" u="none" strike="noStrike" kern="0" cap="none" spc="-145" normalizeH="0" baseline="0" noProof="0" dirty="0">
                <a:ln>
                  <a:noFill/>
                </a:ln>
                <a:solidFill>
                  <a:sysClr val="windowText" lastClr="000000"/>
                </a:solidFill>
                <a:effectLst/>
                <a:uLnTx/>
                <a:uFillTx/>
                <a:latin typeface="Arial"/>
                <a:cs typeface="Arial"/>
              </a:rPr>
              <a:t>Choose</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the</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1" i="1" u="none" strike="noStrike" kern="0" cap="none" spc="-114" normalizeH="0" baseline="0" noProof="0" dirty="0">
                <a:ln>
                  <a:noFill/>
                </a:ln>
                <a:solidFill>
                  <a:srgbClr val="FF0000"/>
                </a:solidFill>
                <a:effectLst/>
                <a:uLnTx/>
                <a:uFillTx/>
                <a:latin typeface="Arial"/>
                <a:cs typeface="Arial"/>
              </a:rPr>
              <a:t>Primary</a:t>
            </a:r>
            <a:r>
              <a:rPr kumimoji="0" sz="1800" b="1" i="1" u="none" strike="noStrike" kern="0" cap="none" spc="-85" normalizeH="0" baseline="0" noProof="0" dirty="0">
                <a:ln>
                  <a:noFill/>
                </a:ln>
                <a:solidFill>
                  <a:srgbClr val="FF0000"/>
                </a:solidFill>
                <a:effectLst/>
                <a:uLnTx/>
                <a:uFillTx/>
                <a:latin typeface="Arial"/>
                <a:cs typeface="Arial"/>
              </a:rPr>
              <a:t> </a:t>
            </a:r>
            <a:r>
              <a:rPr kumimoji="0" sz="1800" b="1" i="1" u="none" strike="noStrike" kern="0" cap="none" spc="-140" normalizeH="0" baseline="0" noProof="0" dirty="0">
                <a:ln>
                  <a:noFill/>
                </a:ln>
                <a:solidFill>
                  <a:srgbClr val="FF0000"/>
                </a:solidFill>
                <a:effectLst/>
                <a:uLnTx/>
                <a:uFillTx/>
                <a:latin typeface="Arial"/>
                <a:cs typeface="Arial"/>
              </a:rPr>
              <a:t>Specialty</a:t>
            </a:r>
            <a:r>
              <a:rPr kumimoji="0" sz="1800" b="1" i="1" u="none" strike="noStrike" kern="0" cap="none" spc="-95" normalizeH="0" baseline="0" noProof="0" dirty="0">
                <a:ln>
                  <a:noFill/>
                </a:ln>
                <a:solidFill>
                  <a:srgbClr val="FF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for</a:t>
            </a:r>
            <a:r>
              <a:rPr kumimoji="0" sz="1800" b="0" i="0" u="none" strike="noStrike" kern="0" cap="none" spc="-90" normalizeH="0" baseline="0" noProof="0" dirty="0">
                <a:ln>
                  <a:noFill/>
                </a:ln>
                <a:solidFill>
                  <a:sysClr val="windowText" lastClr="000000"/>
                </a:solidFill>
                <a:effectLst/>
                <a:uLnTx/>
                <a:uFillTx/>
                <a:latin typeface="Arial"/>
                <a:cs typeface="Arial"/>
              </a:rPr>
              <a:t> </a:t>
            </a:r>
            <a:r>
              <a:rPr kumimoji="0" sz="1800" b="0" i="0" u="none" strike="noStrike" kern="0" cap="none" spc="-40" normalizeH="0" baseline="0" noProof="0" dirty="0">
                <a:ln>
                  <a:noFill/>
                </a:ln>
                <a:solidFill>
                  <a:sysClr val="windowText" lastClr="000000"/>
                </a:solidFill>
                <a:effectLst/>
                <a:uLnTx/>
                <a:uFillTx/>
                <a:latin typeface="Arial"/>
                <a:cs typeface="Arial"/>
              </a:rPr>
              <a:t>this</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40" normalizeH="0" baseline="0" noProof="0" dirty="0">
                <a:ln>
                  <a:noFill/>
                </a:ln>
                <a:solidFill>
                  <a:sysClr val="windowText" lastClr="000000"/>
                </a:solidFill>
                <a:effectLst/>
                <a:uLnTx/>
                <a:uFillTx/>
                <a:latin typeface="Arial"/>
                <a:cs typeface="Arial"/>
              </a:rPr>
              <a:t>enrollment</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from</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50" normalizeH="0" baseline="0" noProof="0" dirty="0">
                <a:ln>
                  <a:noFill/>
                </a:ln>
                <a:solidFill>
                  <a:sysClr val="windowText" lastClr="000000"/>
                </a:solidFill>
                <a:effectLst/>
                <a:uLnTx/>
                <a:uFillTx/>
                <a:latin typeface="Arial"/>
                <a:cs typeface="Arial"/>
              </a:rPr>
              <a:t>drop-</a:t>
            </a:r>
            <a:r>
              <a:rPr kumimoji="0" sz="1800" b="0" i="0" u="none" strike="noStrike" kern="0" cap="none" spc="-60" normalizeH="0" baseline="0" noProof="0" dirty="0">
                <a:ln>
                  <a:noFill/>
                </a:ln>
                <a:solidFill>
                  <a:sysClr val="windowText" lastClr="000000"/>
                </a:solidFill>
                <a:effectLst/>
                <a:uLnTx/>
                <a:uFillTx/>
                <a:latin typeface="Arial"/>
                <a:cs typeface="Arial"/>
              </a:rPr>
              <a:t>down</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menu.</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40665" marR="0" lvl="0" indent="-227965" defTabSz="914400" eaLnBrk="1" fontAlgn="auto" latinLnBrk="0" hangingPunct="1">
              <a:lnSpc>
                <a:spcPts val="1945"/>
              </a:lnSpc>
              <a:spcBef>
                <a:spcPts val="0"/>
              </a:spcBef>
              <a:spcAft>
                <a:spcPts val="0"/>
              </a:spcAft>
              <a:buClrTx/>
              <a:buSzTx/>
              <a:buFontTx/>
              <a:buChar char="•"/>
              <a:tabLst>
                <a:tab pos="240665" algn="l"/>
              </a:tabLst>
              <a:defRPr/>
            </a:pPr>
            <a:r>
              <a:rPr kumimoji="0" sz="1800" b="0" i="0" u="none" strike="noStrike" kern="0" cap="none" spc="-95" normalizeH="0" baseline="0" noProof="0" dirty="0">
                <a:ln>
                  <a:noFill/>
                </a:ln>
                <a:solidFill>
                  <a:sysClr val="windowText" lastClr="000000"/>
                </a:solidFill>
                <a:effectLst/>
                <a:uLnTx/>
                <a:uFillTx/>
                <a:latin typeface="Arial"/>
                <a:cs typeface="Arial"/>
              </a:rPr>
              <a:t>Complete</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1" i="1" u="none" strike="noStrike" kern="0" cap="none" spc="-95" normalizeH="0" baseline="0" noProof="0" dirty="0">
                <a:ln>
                  <a:noFill/>
                </a:ln>
                <a:solidFill>
                  <a:srgbClr val="FF0000"/>
                </a:solidFill>
                <a:effectLst/>
                <a:uLnTx/>
                <a:uFillTx/>
                <a:latin typeface="Arial"/>
                <a:cs typeface="Arial"/>
              </a:rPr>
              <a:t>Start</a:t>
            </a:r>
            <a:r>
              <a:rPr kumimoji="0" sz="1800" b="1" i="1" u="none" strike="noStrike" kern="0" cap="none" spc="-70" normalizeH="0" baseline="0" noProof="0" dirty="0">
                <a:ln>
                  <a:noFill/>
                </a:ln>
                <a:solidFill>
                  <a:srgbClr val="FF0000"/>
                </a:solidFill>
                <a:effectLst/>
                <a:uLnTx/>
                <a:uFillTx/>
                <a:latin typeface="Arial"/>
                <a:cs typeface="Arial"/>
              </a:rPr>
              <a:t> </a:t>
            </a:r>
            <a:r>
              <a:rPr kumimoji="0" sz="1800" b="1" i="1" u="none" strike="noStrike" kern="0" cap="none" spc="-85" normalizeH="0" baseline="0" noProof="0" dirty="0">
                <a:ln>
                  <a:noFill/>
                </a:ln>
                <a:solidFill>
                  <a:srgbClr val="FF0000"/>
                </a:solidFill>
                <a:effectLst/>
                <a:uLnTx/>
                <a:uFillTx/>
                <a:latin typeface="Arial"/>
                <a:cs typeface="Arial"/>
              </a:rPr>
              <a:t>Date</a:t>
            </a:r>
            <a:r>
              <a:rPr kumimoji="0" sz="1800" b="1" i="1" u="none" strike="noStrike" kern="0" cap="none" spc="-80" normalizeH="0" baseline="0" noProof="0" dirty="0">
                <a:ln>
                  <a:noFill/>
                </a:ln>
                <a:solidFill>
                  <a:srgbClr val="FF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field.</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155" normalizeH="0" baseline="0" noProof="0" dirty="0">
                <a:ln>
                  <a:noFill/>
                </a:ln>
                <a:solidFill>
                  <a:sysClr val="windowText" lastClr="000000"/>
                </a:solidFill>
                <a:effectLst/>
                <a:uLnTx/>
                <a:uFillTx/>
                <a:latin typeface="Arial"/>
                <a:cs typeface="Arial"/>
              </a:rPr>
              <a:t>Leave</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1" i="1" u="none" strike="noStrike" kern="0" cap="none" spc="-225" normalizeH="0" baseline="0" noProof="0" dirty="0">
                <a:ln>
                  <a:noFill/>
                </a:ln>
                <a:solidFill>
                  <a:srgbClr val="FF0000"/>
                </a:solidFill>
                <a:effectLst/>
                <a:uLnTx/>
                <a:uFillTx/>
                <a:latin typeface="Arial"/>
                <a:cs typeface="Arial"/>
              </a:rPr>
              <a:t>End</a:t>
            </a:r>
            <a:r>
              <a:rPr kumimoji="0" sz="1800" b="1" i="1" u="none" strike="noStrike" kern="0" cap="none" spc="-75" normalizeH="0" baseline="0" noProof="0" dirty="0">
                <a:ln>
                  <a:noFill/>
                </a:ln>
                <a:solidFill>
                  <a:srgbClr val="FF0000"/>
                </a:solidFill>
                <a:effectLst/>
                <a:uLnTx/>
                <a:uFillTx/>
                <a:latin typeface="Arial"/>
                <a:cs typeface="Arial"/>
              </a:rPr>
              <a:t> </a:t>
            </a:r>
            <a:r>
              <a:rPr kumimoji="0" sz="1800" b="1" i="1" u="none" strike="noStrike" kern="0" cap="none" spc="-85" normalizeH="0" baseline="0" noProof="0" dirty="0">
                <a:ln>
                  <a:noFill/>
                </a:ln>
                <a:solidFill>
                  <a:srgbClr val="FF0000"/>
                </a:solidFill>
                <a:effectLst/>
                <a:uLnTx/>
                <a:uFillTx/>
                <a:latin typeface="Arial"/>
                <a:cs typeface="Arial"/>
              </a:rPr>
              <a:t>Date</a:t>
            </a:r>
            <a:r>
              <a:rPr kumimoji="0" sz="1800" b="1" i="1" u="none" strike="noStrike" kern="0" cap="none" spc="-75" normalizeH="0" baseline="0" noProof="0" dirty="0">
                <a:ln>
                  <a:noFill/>
                </a:ln>
                <a:solidFill>
                  <a:srgbClr val="FF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blank.</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40665" marR="0" lvl="0" indent="-227965" defTabSz="914400" eaLnBrk="1" fontAlgn="auto" latinLnBrk="0" hangingPunct="1">
              <a:lnSpc>
                <a:spcPts val="2050"/>
              </a:lnSpc>
              <a:spcBef>
                <a:spcPts val="0"/>
              </a:spcBef>
              <a:spcAft>
                <a:spcPts val="0"/>
              </a:spcAft>
              <a:buClrTx/>
              <a:buSzTx/>
              <a:buFontTx/>
              <a:buChar char="•"/>
              <a:tabLst>
                <a:tab pos="240665" algn="l"/>
              </a:tabLst>
              <a:defRPr/>
            </a:pPr>
            <a:r>
              <a:rPr kumimoji="0" sz="1800" b="0" i="0" u="none" strike="noStrike" kern="0" cap="none" spc="-95" normalizeH="0" baseline="0" noProof="0" dirty="0">
                <a:ln>
                  <a:noFill/>
                </a:ln>
                <a:solidFill>
                  <a:sysClr val="windowText" lastClr="000000"/>
                </a:solidFill>
                <a:effectLst/>
                <a:uLnTx/>
                <a:uFillTx/>
                <a:latin typeface="Arial"/>
                <a:cs typeface="Arial"/>
              </a:rPr>
              <a:t>When</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45" normalizeH="0" baseline="0" noProof="0" dirty="0">
                <a:ln>
                  <a:noFill/>
                </a:ln>
                <a:solidFill>
                  <a:sysClr val="windowText" lastClr="000000"/>
                </a:solidFill>
                <a:effectLst/>
                <a:uLnTx/>
                <a:uFillTx/>
                <a:latin typeface="Arial"/>
                <a:cs typeface="Arial"/>
              </a:rPr>
              <a:t>all</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35" normalizeH="0" baseline="0" noProof="0" dirty="0">
                <a:ln>
                  <a:noFill/>
                </a:ln>
                <a:solidFill>
                  <a:sysClr val="windowText" lastClr="000000"/>
                </a:solidFill>
                <a:effectLst/>
                <a:uLnTx/>
                <a:uFillTx/>
                <a:latin typeface="Arial"/>
                <a:cs typeface="Arial"/>
              </a:rPr>
              <a:t>information</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140" normalizeH="0" baseline="0" noProof="0" dirty="0">
                <a:ln>
                  <a:noFill/>
                </a:ln>
                <a:solidFill>
                  <a:sysClr val="windowText" lastClr="000000"/>
                </a:solidFill>
                <a:effectLst/>
                <a:uLnTx/>
                <a:uFillTx/>
                <a:latin typeface="Arial"/>
                <a:cs typeface="Arial"/>
              </a:rPr>
              <a:t>has</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been</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60" normalizeH="0" baseline="0" noProof="0" dirty="0">
                <a:ln>
                  <a:noFill/>
                </a:ln>
                <a:solidFill>
                  <a:sysClr val="windowText" lastClr="000000"/>
                </a:solidFill>
                <a:effectLst/>
                <a:uLnTx/>
                <a:uFillTx/>
                <a:latin typeface="Arial"/>
                <a:cs typeface="Arial"/>
              </a:rPr>
              <a:t>entered,</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click</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70" normalizeH="0" baseline="0" noProof="0" dirty="0">
                <a:ln>
                  <a:noFill/>
                </a:ln>
                <a:solidFill>
                  <a:sysClr val="windowText" lastClr="000000"/>
                </a:solidFill>
                <a:effectLst/>
                <a:uLnTx/>
                <a:uFillTx/>
                <a:latin typeface="Arial"/>
                <a:cs typeface="Arial"/>
              </a:rPr>
              <a:t>on</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1" i="1" u="none" strike="noStrike" kern="0" cap="none" spc="-185" normalizeH="0" baseline="0" noProof="0" dirty="0">
                <a:ln>
                  <a:noFill/>
                </a:ln>
                <a:solidFill>
                  <a:srgbClr val="FF0000"/>
                </a:solidFill>
                <a:effectLst/>
                <a:uLnTx/>
                <a:uFillTx/>
                <a:latin typeface="Arial"/>
                <a:cs typeface="Arial"/>
              </a:rPr>
              <a:t>Save</a:t>
            </a:r>
            <a:r>
              <a:rPr kumimoji="0" sz="1800" b="1" i="1" u="none" strike="noStrike" kern="0" cap="none" spc="-40" normalizeH="0" baseline="0" noProof="0" dirty="0">
                <a:ln>
                  <a:noFill/>
                </a:ln>
                <a:solidFill>
                  <a:srgbClr val="FF0000"/>
                </a:solidFill>
                <a:effectLst/>
                <a:uLnTx/>
                <a:uFillTx/>
                <a:latin typeface="Arial"/>
                <a:cs typeface="Arial"/>
              </a:rPr>
              <a:t> </a:t>
            </a:r>
            <a:r>
              <a:rPr kumimoji="0" sz="1800" b="0" i="0" u="none" strike="noStrike" kern="0" cap="none" spc="-35" normalizeH="0" baseline="0" noProof="0" dirty="0">
                <a:ln>
                  <a:noFill/>
                </a:ln>
                <a:solidFill>
                  <a:sysClr val="windowText" lastClr="000000"/>
                </a:solidFill>
                <a:effectLst/>
                <a:uLnTx/>
                <a:uFillTx/>
                <a:latin typeface="Arial"/>
                <a:cs typeface="Arial"/>
              </a:rPr>
              <a:t>then</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1" i="1" u="none" strike="noStrike" kern="0" cap="none" spc="-10" normalizeH="0" baseline="0" noProof="0" dirty="0">
                <a:ln>
                  <a:noFill/>
                </a:ln>
                <a:solidFill>
                  <a:srgbClr val="FF0000"/>
                </a:solidFill>
                <a:effectLst/>
                <a:uLnTx/>
                <a:uFillTx/>
                <a:latin typeface="Arial"/>
                <a:cs typeface="Arial"/>
              </a:rPr>
              <a:t>Close</a:t>
            </a:r>
            <a:r>
              <a:rPr kumimoji="0" sz="1800" b="0" i="0" u="none" strike="noStrike" kern="0" cap="none" spc="-10" normalizeH="0" baseline="0" noProof="0" dirty="0">
                <a:ln>
                  <a:noFill/>
                </a:ln>
                <a:solidFill>
                  <a:sysClr val="windowText" lastClr="000000"/>
                </a:solidFill>
                <a:effectLst/>
                <a:uLnTx/>
                <a:uFillTx/>
                <a:latin typeface="Arial"/>
                <a:cs typeface="Arial"/>
              </a:rPr>
              <a:t>.</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grpSp>
        <p:nvGrpSpPr>
          <p:cNvPr id="3" name="object 3"/>
          <p:cNvGrpSpPr/>
          <p:nvPr/>
        </p:nvGrpSpPr>
        <p:grpSpPr>
          <a:xfrm>
            <a:off x="-6350" y="-6350"/>
            <a:ext cx="12204700" cy="845185"/>
            <a:chOff x="-6350" y="-6350"/>
            <a:chExt cx="12204700" cy="845185"/>
          </a:xfrm>
        </p:grpSpPr>
        <p:pic>
          <p:nvPicPr>
            <p:cNvPr id="4" name="object 4"/>
            <p:cNvPicPr/>
            <p:nvPr/>
          </p:nvPicPr>
          <p:blipFill>
            <a:blip r:embed="rId2" cstate="print"/>
            <a:stretch>
              <a:fillRect/>
            </a:stretch>
          </p:blipFill>
          <p:spPr>
            <a:xfrm>
              <a:off x="0" y="0"/>
              <a:ext cx="12192000" cy="832103"/>
            </a:xfrm>
            <a:prstGeom prst="rect">
              <a:avLst/>
            </a:prstGeom>
          </p:spPr>
        </p:pic>
        <p:sp>
          <p:nvSpPr>
            <p:cNvPr id="5" name="object 5"/>
            <p:cNvSpPr/>
            <p:nvPr/>
          </p:nvSpPr>
          <p:spPr>
            <a:xfrm>
              <a:off x="0" y="0"/>
              <a:ext cx="12192000" cy="832485"/>
            </a:xfrm>
            <a:custGeom>
              <a:avLst/>
              <a:gdLst/>
              <a:ahLst/>
              <a:cxnLst/>
              <a:rect l="l" t="t" r="r" b="b"/>
              <a:pathLst>
                <a:path w="12192000" h="832485">
                  <a:moveTo>
                    <a:pt x="0" y="0"/>
                  </a:moveTo>
                  <a:lnTo>
                    <a:pt x="12192000" y="0"/>
                  </a:lnTo>
                  <a:lnTo>
                    <a:pt x="12192000" y="832103"/>
                  </a:lnTo>
                  <a:lnTo>
                    <a:pt x="0" y="832103"/>
                  </a:lnTo>
                  <a:lnTo>
                    <a:pt x="0" y="0"/>
                  </a:lnTo>
                  <a:close/>
                </a:path>
              </a:pathLst>
            </a:custGeom>
            <a:ln w="12700">
              <a:solidFill>
                <a:srgbClr val="2E528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 name="object 6"/>
            <p:cNvPicPr/>
            <p:nvPr/>
          </p:nvPicPr>
          <p:blipFill>
            <a:blip r:embed="rId3" cstate="print"/>
            <a:stretch>
              <a:fillRect/>
            </a:stretch>
          </p:blipFill>
          <p:spPr>
            <a:xfrm>
              <a:off x="8737092" y="76200"/>
              <a:ext cx="3206495" cy="685799"/>
            </a:xfrm>
            <a:prstGeom prst="rect">
              <a:avLst/>
            </a:prstGeom>
          </p:spPr>
        </p:pic>
      </p:grpSp>
      <p:sp>
        <p:nvSpPr>
          <p:cNvPr id="7" name="object 7"/>
          <p:cNvSpPr txBox="1">
            <a:spLocks noGrp="1"/>
          </p:cNvSpPr>
          <p:nvPr>
            <p:ph type="title"/>
          </p:nvPr>
        </p:nvSpPr>
        <p:spPr>
          <a:prstGeom prst="rect">
            <a:avLst/>
          </a:prstGeom>
        </p:spPr>
        <p:txBody>
          <a:bodyPr vert="horz" wrap="square" lIns="0" tIns="174625" rIns="0" bIns="0" rtlCol="0">
            <a:spAutoFit/>
          </a:bodyPr>
          <a:lstStyle/>
          <a:p>
            <a:pPr marL="90805">
              <a:lnSpc>
                <a:spcPct val="100000"/>
              </a:lnSpc>
              <a:spcBef>
                <a:spcPts val="95"/>
              </a:spcBef>
            </a:pPr>
            <a:r>
              <a:rPr spc="-190" dirty="0"/>
              <a:t>Step</a:t>
            </a:r>
            <a:r>
              <a:rPr spc="-114" dirty="0"/>
              <a:t> </a:t>
            </a:r>
            <a:r>
              <a:rPr spc="-105" dirty="0"/>
              <a:t>2:</a:t>
            </a:r>
            <a:r>
              <a:rPr spc="-110" dirty="0"/>
              <a:t> </a:t>
            </a:r>
            <a:r>
              <a:rPr spc="-160" dirty="0"/>
              <a:t>Add</a:t>
            </a:r>
            <a:r>
              <a:rPr spc="-105" dirty="0"/>
              <a:t> </a:t>
            </a:r>
            <a:r>
              <a:rPr spc="-145" dirty="0"/>
              <a:t>Specialties/Taxonomy</a:t>
            </a:r>
          </a:p>
        </p:txBody>
      </p:sp>
      <p:grpSp>
        <p:nvGrpSpPr>
          <p:cNvPr id="8" name="object 8"/>
          <p:cNvGrpSpPr/>
          <p:nvPr/>
        </p:nvGrpSpPr>
        <p:grpSpPr>
          <a:xfrm>
            <a:off x="67056" y="1161288"/>
            <a:ext cx="12058015" cy="1388745"/>
            <a:chOff x="67056" y="1161288"/>
            <a:chExt cx="12058015" cy="1388745"/>
          </a:xfrm>
        </p:grpSpPr>
        <p:pic>
          <p:nvPicPr>
            <p:cNvPr id="9" name="object 9"/>
            <p:cNvPicPr/>
            <p:nvPr/>
          </p:nvPicPr>
          <p:blipFill>
            <a:blip r:embed="rId4" cstate="print"/>
            <a:stretch>
              <a:fillRect/>
            </a:stretch>
          </p:blipFill>
          <p:spPr>
            <a:xfrm>
              <a:off x="67056" y="1161288"/>
              <a:ext cx="12057886" cy="1388363"/>
            </a:xfrm>
            <a:prstGeom prst="rect">
              <a:avLst/>
            </a:prstGeom>
          </p:spPr>
        </p:pic>
        <p:sp>
          <p:nvSpPr>
            <p:cNvPr id="10" name="object 10"/>
            <p:cNvSpPr/>
            <p:nvPr/>
          </p:nvSpPr>
          <p:spPr>
            <a:xfrm>
              <a:off x="4834699" y="2020062"/>
              <a:ext cx="471805" cy="0"/>
            </a:xfrm>
            <a:custGeom>
              <a:avLst/>
              <a:gdLst/>
              <a:ahLst/>
              <a:cxnLst/>
              <a:rect l="l" t="t" r="r" b="b"/>
              <a:pathLst>
                <a:path w="471804">
                  <a:moveTo>
                    <a:pt x="471487" y="0"/>
                  </a:moveTo>
                  <a:lnTo>
                    <a:pt x="0" y="0"/>
                  </a:lnTo>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4763259" y="1977196"/>
              <a:ext cx="85725" cy="85725"/>
            </a:xfrm>
            <a:custGeom>
              <a:avLst/>
              <a:gdLst/>
              <a:ahLst/>
              <a:cxnLst/>
              <a:rect l="l" t="t" r="r" b="b"/>
              <a:pathLst>
                <a:path w="85725" h="85725">
                  <a:moveTo>
                    <a:pt x="85725" y="0"/>
                  </a:moveTo>
                  <a:lnTo>
                    <a:pt x="0" y="42862"/>
                  </a:lnTo>
                  <a:lnTo>
                    <a:pt x="85725" y="85725"/>
                  </a:lnTo>
                  <a:lnTo>
                    <a:pt x="85725" y="0"/>
                  </a:lnTo>
                  <a:close/>
                </a:path>
              </a:pathLst>
            </a:custGeom>
            <a:solidFill>
              <a:srgbClr val="FF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p:nvPr/>
          </p:nvSpPr>
          <p:spPr>
            <a:xfrm>
              <a:off x="496061" y="1457706"/>
              <a:ext cx="363220" cy="143510"/>
            </a:xfrm>
            <a:custGeom>
              <a:avLst/>
              <a:gdLst/>
              <a:ahLst/>
              <a:cxnLst/>
              <a:rect l="l" t="t" r="r" b="b"/>
              <a:pathLst>
                <a:path w="363219" h="143509">
                  <a:moveTo>
                    <a:pt x="0" y="0"/>
                  </a:moveTo>
                  <a:lnTo>
                    <a:pt x="362712" y="0"/>
                  </a:lnTo>
                  <a:lnTo>
                    <a:pt x="362712" y="143255"/>
                  </a:lnTo>
                  <a:lnTo>
                    <a:pt x="0" y="143255"/>
                  </a:lnTo>
                  <a:lnTo>
                    <a:pt x="0" y="0"/>
                  </a:lnTo>
                  <a:close/>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object 13"/>
          <p:cNvSpPr txBox="1">
            <a:spLocks noGrp="1"/>
          </p:cNvSpPr>
          <p:nvPr>
            <p:ph type="dt" sz="half" idx="6"/>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dirty="0">
                <a:ln>
                  <a:noFill/>
                </a:ln>
                <a:solidFill>
                  <a:srgbClr val="888888"/>
                </a:solidFill>
                <a:effectLst/>
                <a:uLnTx/>
                <a:uFillTx/>
                <a:latin typeface="Arial"/>
                <a:cs typeface="Arial"/>
              </a:rPr>
              <a:t>12/19/2023</a:t>
            </a:r>
          </a:p>
        </p:txBody>
      </p:sp>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888888"/>
                </a:solidFill>
                <a:effectLst/>
                <a:uLnTx/>
                <a:uFillTx/>
                <a:latin typeface="Arial"/>
                <a:cs typeface="Arial"/>
              </a:rPr>
              <a:pPr marL="38100" marR="0" lvl="0" indent="0" defTabSz="914400" eaLnBrk="1" fontAlgn="auto" latinLnBrk="0" hangingPunct="1">
                <a:lnSpc>
                  <a:spcPts val="1240"/>
                </a:lnSpc>
                <a:spcBef>
                  <a:spcPts val="0"/>
                </a:spcBef>
                <a:spcAft>
                  <a:spcPts val="0"/>
                </a:spcAft>
                <a:buClrTx/>
                <a:buSzTx/>
                <a:buFontTx/>
                <a:buNone/>
                <a:tabLst/>
                <a:defRPr/>
              </a:pPr>
              <a:t>42</a:t>
            </a:fld>
            <a:endParaRPr kumimoji="0" sz="1200" b="0" i="0" u="none" strike="noStrike" kern="0" cap="none" spc="-25" normalizeH="0" baseline="0" noProof="0" dirty="0">
              <a:ln>
                <a:noFill/>
              </a:ln>
              <a:solidFill>
                <a:srgbClr val="888888"/>
              </a:solidFill>
              <a:effectLst/>
              <a:uLnTx/>
              <a:uFillTx/>
              <a:latin typeface="Arial"/>
              <a:cs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50" y="-6350"/>
            <a:ext cx="12204700" cy="845185"/>
            <a:chOff x="-6350" y="-6350"/>
            <a:chExt cx="12204700" cy="845185"/>
          </a:xfrm>
        </p:grpSpPr>
        <p:pic>
          <p:nvPicPr>
            <p:cNvPr id="3" name="object 3"/>
            <p:cNvPicPr/>
            <p:nvPr/>
          </p:nvPicPr>
          <p:blipFill>
            <a:blip r:embed="rId2" cstate="print"/>
            <a:stretch>
              <a:fillRect/>
            </a:stretch>
          </p:blipFill>
          <p:spPr>
            <a:xfrm>
              <a:off x="0" y="0"/>
              <a:ext cx="12192000" cy="832103"/>
            </a:xfrm>
            <a:prstGeom prst="rect">
              <a:avLst/>
            </a:prstGeom>
          </p:spPr>
        </p:pic>
        <p:sp>
          <p:nvSpPr>
            <p:cNvPr id="4" name="object 4"/>
            <p:cNvSpPr/>
            <p:nvPr/>
          </p:nvSpPr>
          <p:spPr>
            <a:xfrm>
              <a:off x="0" y="0"/>
              <a:ext cx="12192000" cy="832485"/>
            </a:xfrm>
            <a:custGeom>
              <a:avLst/>
              <a:gdLst/>
              <a:ahLst/>
              <a:cxnLst/>
              <a:rect l="l" t="t" r="r" b="b"/>
              <a:pathLst>
                <a:path w="12192000" h="832485">
                  <a:moveTo>
                    <a:pt x="0" y="0"/>
                  </a:moveTo>
                  <a:lnTo>
                    <a:pt x="12192000" y="0"/>
                  </a:lnTo>
                  <a:lnTo>
                    <a:pt x="12192000" y="832103"/>
                  </a:lnTo>
                  <a:lnTo>
                    <a:pt x="0" y="832103"/>
                  </a:lnTo>
                  <a:lnTo>
                    <a:pt x="0" y="0"/>
                  </a:lnTo>
                  <a:close/>
                </a:path>
              </a:pathLst>
            </a:custGeom>
            <a:ln w="12700">
              <a:solidFill>
                <a:srgbClr val="2E528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p:cNvPicPr/>
            <p:nvPr/>
          </p:nvPicPr>
          <p:blipFill>
            <a:blip r:embed="rId3" cstate="print"/>
            <a:stretch>
              <a:fillRect/>
            </a:stretch>
          </p:blipFill>
          <p:spPr>
            <a:xfrm>
              <a:off x="8737092" y="76200"/>
              <a:ext cx="3206495" cy="685799"/>
            </a:xfrm>
            <a:prstGeom prst="rect">
              <a:avLst/>
            </a:prstGeom>
          </p:spPr>
        </p:pic>
      </p:grpSp>
      <p:sp>
        <p:nvSpPr>
          <p:cNvPr id="6" name="object 6"/>
          <p:cNvSpPr txBox="1"/>
          <p:nvPr/>
        </p:nvSpPr>
        <p:spPr>
          <a:xfrm>
            <a:off x="610552" y="4896802"/>
            <a:ext cx="10804525" cy="1397819"/>
          </a:xfrm>
          <a:prstGeom prst="rect">
            <a:avLst/>
          </a:prstGeom>
        </p:spPr>
        <p:txBody>
          <a:bodyPr vert="horz" wrap="square" lIns="0" tIns="12700" rIns="0" bIns="0" rtlCol="0">
            <a:spAutoFit/>
          </a:bodyPr>
          <a:lstStyle/>
          <a:p>
            <a:pPr marL="298450" marR="0" lvl="0" indent="-285750" defTabSz="914400" eaLnBrk="1" fontAlgn="auto" latinLnBrk="0" hangingPunct="1">
              <a:lnSpc>
                <a:spcPct val="100000"/>
              </a:lnSpc>
              <a:spcBef>
                <a:spcPts val="100"/>
              </a:spcBef>
              <a:spcAft>
                <a:spcPts val="0"/>
              </a:spcAft>
              <a:buClrTx/>
              <a:buSzTx/>
              <a:buFont typeface="Arial"/>
              <a:buChar char="•"/>
              <a:tabLst>
                <a:tab pos="298450" algn="l"/>
              </a:tabLst>
              <a:defRPr/>
            </a:pPr>
            <a:r>
              <a:rPr kumimoji="0" sz="1800" b="0" i="0" u="none" strike="noStrike" kern="0" cap="none" spc="-145" normalizeH="0" baseline="0" noProof="0" dirty="0">
                <a:ln>
                  <a:noFill/>
                </a:ln>
                <a:solidFill>
                  <a:sysClr val="windowText" lastClr="000000"/>
                </a:solidFill>
                <a:effectLst/>
                <a:uLnTx/>
                <a:uFillTx/>
                <a:latin typeface="Arial"/>
                <a:cs typeface="Arial"/>
              </a:rPr>
              <a:t>The</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140" normalizeH="0" baseline="0" noProof="0" dirty="0">
                <a:ln>
                  <a:noFill/>
                </a:ln>
                <a:solidFill>
                  <a:sysClr val="windowText" lastClr="000000"/>
                </a:solidFill>
                <a:effectLst/>
                <a:uLnTx/>
                <a:uFillTx/>
                <a:latin typeface="Arial"/>
                <a:cs typeface="Arial"/>
              </a:rPr>
              <a:t>Taxonomy</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155" normalizeH="0" baseline="0" noProof="0" dirty="0">
                <a:ln>
                  <a:noFill/>
                </a:ln>
                <a:solidFill>
                  <a:sysClr val="windowText" lastClr="000000"/>
                </a:solidFill>
                <a:effectLst/>
                <a:uLnTx/>
                <a:uFillTx/>
                <a:latin typeface="Arial"/>
                <a:cs typeface="Arial"/>
              </a:rPr>
              <a:t>Code</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75" normalizeH="0" baseline="0" noProof="0" dirty="0">
                <a:ln>
                  <a:noFill/>
                </a:ln>
                <a:solidFill>
                  <a:sysClr val="windowText" lastClr="000000"/>
                </a:solidFill>
                <a:effectLst/>
                <a:uLnTx/>
                <a:uFillTx/>
                <a:latin typeface="Arial"/>
                <a:cs typeface="Arial"/>
              </a:rPr>
              <a:t>should</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55" normalizeH="0" baseline="0" noProof="0" dirty="0">
                <a:ln>
                  <a:noFill/>
                </a:ln>
                <a:solidFill>
                  <a:sysClr val="windowText" lastClr="000000"/>
                </a:solidFill>
                <a:effectLst/>
                <a:uLnTx/>
                <a:uFillTx/>
                <a:latin typeface="Arial"/>
                <a:cs typeface="Arial"/>
              </a:rPr>
              <a:t>automatically</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55" normalizeH="0" baseline="0" noProof="0" dirty="0">
                <a:ln>
                  <a:noFill/>
                </a:ln>
                <a:solidFill>
                  <a:sysClr val="windowText" lastClr="000000"/>
                </a:solidFill>
                <a:effectLst/>
                <a:uLnTx/>
                <a:uFillTx/>
                <a:latin typeface="Arial"/>
                <a:cs typeface="Arial"/>
              </a:rPr>
              <a:t>populate</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but</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if</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50" normalizeH="0" baseline="0" noProof="0" dirty="0">
                <a:ln>
                  <a:noFill/>
                </a:ln>
                <a:solidFill>
                  <a:sysClr val="windowText" lastClr="000000"/>
                </a:solidFill>
                <a:effectLst/>
                <a:uLnTx/>
                <a:uFillTx/>
                <a:latin typeface="Arial"/>
                <a:cs typeface="Arial"/>
              </a:rPr>
              <a:t>it</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114" normalizeH="0" baseline="0" noProof="0" dirty="0">
                <a:ln>
                  <a:noFill/>
                </a:ln>
                <a:solidFill>
                  <a:sysClr val="windowText" lastClr="000000"/>
                </a:solidFill>
                <a:effectLst/>
                <a:uLnTx/>
                <a:uFillTx/>
                <a:latin typeface="Arial"/>
                <a:cs typeface="Arial"/>
              </a:rPr>
              <a:t>does</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not</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click</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70" normalizeH="0" baseline="0" noProof="0" dirty="0">
                <a:ln>
                  <a:noFill/>
                </a:ln>
                <a:solidFill>
                  <a:sysClr val="windowText" lastClr="000000"/>
                </a:solidFill>
                <a:effectLst/>
                <a:uLnTx/>
                <a:uFillTx/>
                <a:latin typeface="Arial"/>
                <a:cs typeface="Arial"/>
              </a:rPr>
              <a:t>on</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100" normalizeH="0" baseline="0" noProof="0" dirty="0">
                <a:ln>
                  <a:noFill/>
                </a:ln>
                <a:solidFill>
                  <a:srgbClr val="FF0000"/>
                </a:solidFill>
                <a:effectLst/>
                <a:uLnTx/>
                <a:uFillTx/>
                <a:latin typeface="Arial"/>
                <a:cs typeface="Arial"/>
              </a:rPr>
              <a:t>Add</a:t>
            </a:r>
            <a:r>
              <a:rPr kumimoji="0" sz="1800" b="0" i="0" u="none" strike="noStrike" kern="0" cap="none" spc="-75" normalizeH="0" baseline="0" noProof="0" dirty="0">
                <a:ln>
                  <a:noFill/>
                </a:ln>
                <a:solidFill>
                  <a:srgbClr val="FF0000"/>
                </a:solidFill>
                <a:effectLst/>
                <a:uLnTx/>
                <a:uFillTx/>
                <a:latin typeface="Arial"/>
                <a:cs typeface="Arial"/>
              </a:rPr>
              <a:t> </a:t>
            </a:r>
            <a:r>
              <a:rPr kumimoji="0" sz="1800" b="0" i="0" u="none" strike="noStrike" kern="0" cap="none" spc="-50" normalizeH="0" baseline="0" noProof="0" dirty="0">
                <a:ln>
                  <a:noFill/>
                </a:ln>
                <a:solidFill>
                  <a:sysClr val="windowText" lastClr="000000"/>
                </a:solidFill>
                <a:effectLst/>
                <a:uLnTx/>
                <a:uFillTx/>
                <a:latin typeface="Arial"/>
                <a:cs typeface="Arial"/>
              </a:rPr>
              <a:t>tab</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55" normalizeH="0" baseline="0" noProof="0" dirty="0">
                <a:ln>
                  <a:noFill/>
                </a:ln>
                <a:solidFill>
                  <a:sysClr val="windowText" lastClr="000000"/>
                </a:solidFill>
                <a:effectLst/>
                <a:uLnTx/>
                <a:uFillTx/>
                <a:latin typeface="Arial"/>
                <a:cs typeface="Arial"/>
              </a:rPr>
              <a:t>under</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140" normalizeH="0" baseline="0" noProof="0" dirty="0">
                <a:ln>
                  <a:noFill/>
                </a:ln>
                <a:solidFill>
                  <a:sysClr val="windowText" lastClr="000000"/>
                </a:solidFill>
                <a:effectLst/>
                <a:uLnTx/>
                <a:uFillTx/>
                <a:latin typeface="Arial"/>
                <a:cs typeface="Arial"/>
              </a:rPr>
              <a:t>Taxonomy</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List.</a:t>
            </a:r>
            <a:endParaRPr kumimoji="0" sz="1800" b="0" i="0" u="none" strike="noStrike" kern="0" cap="none" spc="0" normalizeH="0" baseline="0" noProof="0" dirty="0">
              <a:ln>
                <a:noFill/>
              </a:ln>
              <a:solidFill>
                <a:sysClr val="windowText" lastClr="000000"/>
              </a:solidFill>
              <a:effectLst/>
              <a:uLnTx/>
              <a:uFillTx/>
              <a:latin typeface="Arial"/>
              <a:cs typeface="Arial"/>
            </a:endParaRPr>
          </a:p>
          <a:p>
            <a:pPr marL="299085" marR="5080" lvl="0" indent="-287020" defTabSz="914400">
              <a:buFontTx/>
              <a:buChar char="•"/>
              <a:tabLst>
                <a:tab pos="299085" algn="l"/>
                <a:tab pos="350520" algn="l"/>
              </a:tabLst>
              <a:defRPr/>
            </a:pPr>
            <a:r>
              <a:rPr kumimoji="0" sz="1800" b="0" i="0" u="none" strike="noStrike" kern="0" cap="none" spc="0" normalizeH="0" baseline="0" noProof="0" dirty="0">
                <a:ln>
                  <a:noFill/>
                </a:ln>
                <a:solidFill>
                  <a:sysClr val="windowText" lastClr="000000"/>
                </a:solidFill>
                <a:effectLst/>
                <a:uLnTx/>
                <a:uFillTx/>
                <a:latin typeface="Arial"/>
                <a:cs typeface="Arial"/>
              </a:rPr>
              <a:t>	</a:t>
            </a:r>
            <a:r>
              <a:rPr kumimoji="0" sz="1800" b="0" i="0" u="none" strike="noStrike" kern="0" cap="none" spc="-65" normalizeH="0" baseline="0" noProof="0" dirty="0">
                <a:ln>
                  <a:noFill/>
                </a:ln>
                <a:solidFill>
                  <a:sysClr val="windowText" lastClr="000000"/>
                </a:solidFill>
                <a:effectLst/>
                <a:uLnTx/>
                <a:uFillTx/>
                <a:latin typeface="Arial"/>
                <a:cs typeface="Arial"/>
              </a:rPr>
              <a:t>At</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75" normalizeH="0" baseline="0" noProof="0" dirty="0">
                <a:ln>
                  <a:noFill/>
                </a:ln>
                <a:solidFill>
                  <a:sysClr val="windowText" lastClr="000000"/>
                </a:solidFill>
                <a:effectLst/>
                <a:uLnTx/>
                <a:uFillTx/>
                <a:latin typeface="Arial"/>
                <a:cs typeface="Arial"/>
              </a:rPr>
              <a:t>least</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one</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of</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140" normalizeH="0" baseline="0" noProof="0" dirty="0">
                <a:ln>
                  <a:noFill/>
                </a:ln>
                <a:solidFill>
                  <a:sysClr val="windowText" lastClr="000000"/>
                </a:solidFill>
                <a:effectLst/>
                <a:uLnTx/>
                <a:uFillTx/>
                <a:latin typeface="Arial"/>
                <a:cs typeface="Arial"/>
              </a:rPr>
              <a:t>Taxonomy</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165" normalizeH="0" baseline="0" noProof="0" dirty="0">
                <a:ln>
                  <a:noFill/>
                </a:ln>
                <a:solidFill>
                  <a:sysClr val="windowText" lastClr="000000"/>
                </a:solidFill>
                <a:effectLst/>
                <a:uLnTx/>
                <a:uFillTx/>
                <a:latin typeface="Arial"/>
                <a:cs typeface="Arial"/>
              </a:rPr>
              <a:t>Codes</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60" normalizeH="0" baseline="0" noProof="0" dirty="0">
                <a:ln>
                  <a:noFill/>
                </a:ln>
                <a:solidFill>
                  <a:sysClr val="windowText" lastClr="000000"/>
                </a:solidFill>
                <a:effectLst/>
                <a:uLnTx/>
                <a:uFillTx/>
                <a:latin typeface="Arial"/>
                <a:cs typeface="Arial"/>
              </a:rPr>
              <a:t>entered</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in</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204" normalizeH="0" baseline="0" noProof="0" dirty="0">
                <a:ln>
                  <a:noFill/>
                </a:ln>
                <a:solidFill>
                  <a:sysClr val="windowText" lastClr="000000"/>
                </a:solidFill>
                <a:effectLst/>
                <a:uLnTx/>
                <a:uFillTx/>
                <a:latin typeface="Arial"/>
                <a:cs typeface="Arial"/>
              </a:rPr>
              <a:t>IMPACT</a:t>
            </a:r>
            <a:r>
              <a:rPr kumimoji="0" sz="1800" b="0" i="0" u="none" strike="noStrike" kern="0" cap="none" spc="-95" normalizeH="0" baseline="0" noProof="0" dirty="0">
                <a:ln>
                  <a:noFill/>
                </a:ln>
                <a:solidFill>
                  <a:sysClr val="windowText" lastClr="000000"/>
                </a:solidFill>
                <a:effectLst/>
                <a:uLnTx/>
                <a:uFillTx/>
                <a:latin typeface="Arial"/>
                <a:cs typeface="Arial"/>
              </a:rPr>
              <a:t> </a:t>
            </a:r>
            <a:r>
              <a:rPr kumimoji="0" sz="1800" b="0" i="0" u="none" strike="noStrike" kern="0" cap="none" spc="-70" normalizeH="0" baseline="0" noProof="0" dirty="0">
                <a:ln>
                  <a:noFill/>
                </a:ln>
                <a:solidFill>
                  <a:sysClr val="windowText" lastClr="000000"/>
                </a:solidFill>
                <a:effectLst/>
                <a:uLnTx/>
                <a:uFillTx/>
                <a:latin typeface="Arial"/>
                <a:cs typeface="Arial"/>
              </a:rPr>
              <a:t>must</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be</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145" normalizeH="0" baseline="0" noProof="0" dirty="0">
                <a:ln>
                  <a:noFill/>
                </a:ln>
                <a:solidFill>
                  <a:sysClr val="windowText" lastClr="000000"/>
                </a:solidFill>
                <a:effectLst/>
                <a:uLnTx/>
                <a:uFillTx/>
                <a:latin typeface="Arial"/>
                <a:cs typeface="Arial"/>
              </a:rPr>
              <a:t>Taxonomy</a:t>
            </a:r>
            <a:r>
              <a:rPr kumimoji="0" sz="1800" b="0" i="0" u="none" strike="noStrike" kern="0" cap="none" spc="-90" normalizeH="0" baseline="0" noProof="0" dirty="0">
                <a:ln>
                  <a:noFill/>
                </a:ln>
                <a:solidFill>
                  <a:sysClr val="windowText" lastClr="000000"/>
                </a:solidFill>
                <a:effectLst/>
                <a:uLnTx/>
                <a:uFillTx/>
                <a:latin typeface="Arial"/>
                <a:cs typeface="Arial"/>
              </a:rPr>
              <a:t> </a:t>
            </a:r>
            <a:r>
              <a:rPr kumimoji="0" sz="1800" b="0" i="0" u="none" strike="noStrike" kern="0" cap="none" spc="-155" normalizeH="0" baseline="0" noProof="0" dirty="0">
                <a:ln>
                  <a:noFill/>
                </a:ln>
                <a:solidFill>
                  <a:sysClr val="windowText" lastClr="000000"/>
                </a:solidFill>
                <a:effectLst/>
                <a:uLnTx/>
                <a:uFillTx/>
                <a:latin typeface="Arial"/>
                <a:cs typeface="Arial"/>
              </a:rPr>
              <a:t>Code</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75" normalizeH="0" baseline="0" noProof="0" dirty="0">
                <a:ln>
                  <a:noFill/>
                </a:ln>
                <a:solidFill>
                  <a:sysClr val="windowText" lastClr="000000"/>
                </a:solidFill>
                <a:effectLst/>
                <a:uLnTx/>
                <a:uFillTx/>
                <a:latin typeface="Arial"/>
                <a:cs typeface="Arial"/>
              </a:rPr>
              <a:t>registered</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with</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National </a:t>
            </a:r>
            <a:r>
              <a:rPr kumimoji="0" sz="1800" b="0" i="0" u="none" strike="noStrike" kern="0" cap="none" spc="-125" normalizeH="0" baseline="0" noProof="0" dirty="0">
                <a:ln>
                  <a:noFill/>
                </a:ln>
                <a:solidFill>
                  <a:sysClr val="windowText" lastClr="000000"/>
                </a:solidFill>
                <a:effectLst/>
                <a:uLnTx/>
                <a:uFillTx/>
                <a:latin typeface="Arial"/>
                <a:cs typeface="Arial"/>
              </a:rPr>
              <a:t>Plan</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and</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75" normalizeH="0" baseline="0" noProof="0" dirty="0">
                <a:ln>
                  <a:noFill/>
                </a:ln>
                <a:solidFill>
                  <a:sysClr val="windowText" lastClr="000000"/>
                </a:solidFill>
                <a:effectLst/>
                <a:uLnTx/>
                <a:uFillTx/>
                <a:latin typeface="Arial"/>
                <a:cs typeface="Arial"/>
              </a:rPr>
              <a:t>Provider</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80" normalizeH="0" baseline="0" noProof="0" dirty="0">
                <a:ln>
                  <a:noFill/>
                </a:ln>
                <a:solidFill>
                  <a:sysClr val="windowText" lastClr="000000"/>
                </a:solidFill>
                <a:effectLst/>
                <a:uLnTx/>
                <a:uFillTx/>
                <a:latin typeface="Arial"/>
                <a:cs typeface="Arial"/>
              </a:rPr>
              <a:t>Enumeration</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145" normalizeH="0" baseline="0" noProof="0" dirty="0">
                <a:ln>
                  <a:noFill/>
                </a:ln>
                <a:solidFill>
                  <a:sysClr val="windowText" lastClr="000000"/>
                </a:solidFill>
                <a:effectLst/>
                <a:uLnTx/>
                <a:uFillTx/>
                <a:latin typeface="Arial"/>
                <a:cs typeface="Arial"/>
              </a:rPr>
              <a:t>System</a:t>
            </a:r>
            <a:r>
              <a:rPr kumimoji="0" sz="1800" b="0" i="0" u="none" strike="noStrike" kern="0" cap="none" spc="-65" normalizeH="0" baseline="0" noProof="0" dirty="0">
                <a:ln>
                  <a:noFill/>
                </a:ln>
                <a:solidFill>
                  <a:sysClr val="windowText" lastClr="000000"/>
                </a:solidFill>
                <a:effectLst/>
                <a:uLnTx/>
                <a:uFillTx/>
                <a:latin typeface="Arial"/>
                <a:cs typeface="Arial"/>
              </a:rPr>
              <a:t> (NPPES).</a:t>
            </a:r>
            <a:r>
              <a:rPr lang="en-US" kern="0" dirty="0">
                <a:solidFill>
                  <a:sysClr val="windowText" lastClr="000000"/>
                </a:solidFill>
                <a:latin typeface="Arial"/>
                <a:cs typeface="Arial"/>
              </a:rPr>
              <a:t> </a:t>
            </a:r>
          </a:p>
          <a:p>
            <a:pPr marL="299085" marR="5080" lvl="0" indent="-287020" defTabSz="914400">
              <a:buFontTx/>
              <a:buChar char="•"/>
              <a:tabLst>
                <a:tab pos="299085" algn="l"/>
                <a:tab pos="350520" algn="l"/>
              </a:tabLst>
              <a:defRPr/>
            </a:pPr>
            <a:r>
              <a:rPr lang="en-US" kern="0" dirty="0">
                <a:solidFill>
                  <a:sysClr val="windowText" lastClr="000000"/>
                </a:solidFill>
                <a:latin typeface="Arial"/>
                <a:cs typeface="Arial"/>
              </a:rPr>
              <a:t>The correct taxonomy is </a:t>
            </a:r>
            <a:r>
              <a:rPr lang="en-US" b="1" kern="0" dirty="0">
                <a:solidFill>
                  <a:srgbClr val="FF0000"/>
                </a:solidFill>
                <a:latin typeface="Arial"/>
                <a:cs typeface="Arial"/>
              </a:rPr>
              <a:t>183500000X</a:t>
            </a:r>
            <a:r>
              <a:rPr lang="en-US" b="1" kern="0" dirty="0">
                <a:solidFill>
                  <a:sysClr val="windowText" lastClr="000000"/>
                </a:solidFill>
                <a:latin typeface="Arial"/>
                <a:cs typeface="Arial"/>
              </a:rPr>
              <a:t> </a:t>
            </a:r>
            <a:r>
              <a:rPr lang="en-US" kern="0" dirty="0">
                <a:solidFill>
                  <a:sysClr val="windowText" lastClr="000000"/>
                </a:solidFill>
                <a:latin typeface="Arial"/>
                <a:cs typeface="Arial"/>
              </a:rPr>
              <a:t>(the one associated with your pharmacist NPI).</a:t>
            </a:r>
            <a:endParaRPr kumimoji="0" sz="1800" b="0" i="0" u="none" strike="noStrike" kern="0" cap="none" spc="0" normalizeH="0" baseline="0" noProof="0" dirty="0">
              <a:ln>
                <a:noFill/>
              </a:ln>
              <a:solidFill>
                <a:sysClr val="windowText" lastClr="000000"/>
              </a:solidFill>
              <a:effectLst/>
              <a:uLnTx/>
              <a:uFillTx/>
              <a:latin typeface="Arial"/>
              <a:cs typeface="Arial"/>
            </a:endParaRPr>
          </a:p>
          <a:p>
            <a:pPr marL="298450" marR="0" lvl="0" indent="-285750" defTabSz="914400" eaLnBrk="1" fontAlgn="auto" latinLnBrk="0" hangingPunct="1">
              <a:lnSpc>
                <a:spcPct val="100000"/>
              </a:lnSpc>
              <a:spcBef>
                <a:spcPts val="0"/>
              </a:spcBef>
              <a:spcAft>
                <a:spcPts val="0"/>
              </a:spcAft>
              <a:buClrTx/>
              <a:buSzTx/>
              <a:buFontTx/>
              <a:buChar char="•"/>
              <a:tabLst>
                <a:tab pos="298450" algn="l"/>
              </a:tabLst>
              <a:defRPr/>
            </a:pPr>
            <a:r>
              <a:rPr kumimoji="0" sz="1800" b="0" i="0" u="none" strike="noStrike" kern="0" cap="none" spc="0" normalizeH="0" baseline="0" noProof="0" dirty="0">
                <a:ln>
                  <a:noFill/>
                </a:ln>
                <a:solidFill>
                  <a:sysClr val="windowText" lastClr="000000"/>
                </a:solidFill>
                <a:effectLst/>
                <a:uLnTx/>
                <a:uFillTx/>
                <a:latin typeface="Arial"/>
                <a:cs typeface="Arial"/>
              </a:rPr>
              <a:t>If</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140" normalizeH="0" baseline="0" noProof="0" dirty="0">
                <a:ln>
                  <a:noFill/>
                </a:ln>
                <a:solidFill>
                  <a:sysClr val="windowText" lastClr="000000"/>
                </a:solidFill>
                <a:effectLst/>
                <a:uLnTx/>
                <a:uFillTx/>
                <a:latin typeface="Arial"/>
                <a:cs typeface="Arial"/>
              </a:rPr>
              <a:t>Taxonomy</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105" normalizeH="0" baseline="0" noProof="0" dirty="0">
                <a:ln>
                  <a:noFill/>
                </a:ln>
                <a:solidFill>
                  <a:sysClr val="windowText" lastClr="000000"/>
                </a:solidFill>
                <a:effectLst/>
                <a:uLnTx/>
                <a:uFillTx/>
                <a:latin typeface="Arial"/>
                <a:cs typeface="Arial"/>
              </a:rPr>
              <a:t>code</a:t>
            </a:r>
            <a:r>
              <a:rPr kumimoji="0" sz="1800" b="0" i="0" u="none" strike="noStrike" kern="0" cap="none" spc="-55" normalizeH="0" baseline="0" noProof="0" dirty="0">
                <a:ln>
                  <a:noFill/>
                </a:ln>
                <a:solidFill>
                  <a:sysClr val="windowText" lastClr="000000"/>
                </a:solidFill>
                <a:effectLst/>
                <a:uLnTx/>
                <a:uFillTx/>
                <a:latin typeface="Arial"/>
                <a:cs typeface="Arial"/>
              </a:rPr>
              <a:t> automatically </a:t>
            </a:r>
            <a:r>
              <a:rPr kumimoji="0" sz="1800" b="0" i="0" u="none" strike="noStrike" kern="0" cap="none" spc="-75" normalizeH="0" baseline="0" noProof="0" dirty="0">
                <a:ln>
                  <a:noFill/>
                </a:ln>
                <a:solidFill>
                  <a:sysClr val="windowText" lastClr="000000"/>
                </a:solidFill>
                <a:effectLst/>
                <a:uLnTx/>
                <a:uFillTx/>
                <a:latin typeface="Arial"/>
                <a:cs typeface="Arial"/>
              </a:rPr>
              <a:t>populates</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90" normalizeH="0" baseline="0" noProof="0" dirty="0">
                <a:ln>
                  <a:noFill/>
                </a:ln>
                <a:solidFill>
                  <a:sysClr val="windowText" lastClr="000000"/>
                </a:solidFill>
                <a:effectLst/>
                <a:uLnTx/>
                <a:uFillTx/>
                <a:latin typeface="Arial"/>
                <a:cs typeface="Arial"/>
              </a:rPr>
              <a:t>proceed</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80" normalizeH="0" baseline="0" noProof="0" dirty="0">
                <a:ln>
                  <a:noFill/>
                </a:ln>
                <a:solidFill>
                  <a:sysClr val="windowText" lastClr="000000"/>
                </a:solidFill>
                <a:effectLst/>
                <a:uLnTx/>
                <a:uFillTx/>
                <a:latin typeface="Arial"/>
                <a:cs typeface="Arial"/>
              </a:rPr>
              <a:t>slide</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22.</a:t>
            </a:r>
            <a:endParaRPr kumimoji="0" sz="1800" b="0" i="0" u="none" strike="noStrike" kern="0" cap="none" spc="0" normalizeH="0" baseline="0" noProof="0" dirty="0">
              <a:ln>
                <a:noFill/>
              </a:ln>
              <a:solidFill>
                <a:sysClr val="windowText" lastClr="000000"/>
              </a:solidFill>
              <a:effectLst/>
              <a:uLnTx/>
              <a:uFillTx/>
              <a:latin typeface="Arial"/>
              <a:cs typeface="Arial"/>
            </a:endParaRPr>
          </a:p>
        </p:txBody>
      </p:sp>
      <p:sp>
        <p:nvSpPr>
          <p:cNvPr id="7" name="object 7"/>
          <p:cNvSpPr txBox="1">
            <a:spLocks noGrp="1"/>
          </p:cNvSpPr>
          <p:nvPr>
            <p:ph type="title"/>
          </p:nvPr>
        </p:nvSpPr>
        <p:spPr>
          <a:prstGeom prst="rect">
            <a:avLst/>
          </a:prstGeom>
        </p:spPr>
        <p:txBody>
          <a:bodyPr vert="horz" wrap="square" lIns="0" tIns="254798" rIns="0" bIns="0" rtlCol="0">
            <a:spAutoFit/>
          </a:bodyPr>
          <a:lstStyle/>
          <a:p>
            <a:pPr marL="339725">
              <a:lnSpc>
                <a:spcPct val="100000"/>
              </a:lnSpc>
              <a:spcBef>
                <a:spcPts val="95"/>
              </a:spcBef>
            </a:pPr>
            <a:r>
              <a:rPr spc="-190" dirty="0"/>
              <a:t>Step</a:t>
            </a:r>
            <a:r>
              <a:rPr spc="-114" dirty="0"/>
              <a:t> </a:t>
            </a:r>
            <a:r>
              <a:rPr spc="-105" dirty="0"/>
              <a:t>2:</a:t>
            </a:r>
            <a:r>
              <a:rPr spc="-110" dirty="0"/>
              <a:t> </a:t>
            </a:r>
            <a:r>
              <a:rPr spc="-160" dirty="0"/>
              <a:t>Add</a:t>
            </a:r>
            <a:r>
              <a:rPr spc="-105" dirty="0"/>
              <a:t> </a:t>
            </a:r>
            <a:r>
              <a:rPr spc="-145" dirty="0"/>
              <a:t>Specialties/Taxonomy</a:t>
            </a:r>
          </a:p>
        </p:txBody>
      </p:sp>
      <p:grpSp>
        <p:nvGrpSpPr>
          <p:cNvPr id="8" name="object 8"/>
          <p:cNvGrpSpPr/>
          <p:nvPr/>
        </p:nvGrpSpPr>
        <p:grpSpPr>
          <a:xfrm>
            <a:off x="132587" y="908303"/>
            <a:ext cx="11927205" cy="3622675"/>
            <a:chOff x="132587" y="908303"/>
            <a:chExt cx="11927205" cy="3622675"/>
          </a:xfrm>
        </p:grpSpPr>
        <p:pic>
          <p:nvPicPr>
            <p:cNvPr id="9" name="object 9"/>
            <p:cNvPicPr/>
            <p:nvPr/>
          </p:nvPicPr>
          <p:blipFill>
            <a:blip r:embed="rId4" cstate="print"/>
            <a:stretch>
              <a:fillRect/>
            </a:stretch>
          </p:blipFill>
          <p:spPr>
            <a:xfrm>
              <a:off x="132587" y="908303"/>
              <a:ext cx="11926823" cy="3622547"/>
            </a:xfrm>
            <a:prstGeom prst="rect">
              <a:avLst/>
            </a:prstGeom>
          </p:spPr>
        </p:pic>
        <p:sp>
          <p:nvSpPr>
            <p:cNvPr id="10" name="object 10"/>
            <p:cNvSpPr/>
            <p:nvPr/>
          </p:nvSpPr>
          <p:spPr>
            <a:xfrm>
              <a:off x="249173" y="3259074"/>
              <a:ext cx="304800" cy="152400"/>
            </a:xfrm>
            <a:custGeom>
              <a:avLst/>
              <a:gdLst/>
              <a:ahLst/>
              <a:cxnLst/>
              <a:rect l="l" t="t" r="r" b="b"/>
              <a:pathLst>
                <a:path w="304800" h="152400">
                  <a:moveTo>
                    <a:pt x="0" y="0"/>
                  </a:moveTo>
                  <a:lnTo>
                    <a:pt x="304800" y="0"/>
                  </a:lnTo>
                  <a:lnTo>
                    <a:pt x="304800" y="152400"/>
                  </a:lnTo>
                  <a:lnTo>
                    <a:pt x="0" y="152400"/>
                  </a:lnTo>
                  <a:lnTo>
                    <a:pt x="0" y="0"/>
                  </a:lnTo>
                  <a:close/>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1" name="object 11"/>
          <p:cNvSpPr txBox="1">
            <a:spLocks noGrp="1"/>
          </p:cNvSpPr>
          <p:nvPr>
            <p:ph type="dt" sz="half" idx="6"/>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dirty="0">
                <a:ln>
                  <a:noFill/>
                </a:ln>
                <a:solidFill>
                  <a:srgbClr val="888888"/>
                </a:solidFill>
                <a:effectLst/>
                <a:uLnTx/>
                <a:uFillTx/>
                <a:latin typeface="Arial"/>
                <a:cs typeface="Arial"/>
              </a:rPr>
              <a:t>12/19/2023</a:t>
            </a:r>
          </a:p>
        </p:txBody>
      </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888888"/>
                </a:solidFill>
                <a:effectLst/>
                <a:uLnTx/>
                <a:uFillTx/>
                <a:latin typeface="Arial"/>
                <a:cs typeface="Arial"/>
              </a:rPr>
              <a:pPr marL="38100" marR="0" lvl="0" indent="0" defTabSz="914400" eaLnBrk="1" fontAlgn="auto" latinLnBrk="0" hangingPunct="1">
                <a:lnSpc>
                  <a:spcPts val="1240"/>
                </a:lnSpc>
                <a:spcBef>
                  <a:spcPts val="0"/>
                </a:spcBef>
                <a:spcAft>
                  <a:spcPts val="0"/>
                </a:spcAft>
                <a:buClrTx/>
                <a:buSzTx/>
                <a:buFontTx/>
                <a:buNone/>
                <a:tabLst/>
                <a:defRPr/>
              </a:pPr>
              <a:t>43</a:t>
            </a:fld>
            <a:endParaRPr kumimoji="0" sz="1200" b="0" i="0" u="none" strike="noStrike" kern="0" cap="none" spc="-25" normalizeH="0" baseline="0" noProof="0" dirty="0">
              <a:ln>
                <a:noFill/>
              </a:ln>
              <a:solidFill>
                <a:srgbClr val="888888"/>
              </a:solidFill>
              <a:effectLst/>
              <a:uLnTx/>
              <a:uFillTx/>
              <a:latin typeface="Arial"/>
              <a:cs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50" y="-6350"/>
            <a:ext cx="12204700" cy="845185"/>
            <a:chOff x="-6350" y="-6350"/>
            <a:chExt cx="12204700" cy="845185"/>
          </a:xfrm>
        </p:grpSpPr>
        <p:pic>
          <p:nvPicPr>
            <p:cNvPr id="3" name="object 3"/>
            <p:cNvPicPr/>
            <p:nvPr/>
          </p:nvPicPr>
          <p:blipFill>
            <a:blip r:embed="rId2" cstate="print"/>
            <a:stretch>
              <a:fillRect/>
            </a:stretch>
          </p:blipFill>
          <p:spPr>
            <a:xfrm>
              <a:off x="0" y="0"/>
              <a:ext cx="12192000" cy="832103"/>
            </a:xfrm>
            <a:prstGeom prst="rect">
              <a:avLst/>
            </a:prstGeom>
          </p:spPr>
        </p:pic>
        <p:sp>
          <p:nvSpPr>
            <p:cNvPr id="4" name="object 4"/>
            <p:cNvSpPr/>
            <p:nvPr/>
          </p:nvSpPr>
          <p:spPr>
            <a:xfrm>
              <a:off x="0" y="0"/>
              <a:ext cx="12192000" cy="832485"/>
            </a:xfrm>
            <a:custGeom>
              <a:avLst/>
              <a:gdLst/>
              <a:ahLst/>
              <a:cxnLst/>
              <a:rect l="l" t="t" r="r" b="b"/>
              <a:pathLst>
                <a:path w="12192000" h="832485">
                  <a:moveTo>
                    <a:pt x="0" y="0"/>
                  </a:moveTo>
                  <a:lnTo>
                    <a:pt x="12192000" y="0"/>
                  </a:lnTo>
                  <a:lnTo>
                    <a:pt x="12192000" y="832103"/>
                  </a:lnTo>
                  <a:lnTo>
                    <a:pt x="0" y="832103"/>
                  </a:lnTo>
                  <a:lnTo>
                    <a:pt x="0" y="0"/>
                  </a:lnTo>
                  <a:close/>
                </a:path>
              </a:pathLst>
            </a:custGeom>
            <a:ln w="12700">
              <a:solidFill>
                <a:srgbClr val="2E528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p:cNvPicPr/>
            <p:nvPr/>
          </p:nvPicPr>
          <p:blipFill>
            <a:blip r:embed="rId3" cstate="print"/>
            <a:stretch>
              <a:fillRect/>
            </a:stretch>
          </p:blipFill>
          <p:spPr>
            <a:xfrm>
              <a:off x="8737092" y="76200"/>
              <a:ext cx="3206495" cy="685799"/>
            </a:xfrm>
            <a:prstGeom prst="rect">
              <a:avLst/>
            </a:prstGeom>
          </p:spPr>
        </p:pic>
      </p:grpSp>
      <p:sp>
        <p:nvSpPr>
          <p:cNvPr id="6" name="object 6"/>
          <p:cNvSpPr txBox="1"/>
          <p:nvPr/>
        </p:nvSpPr>
        <p:spPr>
          <a:xfrm>
            <a:off x="373786" y="5376209"/>
            <a:ext cx="7066280" cy="848360"/>
          </a:xfrm>
          <a:prstGeom prst="rect">
            <a:avLst/>
          </a:prstGeom>
        </p:spPr>
        <p:txBody>
          <a:bodyPr vert="horz" wrap="square" lIns="0" tIns="12700" rIns="0" bIns="0" rtlCol="0">
            <a:spAutoFit/>
          </a:bodyPr>
          <a:lstStyle/>
          <a:p>
            <a:pPr marL="299085" marR="0" lvl="0" indent="-286385" defTabSz="914400" eaLnBrk="1" fontAlgn="auto" latinLnBrk="0" hangingPunct="1">
              <a:lnSpc>
                <a:spcPct val="100000"/>
              </a:lnSpc>
              <a:spcBef>
                <a:spcPts val="100"/>
              </a:spcBef>
              <a:spcAft>
                <a:spcPts val="0"/>
              </a:spcAft>
              <a:buClrTx/>
              <a:buSzTx/>
              <a:buFont typeface="Arial"/>
              <a:buChar char="•"/>
              <a:tabLst>
                <a:tab pos="299085" algn="l"/>
              </a:tabLst>
              <a:defRPr/>
            </a:pPr>
            <a:r>
              <a:rPr kumimoji="0" sz="1800" b="0" i="0" u="none" strike="noStrike" kern="0" cap="none" spc="-85" normalizeH="0" baseline="0" noProof="0" dirty="0">
                <a:ln>
                  <a:noFill/>
                </a:ln>
                <a:solidFill>
                  <a:sysClr val="windowText" lastClr="000000"/>
                </a:solidFill>
                <a:effectLst/>
                <a:uLnTx/>
                <a:uFillTx/>
                <a:latin typeface="Arial"/>
                <a:cs typeface="Arial"/>
              </a:rPr>
              <a:t>Enter</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1" i="1" u="none" strike="noStrike" kern="0" cap="none" spc="-185" normalizeH="0" baseline="0" noProof="0" dirty="0">
                <a:ln>
                  <a:noFill/>
                </a:ln>
                <a:solidFill>
                  <a:srgbClr val="FF0000"/>
                </a:solidFill>
                <a:effectLst/>
                <a:uLnTx/>
                <a:uFillTx/>
                <a:latin typeface="Arial"/>
                <a:cs typeface="Arial"/>
              </a:rPr>
              <a:t>Taxonomy</a:t>
            </a:r>
            <a:r>
              <a:rPr kumimoji="0" sz="1800" b="1" i="1" u="none" strike="noStrike" kern="0" cap="none" spc="-80" normalizeH="0" baseline="0" noProof="0" dirty="0">
                <a:ln>
                  <a:noFill/>
                </a:ln>
                <a:solidFill>
                  <a:srgbClr val="FF0000"/>
                </a:solidFill>
                <a:effectLst/>
                <a:uLnTx/>
                <a:uFillTx/>
                <a:latin typeface="Arial"/>
                <a:cs typeface="Arial"/>
              </a:rPr>
              <a:t> </a:t>
            </a:r>
            <a:r>
              <a:rPr kumimoji="0" sz="1800" b="1" i="1" u="none" strike="noStrike" kern="0" cap="none" spc="-210" normalizeH="0" baseline="0" noProof="0" dirty="0">
                <a:ln>
                  <a:noFill/>
                </a:ln>
                <a:solidFill>
                  <a:srgbClr val="FF0000"/>
                </a:solidFill>
                <a:effectLst/>
                <a:uLnTx/>
                <a:uFillTx/>
                <a:latin typeface="Arial"/>
                <a:cs typeface="Arial"/>
              </a:rPr>
              <a:t>Code</a:t>
            </a:r>
            <a:r>
              <a:rPr kumimoji="0" sz="1800" b="1" i="1" u="none" strike="noStrike" kern="0" cap="none" spc="-70" normalizeH="0" baseline="0" noProof="0" dirty="0">
                <a:ln>
                  <a:noFill/>
                </a:ln>
                <a:solidFill>
                  <a:srgbClr val="FF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and</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1" i="1" u="none" strike="noStrike" kern="0" cap="none" spc="-95" normalizeH="0" baseline="0" noProof="0" dirty="0">
                <a:ln>
                  <a:noFill/>
                </a:ln>
                <a:solidFill>
                  <a:srgbClr val="FF0000"/>
                </a:solidFill>
                <a:effectLst/>
                <a:uLnTx/>
                <a:uFillTx/>
                <a:latin typeface="Arial"/>
                <a:cs typeface="Arial"/>
              </a:rPr>
              <a:t>Start</a:t>
            </a:r>
            <a:r>
              <a:rPr kumimoji="0" sz="1800" b="1" i="1" u="none" strike="noStrike" kern="0" cap="none" spc="-75" normalizeH="0" baseline="0" noProof="0" dirty="0">
                <a:ln>
                  <a:noFill/>
                </a:ln>
                <a:solidFill>
                  <a:srgbClr val="FF0000"/>
                </a:solidFill>
                <a:effectLst/>
                <a:uLnTx/>
                <a:uFillTx/>
                <a:latin typeface="Arial"/>
                <a:cs typeface="Arial"/>
              </a:rPr>
              <a:t> </a:t>
            </a:r>
            <a:r>
              <a:rPr kumimoji="0" sz="1800" b="1" i="1" u="none" strike="noStrike" kern="0" cap="none" spc="-10" normalizeH="0" baseline="0" noProof="0" dirty="0">
                <a:ln>
                  <a:noFill/>
                </a:ln>
                <a:solidFill>
                  <a:srgbClr val="FF0000"/>
                </a:solidFill>
                <a:effectLst/>
                <a:uLnTx/>
                <a:uFillTx/>
                <a:latin typeface="Arial"/>
                <a:cs typeface="Arial"/>
              </a:rPr>
              <a:t>Date</a:t>
            </a:r>
            <a:r>
              <a:rPr kumimoji="0" sz="1800" b="0" i="0" u="none" strike="noStrike" kern="0" cap="none" spc="-10" normalizeH="0" baseline="0" noProof="0" dirty="0">
                <a:ln>
                  <a:noFill/>
                </a:ln>
                <a:solidFill>
                  <a:sysClr val="windowText" lastClr="000000"/>
                </a:solidFill>
                <a:effectLst/>
                <a:uLnTx/>
                <a:uFillTx/>
                <a:latin typeface="Arial"/>
                <a:cs typeface="Arial"/>
              </a:rPr>
              <a:t>.</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98450" marR="0" lvl="0" indent="-285750" defTabSz="914400" eaLnBrk="1" fontAlgn="auto" latinLnBrk="0" hangingPunct="1">
              <a:lnSpc>
                <a:spcPct val="100000"/>
              </a:lnSpc>
              <a:spcBef>
                <a:spcPts val="0"/>
              </a:spcBef>
              <a:spcAft>
                <a:spcPts val="0"/>
              </a:spcAft>
              <a:buClrTx/>
              <a:buSzTx/>
              <a:buFontTx/>
              <a:buChar char="•"/>
              <a:tabLst>
                <a:tab pos="298450" algn="l"/>
              </a:tabLst>
              <a:defRPr/>
            </a:pPr>
            <a:r>
              <a:rPr kumimoji="0" sz="1800" b="0" i="0" u="none" strike="noStrike" kern="0" cap="none" spc="-125" normalizeH="0" baseline="0" noProof="0" dirty="0">
                <a:ln>
                  <a:noFill/>
                </a:ln>
                <a:solidFill>
                  <a:sysClr val="windowText" lastClr="000000"/>
                </a:solidFill>
                <a:effectLst/>
                <a:uLnTx/>
                <a:uFillTx/>
                <a:latin typeface="Arial"/>
                <a:cs typeface="Arial"/>
              </a:rPr>
              <a:t>Click</a:t>
            </a:r>
            <a:r>
              <a:rPr kumimoji="0" sz="1800" b="0" i="0" u="none" strike="noStrike" kern="0" cap="none" spc="-40" normalizeH="0" baseline="0" noProof="0" dirty="0">
                <a:ln>
                  <a:noFill/>
                </a:ln>
                <a:solidFill>
                  <a:sysClr val="windowText" lastClr="000000"/>
                </a:solidFill>
                <a:effectLst/>
                <a:uLnTx/>
                <a:uFillTx/>
                <a:latin typeface="Arial"/>
                <a:cs typeface="Arial"/>
              </a:rPr>
              <a:t> </a:t>
            </a:r>
            <a:r>
              <a:rPr kumimoji="0" sz="1800" b="0" i="0" u="none" strike="noStrike" kern="0" cap="none" spc="-70" normalizeH="0" baseline="0" noProof="0" dirty="0">
                <a:ln>
                  <a:noFill/>
                </a:ln>
                <a:solidFill>
                  <a:sysClr val="windowText" lastClr="000000"/>
                </a:solidFill>
                <a:effectLst/>
                <a:uLnTx/>
                <a:uFillTx/>
                <a:latin typeface="Arial"/>
                <a:cs typeface="Arial"/>
              </a:rPr>
              <a:t>on</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1" i="1" u="none" strike="noStrike" kern="0" cap="none" spc="-150" normalizeH="0" baseline="0" noProof="0" dirty="0">
                <a:ln>
                  <a:noFill/>
                </a:ln>
                <a:solidFill>
                  <a:srgbClr val="FF0000"/>
                </a:solidFill>
                <a:effectLst/>
                <a:uLnTx/>
                <a:uFillTx/>
                <a:latin typeface="Arial"/>
                <a:cs typeface="Arial"/>
              </a:rPr>
              <a:t>Confirm</a:t>
            </a:r>
            <a:r>
              <a:rPr kumimoji="0" sz="1800" b="1" i="1" u="none" strike="noStrike" kern="0" cap="none" spc="-40" normalizeH="0" baseline="0" noProof="0" dirty="0">
                <a:ln>
                  <a:noFill/>
                </a:ln>
                <a:solidFill>
                  <a:srgbClr val="FF0000"/>
                </a:solidFill>
                <a:effectLst/>
                <a:uLnTx/>
                <a:uFillTx/>
                <a:latin typeface="Arial"/>
                <a:cs typeface="Arial"/>
              </a:rPr>
              <a:t> </a:t>
            </a:r>
            <a:r>
              <a:rPr kumimoji="0" sz="1800" b="1" i="1" u="none" strike="noStrike" kern="0" cap="none" spc="-185" normalizeH="0" baseline="0" noProof="0" dirty="0">
                <a:ln>
                  <a:noFill/>
                </a:ln>
                <a:solidFill>
                  <a:srgbClr val="FF0000"/>
                </a:solidFill>
                <a:effectLst/>
                <a:uLnTx/>
                <a:uFillTx/>
                <a:latin typeface="Arial"/>
                <a:cs typeface="Arial"/>
              </a:rPr>
              <a:t>Taxonomy</a:t>
            </a:r>
            <a:r>
              <a:rPr kumimoji="0" sz="1800" b="1" i="1" u="none" strike="noStrike" kern="0" cap="none" spc="-50" normalizeH="0" baseline="0" noProof="0" dirty="0">
                <a:ln>
                  <a:noFill/>
                </a:ln>
                <a:solidFill>
                  <a:srgbClr val="FF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and</a:t>
            </a:r>
            <a:r>
              <a:rPr kumimoji="0" sz="1800" b="0" i="0" u="none" strike="noStrike" kern="0" cap="none" spc="-45" normalizeH="0" baseline="0" noProof="0" dirty="0">
                <a:ln>
                  <a:noFill/>
                </a:ln>
                <a:solidFill>
                  <a:sysClr val="windowText" lastClr="000000"/>
                </a:solidFill>
                <a:effectLst/>
                <a:uLnTx/>
                <a:uFillTx/>
                <a:latin typeface="Arial"/>
                <a:cs typeface="Arial"/>
              </a:rPr>
              <a:t> </a:t>
            </a:r>
            <a:r>
              <a:rPr kumimoji="0" sz="1800" b="0" i="0" u="none" strike="noStrike" kern="0" cap="none" spc="-40" normalizeH="0" baseline="0" noProof="0" dirty="0">
                <a:ln>
                  <a:noFill/>
                </a:ln>
                <a:solidFill>
                  <a:sysClr val="windowText" lastClr="000000"/>
                </a:solidFill>
                <a:effectLst/>
                <a:uLnTx/>
                <a:uFillTx/>
                <a:latin typeface="Arial"/>
                <a:cs typeface="Arial"/>
              </a:rPr>
              <a:t>verify</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1" i="1" u="none" strike="noStrike" kern="0" cap="none" spc="-145" normalizeH="0" baseline="0" noProof="0" dirty="0">
                <a:ln>
                  <a:noFill/>
                </a:ln>
                <a:solidFill>
                  <a:srgbClr val="FF0000"/>
                </a:solidFill>
                <a:effectLst/>
                <a:uLnTx/>
                <a:uFillTx/>
                <a:latin typeface="Arial"/>
                <a:cs typeface="Arial"/>
              </a:rPr>
              <a:t>Description</a:t>
            </a:r>
            <a:r>
              <a:rPr kumimoji="0" sz="1800" b="1" i="1" u="none" strike="noStrike" kern="0" cap="none" spc="-55" normalizeH="0" baseline="0" noProof="0" dirty="0">
                <a:ln>
                  <a:noFill/>
                </a:ln>
                <a:solidFill>
                  <a:srgbClr val="FF0000"/>
                </a:solidFill>
                <a:effectLst/>
                <a:uLnTx/>
                <a:uFillTx/>
                <a:latin typeface="Arial"/>
                <a:cs typeface="Arial"/>
              </a:rPr>
              <a:t> </a:t>
            </a:r>
            <a:r>
              <a:rPr kumimoji="0" sz="1800" b="0" i="0" u="none" strike="noStrike" kern="0" cap="none" spc="-105" normalizeH="0" baseline="0" noProof="0" dirty="0">
                <a:ln>
                  <a:noFill/>
                </a:ln>
                <a:solidFill>
                  <a:sysClr val="windowText" lastClr="000000"/>
                </a:solidFill>
                <a:effectLst/>
                <a:uLnTx/>
                <a:uFillTx/>
                <a:latin typeface="Arial"/>
                <a:cs typeface="Arial"/>
              </a:rPr>
              <a:t>is</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65" normalizeH="0" baseline="0" noProof="0" dirty="0">
                <a:ln>
                  <a:noFill/>
                </a:ln>
                <a:solidFill>
                  <a:sysClr val="windowText" lastClr="000000"/>
                </a:solidFill>
                <a:effectLst/>
                <a:uLnTx/>
                <a:uFillTx/>
                <a:latin typeface="Arial"/>
                <a:cs typeface="Arial"/>
              </a:rPr>
              <a:t>populated</a:t>
            </a:r>
            <a:r>
              <a:rPr kumimoji="0" sz="1800" b="0" i="0" u="none" strike="noStrike" kern="0" cap="none" spc="-3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correctly.</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98450" marR="0" lvl="0" indent="-285750" defTabSz="914400" eaLnBrk="1" fontAlgn="auto" latinLnBrk="0" hangingPunct="1">
              <a:lnSpc>
                <a:spcPct val="100000"/>
              </a:lnSpc>
              <a:spcBef>
                <a:spcPts val="0"/>
              </a:spcBef>
              <a:spcAft>
                <a:spcPts val="0"/>
              </a:spcAft>
              <a:buClrTx/>
              <a:buSzTx/>
              <a:buFontTx/>
              <a:buChar char="•"/>
              <a:tabLst>
                <a:tab pos="298450" algn="l"/>
              </a:tabLst>
              <a:defRPr/>
            </a:pPr>
            <a:r>
              <a:rPr kumimoji="0" sz="1800" b="0" i="0" u="none" strike="noStrike" kern="0" cap="none" spc="-125" normalizeH="0" baseline="0" noProof="0" dirty="0">
                <a:ln>
                  <a:noFill/>
                </a:ln>
                <a:solidFill>
                  <a:sysClr val="windowText" lastClr="000000"/>
                </a:solidFill>
                <a:effectLst/>
                <a:uLnTx/>
                <a:uFillTx/>
                <a:latin typeface="Arial"/>
                <a:cs typeface="Arial"/>
              </a:rPr>
              <a:t>Click</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70" normalizeH="0" baseline="0" noProof="0" dirty="0">
                <a:ln>
                  <a:noFill/>
                </a:ln>
                <a:solidFill>
                  <a:sysClr val="windowText" lastClr="000000"/>
                </a:solidFill>
                <a:effectLst/>
                <a:uLnTx/>
                <a:uFillTx/>
                <a:latin typeface="Arial"/>
                <a:cs typeface="Arial"/>
              </a:rPr>
              <a:t>on</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1" i="1" u="none" strike="noStrike" kern="0" cap="none" spc="-270" normalizeH="0" baseline="0" noProof="0" dirty="0">
                <a:ln>
                  <a:noFill/>
                </a:ln>
                <a:solidFill>
                  <a:srgbClr val="FF0000"/>
                </a:solidFill>
                <a:effectLst/>
                <a:uLnTx/>
                <a:uFillTx/>
                <a:latin typeface="Arial"/>
                <a:cs typeface="Arial"/>
              </a:rPr>
              <a:t>OK</a:t>
            </a:r>
            <a:r>
              <a:rPr kumimoji="0" sz="1800" b="1" i="1" u="none" strike="noStrike" kern="0" cap="none" spc="345" normalizeH="0" baseline="0" noProof="0" dirty="0">
                <a:ln>
                  <a:noFill/>
                </a:ln>
                <a:solidFill>
                  <a:srgbClr val="FF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60" normalizeH="0" baseline="0" noProof="0" dirty="0">
                <a:ln>
                  <a:noFill/>
                </a:ln>
                <a:solidFill>
                  <a:sysClr val="windowText" lastClr="000000"/>
                </a:solidFill>
                <a:effectLst/>
                <a:uLnTx/>
                <a:uFillTx/>
                <a:latin typeface="Arial"/>
                <a:cs typeface="Arial"/>
              </a:rPr>
              <a:t>finalize</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submission.</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7" name="object 7"/>
          <p:cNvSpPr txBox="1">
            <a:spLocks noGrp="1"/>
          </p:cNvSpPr>
          <p:nvPr>
            <p:ph type="title"/>
          </p:nvPr>
        </p:nvSpPr>
        <p:spPr>
          <a:prstGeom prst="rect">
            <a:avLst/>
          </a:prstGeom>
        </p:spPr>
        <p:txBody>
          <a:bodyPr vert="horz" wrap="square" lIns="0" tIns="341245" rIns="0" bIns="0" rtlCol="0">
            <a:spAutoFit/>
          </a:bodyPr>
          <a:lstStyle/>
          <a:p>
            <a:pPr marL="205104">
              <a:lnSpc>
                <a:spcPct val="100000"/>
              </a:lnSpc>
              <a:spcBef>
                <a:spcPts val="95"/>
              </a:spcBef>
            </a:pPr>
            <a:r>
              <a:rPr spc="-190" dirty="0"/>
              <a:t>Step</a:t>
            </a:r>
            <a:r>
              <a:rPr spc="-114" dirty="0"/>
              <a:t> </a:t>
            </a:r>
            <a:r>
              <a:rPr spc="-105" dirty="0"/>
              <a:t>2:</a:t>
            </a:r>
            <a:r>
              <a:rPr spc="-110" dirty="0"/>
              <a:t> </a:t>
            </a:r>
            <a:r>
              <a:rPr spc="-160" dirty="0"/>
              <a:t>Add</a:t>
            </a:r>
            <a:r>
              <a:rPr spc="-105" dirty="0"/>
              <a:t> </a:t>
            </a:r>
            <a:r>
              <a:rPr spc="-145" dirty="0"/>
              <a:t>Specialties/Taxonomy</a:t>
            </a:r>
          </a:p>
        </p:txBody>
      </p:sp>
      <p:grpSp>
        <p:nvGrpSpPr>
          <p:cNvPr id="8" name="object 8"/>
          <p:cNvGrpSpPr/>
          <p:nvPr/>
        </p:nvGrpSpPr>
        <p:grpSpPr>
          <a:xfrm>
            <a:off x="114300" y="1124711"/>
            <a:ext cx="11943715" cy="3792220"/>
            <a:chOff x="114300" y="1124711"/>
            <a:chExt cx="11943715" cy="3792220"/>
          </a:xfrm>
        </p:grpSpPr>
        <p:pic>
          <p:nvPicPr>
            <p:cNvPr id="9" name="object 9"/>
            <p:cNvPicPr/>
            <p:nvPr/>
          </p:nvPicPr>
          <p:blipFill>
            <a:blip r:embed="rId4" cstate="print"/>
            <a:stretch>
              <a:fillRect/>
            </a:stretch>
          </p:blipFill>
          <p:spPr>
            <a:xfrm>
              <a:off x="114300" y="1124711"/>
              <a:ext cx="11943588" cy="3791711"/>
            </a:xfrm>
            <a:prstGeom prst="rect">
              <a:avLst/>
            </a:prstGeom>
          </p:spPr>
        </p:pic>
        <p:sp>
          <p:nvSpPr>
            <p:cNvPr id="10" name="object 10"/>
            <p:cNvSpPr/>
            <p:nvPr/>
          </p:nvSpPr>
          <p:spPr>
            <a:xfrm>
              <a:off x="10341102" y="4754117"/>
              <a:ext cx="1080770" cy="123825"/>
            </a:xfrm>
            <a:custGeom>
              <a:avLst/>
              <a:gdLst/>
              <a:ahLst/>
              <a:cxnLst/>
              <a:rect l="l" t="t" r="r" b="b"/>
              <a:pathLst>
                <a:path w="1080770" h="123825">
                  <a:moveTo>
                    <a:pt x="0" y="0"/>
                  </a:moveTo>
                  <a:lnTo>
                    <a:pt x="775716" y="0"/>
                  </a:lnTo>
                  <a:lnTo>
                    <a:pt x="775716" y="123443"/>
                  </a:lnTo>
                  <a:lnTo>
                    <a:pt x="0" y="123443"/>
                  </a:lnTo>
                  <a:lnTo>
                    <a:pt x="0" y="0"/>
                  </a:lnTo>
                  <a:close/>
                </a:path>
                <a:path w="1080770" h="123825">
                  <a:moveTo>
                    <a:pt x="775716" y="0"/>
                  </a:moveTo>
                  <a:lnTo>
                    <a:pt x="1080516" y="0"/>
                  </a:lnTo>
                  <a:lnTo>
                    <a:pt x="1080516" y="123443"/>
                  </a:lnTo>
                  <a:lnTo>
                    <a:pt x="775716" y="123443"/>
                  </a:lnTo>
                  <a:lnTo>
                    <a:pt x="775716" y="0"/>
                  </a:lnTo>
                  <a:close/>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1" name="object 11"/>
          <p:cNvSpPr txBox="1">
            <a:spLocks noGrp="1"/>
          </p:cNvSpPr>
          <p:nvPr>
            <p:ph type="dt" sz="half" idx="6"/>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dirty="0">
                <a:ln>
                  <a:noFill/>
                </a:ln>
                <a:solidFill>
                  <a:srgbClr val="888888"/>
                </a:solidFill>
                <a:effectLst/>
                <a:uLnTx/>
                <a:uFillTx/>
                <a:latin typeface="Arial"/>
                <a:cs typeface="Arial"/>
              </a:rPr>
              <a:t>12/19/2023</a:t>
            </a:r>
          </a:p>
        </p:txBody>
      </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888888"/>
                </a:solidFill>
                <a:effectLst/>
                <a:uLnTx/>
                <a:uFillTx/>
                <a:latin typeface="Arial"/>
                <a:cs typeface="Arial"/>
              </a:rPr>
              <a:pPr marL="38100" marR="0" lvl="0" indent="0" defTabSz="914400" eaLnBrk="1" fontAlgn="auto" latinLnBrk="0" hangingPunct="1">
                <a:lnSpc>
                  <a:spcPts val="1240"/>
                </a:lnSpc>
                <a:spcBef>
                  <a:spcPts val="0"/>
                </a:spcBef>
                <a:spcAft>
                  <a:spcPts val="0"/>
                </a:spcAft>
                <a:buClrTx/>
                <a:buSzTx/>
                <a:buFontTx/>
                <a:buNone/>
                <a:tabLst/>
                <a:defRPr/>
              </a:pPr>
              <a:t>44</a:t>
            </a:fld>
            <a:endParaRPr kumimoji="0" sz="1200" b="0" i="0" u="none" strike="noStrike" kern="0" cap="none" spc="-25" normalizeH="0" baseline="0" noProof="0" dirty="0">
              <a:ln>
                <a:noFill/>
              </a:ln>
              <a:solidFill>
                <a:srgbClr val="888888"/>
              </a:solidFill>
              <a:effectLst/>
              <a:uLnTx/>
              <a:uFillTx/>
              <a:latin typeface="Arial"/>
              <a:cs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50" y="-6350"/>
            <a:ext cx="12204700" cy="845185"/>
            <a:chOff x="-6350" y="-6350"/>
            <a:chExt cx="12204700" cy="845185"/>
          </a:xfrm>
        </p:grpSpPr>
        <p:pic>
          <p:nvPicPr>
            <p:cNvPr id="3" name="object 3"/>
            <p:cNvPicPr/>
            <p:nvPr/>
          </p:nvPicPr>
          <p:blipFill>
            <a:blip r:embed="rId2" cstate="print"/>
            <a:stretch>
              <a:fillRect/>
            </a:stretch>
          </p:blipFill>
          <p:spPr>
            <a:xfrm>
              <a:off x="0" y="0"/>
              <a:ext cx="12192000" cy="832103"/>
            </a:xfrm>
            <a:prstGeom prst="rect">
              <a:avLst/>
            </a:prstGeom>
          </p:spPr>
        </p:pic>
        <p:sp>
          <p:nvSpPr>
            <p:cNvPr id="4" name="object 4"/>
            <p:cNvSpPr/>
            <p:nvPr/>
          </p:nvSpPr>
          <p:spPr>
            <a:xfrm>
              <a:off x="0" y="0"/>
              <a:ext cx="12192000" cy="832485"/>
            </a:xfrm>
            <a:custGeom>
              <a:avLst/>
              <a:gdLst/>
              <a:ahLst/>
              <a:cxnLst/>
              <a:rect l="l" t="t" r="r" b="b"/>
              <a:pathLst>
                <a:path w="12192000" h="832485">
                  <a:moveTo>
                    <a:pt x="0" y="0"/>
                  </a:moveTo>
                  <a:lnTo>
                    <a:pt x="12192000" y="0"/>
                  </a:lnTo>
                  <a:lnTo>
                    <a:pt x="12192000" y="832103"/>
                  </a:lnTo>
                  <a:lnTo>
                    <a:pt x="0" y="832103"/>
                  </a:lnTo>
                  <a:lnTo>
                    <a:pt x="0" y="0"/>
                  </a:lnTo>
                  <a:close/>
                </a:path>
              </a:pathLst>
            </a:custGeom>
            <a:ln w="12700">
              <a:solidFill>
                <a:srgbClr val="2E528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p:cNvPicPr/>
            <p:nvPr/>
          </p:nvPicPr>
          <p:blipFill>
            <a:blip r:embed="rId3" cstate="print"/>
            <a:stretch>
              <a:fillRect/>
            </a:stretch>
          </p:blipFill>
          <p:spPr>
            <a:xfrm>
              <a:off x="8737092" y="76200"/>
              <a:ext cx="3206495" cy="685799"/>
            </a:xfrm>
            <a:prstGeom prst="rect">
              <a:avLst/>
            </a:prstGeom>
          </p:spPr>
        </p:pic>
      </p:grpSp>
      <p:sp>
        <p:nvSpPr>
          <p:cNvPr id="6" name="object 6"/>
          <p:cNvSpPr txBox="1"/>
          <p:nvPr/>
        </p:nvSpPr>
        <p:spPr>
          <a:xfrm>
            <a:off x="318607" y="5398056"/>
            <a:ext cx="10269855" cy="574040"/>
          </a:xfrm>
          <a:prstGeom prst="rect">
            <a:avLst/>
          </a:prstGeom>
        </p:spPr>
        <p:txBody>
          <a:bodyPr vert="horz" wrap="square" lIns="0" tIns="12700" rIns="0" bIns="0" rtlCol="0">
            <a:spAutoFit/>
          </a:bodyPr>
          <a:lstStyle/>
          <a:p>
            <a:pPr marL="298450" marR="0" lvl="0" indent="-285750" defTabSz="914400" eaLnBrk="1" fontAlgn="auto" latinLnBrk="0" hangingPunct="1">
              <a:lnSpc>
                <a:spcPct val="100000"/>
              </a:lnSpc>
              <a:spcBef>
                <a:spcPts val="100"/>
              </a:spcBef>
              <a:spcAft>
                <a:spcPts val="0"/>
              </a:spcAft>
              <a:buClrTx/>
              <a:buSzTx/>
              <a:buFont typeface="Arial"/>
              <a:buChar char="•"/>
              <a:tabLst>
                <a:tab pos="298450" algn="l"/>
              </a:tabLst>
              <a:defRPr/>
            </a:pPr>
            <a:r>
              <a:rPr kumimoji="0" sz="1800" b="0" i="0" u="none" strike="noStrike" kern="0" cap="none" spc="-120" normalizeH="0" baseline="0" noProof="0" dirty="0">
                <a:ln>
                  <a:noFill/>
                </a:ln>
                <a:solidFill>
                  <a:sysClr val="windowText" lastClr="000000"/>
                </a:solidFill>
                <a:effectLst/>
                <a:uLnTx/>
                <a:uFillTx/>
                <a:latin typeface="Arial"/>
                <a:cs typeface="Arial"/>
              </a:rPr>
              <a:t>Repeat</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114" normalizeH="0" baseline="0" noProof="0" dirty="0">
                <a:ln>
                  <a:noFill/>
                </a:ln>
                <a:solidFill>
                  <a:sysClr val="windowText" lastClr="000000"/>
                </a:solidFill>
                <a:effectLst/>
                <a:uLnTx/>
                <a:uFillTx/>
                <a:latin typeface="Arial"/>
                <a:cs typeface="Arial"/>
              </a:rPr>
              <a:t>steps</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80" normalizeH="0" baseline="0" noProof="0" dirty="0">
                <a:ln>
                  <a:noFill/>
                </a:ln>
                <a:solidFill>
                  <a:sysClr val="windowText" lastClr="000000"/>
                </a:solidFill>
                <a:effectLst/>
                <a:uLnTx/>
                <a:uFillTx/>
                <a:latin typeface="Arial"/>
                <a:cs typeface="Arial"/>
              </a:rPr>
              <a:t>by</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clicking</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0" i="0" u="none" strike="noStrike" kern="0" cap="none" spc="-70" normalizeH="0" baseline="0" noProof="0" dirty="0">
                <a:ln>
                  <a:noFill/>
                </a:ln>
                <a:solidFill>
                  <a:sysClr val="windowText" lastClr="000000"/>
                </a:solidFill>
                <a:effectLst/>
                <a:uLnTx/>
                <a:uFillTx/>
                <a:latin typeface="Arial"/>
                <a:cs typeface="Arial"/>
              </a:rPr>
              <a:t>on</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1" i="1" u="none" strike="noStrike" kern="0" cap="none" spc="-185" normalizeH="0" baseline="0" noProof="0" dirty="0">
                <a:ln>
                  <a:noFill/>
                </a:ln>
                <a:solidFill>
                  <a:srgbClr val="FF0000"/>
                </a:solidFill>
                <a:effectLst/>
                <a:uLnTx/>
                <a:uFillTx/>
                <a:latin typeface="Arial"/>
                <a:cs typeface="Arial"/>
              </a:rPr>
              <a:t>Add</a:t>
            </a:r>
            <a:r>
              <a:rPr kumimoji="0" sz="1800" b="1" i="1" u="none" strike="noStrike" kern="0" cap="none" spc="-70" normalizeH="0" baseline="0" noProof="0" dirty="0">
                <a:ln>
                  <a:noFill/>
                </a:ln>
                <a:solidFill>
                  <a:srgbClr val="FF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button</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for</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114" normalizeH="0" baseline="0" noProof="0" dirty="0">
                <a:ln>
                  <a:noFill/>
                </a:ln>
                <a:solidFill>
                  <a:sysClr val="windowText" lastClr="000000"/>
                </a:solidFill>
                <a:effectLst/>
                <a:uLnTx/>
                <a:uFillTx/>
                <a:latin typeface="Arial"/>
                <a:cs typeface="Arial"/>
              </a:rPr>
              <a:t>any</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45" normalizeH="0" baseline="0" noProof="0" dirty="0">
                <a:ln>
                  <a:noFill/>
                </a:ln>
                <a:solidFill>
                  <a:sysClr val="windowText" lastClr="000000"/>
                </a:solidFill>
                <a:effectLst/>
                <a:uLnTx/>
                <a:uFillTx/>
                <a:latin typeface="Arial"/>
                <a:cs typeface="Arial"/>
              </a:rPr>
              <a:t>additional</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140" normalizeH="0" baseline="0" noProof="0" dirty="0">
                <a:ln>
                  <a:noFill/>
                </a:ln>
                <a:solidFill>
                  <a:sysClr val="windowText" lastClr="000000"/>
                </a:solidFill>
                <a:effectLst/>
                <a:uLnTx/>
                <a:uFillTx/>
                <a:latin typeface="Arial"/>
                <a:cs typeface="Arial"/>
              </a:rPr>
              <a:t>Taxonomy</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165" normalizeH="0" baseline="0" noProof="0" dirty="0">
                <a:ln>
                  <a:noFill/>
                </a:ln>
                <a:solidFill>
                  <a:sysClr val="windowText" lastClr="000000"/>
                </a:solidFill>
                <a:effectLst/>
                <a:uLnTx/>
                <a:uFillTx/>
                <a:latin typeface="Arial"/>
                <a:cs typeface="Arial"/>
              </a:rPr>
              <a:t>Codes</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that</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need</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be</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entered.</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98450" marR="0" lvl="0" indent="-285750" defTabSz="914400" eaLnBrk="1" fontAlgn="auto" latinLnBrk="0" hangingPunct="1">
              <a:lnSpc>
                <a:spcPct val="100000"/>
              </a:lnSpc>
              <a:spcBef>
                <a:spcPts val="0"/>
              </a:spcBef>
              <a:spcAft>
                <a:spcPts val="0"/>
              </a:spcAft>
              <a:buClrTx/>
              <a:buSzTx/>
              <a:buFontTx/>
              <a:buChar char="•"/>
              <a:tabLst>
                <a:tab pos="298450" algn="l"/>
              </a:tabLst>
              <a:defRPr/>
            </a:pPr>
            <a:r>
              <a:rPr kumimoji="0" sz="1800" b="0" i="0" u="none" strike="noStrike" kern="0" cap="none" spc="-70" normalizeH="0" baseline="0" noProof="0" dirty="0">
                <a:ln>
                  <a:noFill/>
                </a:ln>
                <a:solidFill>
                  <a:sysClr val="windowText" lastClr="000000"/>
                </a:solidFill>
                <a:effectLst/>
                <a:uLnTx/>
                <a:uFillTx/>
                <a:latin typeface="Arial"/>
                <a:cs typeface="Arial"/>
              </a:rPr>
              <a:t>Otherwise,</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click</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70" normalizeH="0" baseline="0" noProof="0" dirty="0">
                <a:ln>
                  <a:noFill/>
                </a:ln>
                <a:solidFill>
                  <a:sysClr val="windowText" lastClr="000000"/>
                </a:solidFill>
                <a:effectLst/>
                <a:uLnTx/>
                <a:uFillTx/>
                <a:latin typeface="Arial"/>
                <a:cs typeface="Arial"/>
              </a:rPr>
              <a:t>on</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1" i="1" u="none" strike="noStrike" kern="0" cap="none" spc="-204" normalizeH="0" baseline="0" noProof="0" dirty="0">
                <a:ln>
                  <a:noFill/>
                </a:ln>
                <a:solidFill>
                  <a:srgbClr val="FF0000"/>
                </a:solidFill>
                <a:effectLst/>
                <a:uLnTx/>
                <a:uFillTx/>
                <a:latin typeface="Arial"/>
                <a:cs typeface="Arial"/>
              </a:rPr>
              <a:t>Close</a:t>
            </a:r>
            <a:r>
              <a:rPr kumimoji="0" sz="1800" b="1" i="1" u="none" strike="noStrike" kern="0" cap="none" spc="-65" normalizeH="0" baseline="0" noProof="0" dirty="0">
                <a:ln>
                  <a:noFill/>
                </a:ln>
                <a:solidFill>
                  <a:srgbClr val="FF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button</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in</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55" normalizeH="0" baseline="0" noProof="0" dirty="0">
                <a:ln>
                  <a:noFill/>
                </a:ln>
                <a:solidFill>
                  <a:sysClr val="windowText" lastClr="000000"/>
                </a:solidFill>
                <a:effectLst/>
                <a:uLnTx/>
                <a:uFillTx/>
                <a:latin typeface="Arial"/>
                <a:cs typeface="Arial"/>
              </a:rPr>
              <a:t>upper</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left</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corner.</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7" name="object 7"/>
          <p:cNvSpPr txBox="1">
            <a:spLocks noGrp="1"/>
          </p:cNvSpPr>
          <p:nvPr>
            <p:ph type="title"/>
          </p:nvPr>
        </p:nvSpPr>
        <p:spPr>
          <a:prstGeom prst="rect">
            <a:avLst/>
          </a:prstGeom>
        </p:spPr>
        <p:txBody>
          <a:bodyPr vert="horz" wrap="square" lIns="0" tIns="264650" rIns="0" bIns="0" rtlCol="0">
            <a:spAutoFit/>
          </a:bodyPr>
          <a:lstStyle/>
          <a:p>
            <a:pPr marL="196215">
              <a:lnSpc>
                <a:spcPct val="100000"/>
              </a:lnSpc>
              <a:spcBef>
                <a:spcPts val="95"/>
              </a:spcBef>
            </a:pPr>
            <a:r>
              <a:rPr spc="-190" dirty="0"/>
              <a:t>Step</a:t>
            </a:r>
            <a:r>
              <a:rPr spc="-114" dirty="0"/>
              <a:t> </a:t>
            </a:r>
            <a:r>
              <a:rPr spc="-105" dirty="0"/>
              <a:t>2:</a:t>
            </a:r>
            <a:r>
              <a:rPr spc="-110" dirty="0"/>
              <a:t> </a:t>
            </a:r>
            <a:r>
              <a:rPr spc="-160" dirty="0"/>
              <a:t>Add</a:t>
            </a:r>
            <a:r>
              <a:rPr spc="-105" dirty="0"/>
              <a:t> </a:t>
            </a:r>
            <a:r>
              <a:rPr spc="-145" dirty="0"/>
              <a:t>Specialties/Taxonomy</a:t>
            </a:r>
          </a:p>
        </p:txBody>
      </p:sp>
      <p:grpSp>
        <p:nvGrpSpPr>
          <p:cNvPr id="8" name="object 8"/>
          <p:cNvGrpSpPr/>
          <p:nvPr/>
        </p:nvGrpSpPr>
        <p:grpSpPr>
          <a:xfrm>
            <a:off x="105156" y="1004316"/>
            <a:ext cx="11917680" cy="3580129"/>
            <a:chOff x="105156" y="1004316"/>
            <a:chExt cx="11917680" cy="3580129"/>
          </a:xfrm>
        </p:grpSpPr>
        <p:pic>
          <p:nvPicPr>
            <p:cNvPr id="9" name="object 9"/>
            <p:cNvPicPr/>
            <p:nvPr/>
          </p:nvPicPr>
          <p:blipFill>
            <a:blip r:embed="rId4" cstate="print"/>
            <a:stretch>
              <a:fillRect/>
            </a:stretch>
          </p:blipFill>
          <p:spPr>
            <a:xfrm>
              <a:off x="105156" y="1004316"/>
              <a:ext cx="11917679" cy="3579875"/>
            </a:xfrm>
            <a:prstGeom prst="rect">
              <a:avLst/>
            </a:prstGeom>
          </p:spPr>
        </p:pic>
        <p:sp>
          <p:nvSpPr>
            <p:cNvPr id="10" name="object 10"/>
            <p:cNvSpPr/>
            <p:nvPr/>
          </p:nvSpPr>
          <p:spPr>
            <a:xfrm>
              <a:off x="171450" y="1258062"/>
              <a:ext cx="363220" cy="2209800"/>
            </a:xfrm>
            <a:custGeom>
              <a:avLst/>
              <a:gdLst/>
              <a:ahLst/>
              <a:cxnLst/>
              <a:rect l="l" t="t" r="r" b="b"/>
              <a:pathLst>
                <a:path w="363220" h="2209800">
                  <a:moveTo>
                    <a:pt x="0" y="0"/>
                  </a:moveTo>
                  <a:lnTo>
                    <a:pt x="362712" y="0"/>
                  </a:lnTo>
                  <a:lnTo>
                    <a:pt x="362712" y="152400"/>
                  </a:lnTo>
                  <a:lnTo>
                    <a:pt x="0" y="152400"/>
                  </a:lnTo>
                  <a:lnTo>
                    <a:pt x="0" y="0"/>
                  </a:lnTo>
                  <a:close/>
                </a:path>
                <a:path w="363220" h="2209800">
                  <a:moveTo>
                    <a:pt x="0" y="2057400"/>
                  </a:moveTo>
                  <a:lnTo>
                    <a:pt x="362712" y="2057400"/>
                  </a:lnTo>
                  <a:lnTo>
                    <a:pt x="362712" y="2209800"/>
                  </a:lnTo>
                  <a:lnTo>
                    <a:pt x="0" y="2209800"/>
                  </a:lnTo>
                  <a:lnTo>
                    <a:pt x="0" y="2057400"/>
                  </a:lnTo>
                  <a:close/>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1" name="object 11"/>
          <p:cNvSpPr txBox="1">
            <a:spLocks noGrp="1"/>
          </p:cNvSpPr>
          <p:nvPr>
            <p:ph type="dt" sz="half" idx="6"/>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dirty="0">
                <a:ln>
                  <a:noFill/>
                </a:ln>
                <a:solidFill>
                  <a:srgbClr val="888888"/>
                </a:solidFill>
                <a:effectLst/>
                <a:uLnTx/>
                <a:uFillTx/>
                <a:latin typeface="Arial"/>
                <a:cs typeface="Arial"/>
              </a:rPr>
              <a:t>12/19/2023</a:t>
            </a:r>
          </a:p>
        </p:txBody>
      </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888888"/>
                </a:solidFill>
                <a:effectLst/>
                <a:uLnTx/>
                <a:uFillTx/>
                <a:latin typeface="Arial"/>
                <a:cs typeface="Arial"/>
              </a:rPr>
              <a:pPr marL="38100" marR="0" lvl="0" indent="0" defTabSz="914400" eaLnBrk="1" fontAlgn="auto" latinLnBrk="0" hangingPunct="1">
                <a:lnSpc>
                  <a:spcPts val="1240"/>
                </a:lnSpc>
                <a:spcBef>
                  <a:spcPts val="0"/>
                </a:spcBef>
                <a:spcAft>
                  <a:spcPts val="0"/>
                </a:spcAft>
                <a:buClrTx/>
                <a:buSzTx/>
                <a:buFontTx/>
                <a:buNone/>
                <a:tabLst/>
                <a:defRPr/>
              </a:pPr>
              <a:t>45</a:t>
            </a:fld>
            <a:endParaRPr kumimoji="0" sz="1200" b="0" i="0" u="none" strike="noStrike" kern="0" cap="none" spc="-25" normalizeH="0" baseline="0" noProof="0" dirty="0">
              <a:ln>
                <a:noFill/>
              </a:ln>
              <a:solidFill>
                <a:srgbClr val="888888"/>
              </a:solidFill>
              <a:effectLst/>
              <a:uLnTx/>
              <a:uFillTx/>
              <a:latin typeface="Arial"/>
              <a:cs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50" y="-6350"/>
            <a:ext cx="12124055" cy="845185"/>
            <a:chOff x="-6350" y="-6350"/>
            <a:chExt cx="12124055" cy="845185"/>
          </a:xfrm>
        </p:grpSpPr>
        <p:pic>
          <p:nvPicPr>
            <p:cNvPr id="3" name="object 3"/>
            <p:cNvPicPr/>
            <p:nvPr/>
          </p:nvPicPr>
          <p:blipFill>
            <a:blip r:embed="rId2" cstate="print"/>
            <a:stretch>
              <a:fillRect/>
            </a:stretch>
          </p:blipFill>
          <p:spPr>
            <a:xfrm>
              <a:off x="0" y="0"/>
              <a:ext cx="12111228" cy="832103"/>
            </a:xfrm>
            <a:prstGeom prst="rect">
              <a:avLst/>
            </a:prstGeom>
          </p:spPr>
        </p:pic>
        <p:sp>
          <p:nvSpPr>
            <p:cNvPr id="4" name="object 4"/>
            <p:cNvSpPr/>
            <p:nvPr/>
          </p:nvSpPr>
          <p:spPr>
            <a:xfrm>
              <a:off x="0" y="0"/>
              <a:ext cx="12111355" cy="832485"/>
            </a:xfrm>
            <a:custGeom>
              <a:avLst/>
              <a:gdLst/>
              <a:ahLst/>
              <a:cxnLst/>
              <a:rect l="l" t="t" r="r" b="b"/>
              <a:pathLst>
                <a:path w="12111355" h="832485">
                  <a:moveTo>
                    <a:pt x="0" y="0"/>
                  </a:moveTo>
                  <a:lnTo>
                    <a:pt x="12111228" y="0"/>
                  </a:lnTo>
                  <a:lnTo>
                    <a:pt x="12111228" y="832103"/>
                  </a:lnTo>
                  <a:lnTo>
                    <a:pt x="0" y="832103"/>
                  </a:lnTo>
                  <a:lnTo>
                    <a:pt x="0" y="0"/>
                  </a:lnTo>
                  <a:close/>
                </a:path>
              </a:pathLst>
            </a:custGeom>
            <a:ln w="12700">
              <a:solidFill>
                <a:srgbClr val="2E528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p:cNvPicPr/>
            <p:nvPr/>
          </p:nvPicPr>
          <p:blipFill>
            <a:blip r:embed="rId3" cstate="print"/>
            <a:stretch>
              <a:fillRect/>
            </a:stretch>
          </p:blipFill>
          <p:spPr>
            <a:xfrm>
              <a:off x="8679180" y="76200"/>
              <a:ext cx="3185159" cy="685799"/>
            </a:xfrm>
            <a:prstGeom prst="rect">
              <a:avLst/>
            </a:prstGeom>
          </p:spPr>
        </p:pic>
      </p:grpSp>
      <p:sp>
        <p:nvSpPr>
          <p:cNvPr id="6" name="object 6"/>
          <p:cNvSpPr txBox="1"/>
          <p:nvPr/>
        </p:nvSpPr>
        <p:spPr>
          <a:xfrm>
            <a:off x="78739" y="904747"/>
            <a:ext cx="11745595" cy="793750"/>
          </a:xfrm>
          <a:prstGeom prst="rect">
            <a:avLst/>
          </a:prstGeom>
        </p:spPr>
        <p:txBody>
          <a:bodyPr vert="horz" wrap="square" lIns="0" tIns="43815" rIns="0" bIns="0" rtlCol="0">
            <a:spAutoFit/>
          </a:bodyPr>
          <a:lstStyle/>
          <a:p>
            <a:pPr marL="240665" marR="5080" lvl="0" indent="-228600" defTabSz="914400" eaLnBrk="1" fontAlgn="auto" latinLnBrk="0" hangingPunct="1">
              <a:lnSpc>
                <a:spcPts val="1939"/>
              </a:lnSpc>
              <a:spcBef>
                <a:spcPts val="345"/>
              </a:spcBef>
              <a:spcAft>
                <a:spcPts val="0"/>
              </a:spcAft>
              <a:buClrTx/>
              <a:buSzTx/>
              <a:buFont typeface="Arial"/>
              <a:buChar char="•"/>
              <a:tabLst>
                <a:tab pos="240665" algn="l"/>
              </a:tabLst>
              <a:defRPr/>
            </a:pPr>
            <a:r>
              <a:rPr kumimoji="0" sz="1800" b="0" i="0" u="none" strike="noStrike" kern="0" cap="none" spc="-200" normalizeH="0" baseline="0" noProof="0" dirty="0">
                <a:ln>
                  <a:noFill/>
                </a:ln>
                <a:solidFill>
                  <a:sysClr val="windowText" lastClr="000000"/>
                </a:solidFill>
                <a:effectLst/>
                <a:uLnTx/>
                <a:uFillTx/>
                <a:latin typeface="Arial"/>
                <a:cs typeface="Arial"/>
              </a:rPr>
              <a:t>You</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110" normalizeH="0" baseline="0" noProof="0" dirty="0">
                <a:ln>
                  <a:noFill/>
                </a:ln>
                <a:solidFill>
                  <a:sysClr val="windowText" lastClr="000000"/>
                </a:solidFill>
                <a:effectLst/>
                <a:uLnTx/>
                <a:uFillTx/>
                <a:latin typeface="Arial"/>
                <a:cs typeface="Arial"/>
              </a:rPr>
              <a:t>have</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65" normalizeH="0" baseline="0" noProof="0" dirty="0">
                <a:ln>
                  <a:noFill/>
                </a:ln>
                <a:solidFill>
                  <a:sysClr val="windowText" lastClr="000000"/>
                </a:solidFill>
                <a:effectLst/>
                <a:uLnTx/>
                <a:uFillTx/>
                <a:latin typeface="Arial"/>
                <a:cs typeface="Arial"/>
              </a:rPr>
              <a:t>completed</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0" i="0" u="none" strike="noStrike" kern="0" cap="none" spc="-125" normalizeH="0" baseline="0" noProof="0" dirty="0">
                <a:ln>
                  <a:noFill/>
                </a:ln>
                <a:solidFill>
                  <a:sysClr val="windowText" lastClr="000000"/>
                </a:solidFill>
                <a:effectLst/>
                <a:uLnTx/>
                <a:uFillTx/>
                <a:latin typeface="Arial"/>
                <a:cs typeface="Arial"/>
              </a:rPr>
              <a:t>Step</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65" normalizeH="0" baseline="0" noProof="0" dirty="0">
                <a:ln>
                  <a:noFill/>
                </a:ln>
                <a:solidFill>
                  <a:sysClr val="windowText" lastClr="000000"/>
                </a:solidFill>
                <a:effectLst/>
                <a:uLnTx/>
                <a:uFillTx/>
                <a:latin typeface="Arial"/>
                <a:cs typeface="Arial"/>
              </a:rPr>
              <a:t>2: </a:t>
            </a:r>
            <a:r>
              <a:rPr kumimoji="0" sz="1800" b="1" i="1" u="none" strike="noStrike" kern="0" cap="none" spc="-185" normalizeH="0" baseline="0" noProof="0" dirty="0">
                <a:ln>
                  <a:noFill/>
                </a:ln>
                <a:solidFill>
                  <a:srgbClr val="FF0000"/>
                </a:solidFill>
                <a:effectLst/>
                <a:uLnTx/>
                <a:uFillTx/>
                <a:latin typeface="Arial"/>
                <a:cs typeface="Arial"/>
              </a:rPr>
              <a:t>Add</a:t>
            </a:r>
            <a:r>
              <a:rPr kumimoji="0" sz="1800" b="1" i="1" u="none" strike="noStrike" kern="0" cap="none" spc="-65" normalizeH="0" baseline="0" noProof="0" dirty="0">
                <a:ln>
                  <a:noFill/>
                </a:ln>
                <a:solidFill>
                  <a:srgbClr val="FF0000"/>
                </a:solidFill>
                <a:effectLst/>
                <a:uLnTx/>
                <a:uFillTx/>
                <a:latin typeface="Arial"/>
                <a:cs typeface="Arial"/>
              </a:rPr>
              <a:t> </a:t>
            </a:r>
            <a:r>
              <a:rPr kumimoji="0" sz="1800" b="1" i="1" u="none" strike="noStrike" kern="0" cap="none" spc="-140" normalizeH="0" baseline="0" noProof="0" dirty="0">
                <a:ln>
                  <a:noFill/>
                </a:ln>
                <a:solidFill>
                  <a:srgbClr val="FF0000"/>
                </a:solidFill>
                <a:effectLst/>
                <a:uLnTx/>
                <a:uFillTx/>
                <a:latin typeface="Arial"/>
                <a:cs typeface="Arial"/>
              </a:rPr>
              <a:t>Specialties/Taxonomy</a:t>
            </a:r>
            <a:r>
              <a:rPr kumimoji="0" sz="1800" b="1" i="1" u="none" strike="noStrike" kern="0" cap="none" spc="-140" normalizeH="0" baseline="0" noProof="0" dirty="0">
                <a:ln>
                  <a:noFill/>
                </a:ln>
                <a:solidFill>
                  <a:sysClr val="windowText" lastClr="000000"/>
                </a:solidFill>
                <a:effectLst/>
                <a:uLnTx/>
                <a:uFillTx/>
                <a:latin typeface="Arial"/>
                <a:cs typeface="Arial"/>
              </a:rPr>
              <a:t>.</a:t>
            </a:r>
            <a:r>
              <a:rPr kumimoji="0" sz="1800" b="1" i="1" u="none" strike="noStrike" kern="0" cap="none" spc="-105" normalizeH="0" baseline="0" noProof="0" dirty="0">
                <a:ln>
                  <a:noFill/>
                </a:ln>
                <a:solidFill>
                  <a:sysClr val="windowText" lastClr="000000"/>
                </a:solidFill>
                <a:effectLst/>
                <a:uLnTx/>
                <a:uFillTx/>
                <a:latin typeface="Arial"/>
                <a:cs typeface="Arial"/>
              </a:rPr>
              <a:t> </a:t>
            </a:r>
            <a:r>
              <a:rPr kumimoji="0" sz="1800" b="0" i="0" u="none" strike="noStrike" kern="0" cap="none" spc="-145" normalizeH="0" baseline="0" noProof="0" dirty="0">
                <a:ln>
                  <a:noFill/>
                </a:ln>
                <a:solidFill>
                  <a:sysClr val="windowText" lastClr="000000"/>
                </a:solidFill>
                <a:effectLst/>
                <a:uLnTx/>
                <a:uFillTx/>
                <a:latin typeface="Arial"/>
                <a:cs typeface="Arial"/>
              </a:rPr>
              <a:t>The</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114" normalizeH="0" baseline="0" noProof="0" dirty="0">
                <a:ln>
                  <a:noFill/>
                </a:ln>
                <a:solidFill>
                  <a:sysClr val="windowText" lastClr="000000"/>
                </a:solidFill>
                <a:effectLst/>
                <a:uLnTx/>
                <a:uFillTx/>
                <a:latin typeface="Arial"/>
                <a:cs typeface="Arial"/>
              </a:rPr>
              <a:t>system</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will</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100" normalizeH="0" baseline="0" noProof="0" dirty="0">
                <a:ln>
                  <a:noFill/>
                </a:ln>
                <a:solidFill>
                  <a:sysClr val="windowText" lastClr="000000"/>
                </a:solidFill>
                <a:effectLst/>
                <a:uLnTx/>
                <a:uFillTx/>
                <a:latin typeface="Arial"/>
                <a:cs typeface="Arial"/>
              </a:rPr>
              <a:t>place</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50" normalizeH="0" baseline="0" noProof="0" dirty="0">
                <a:ln>
                  <a:noFill/>
                </a:ln>
                <a:solidFill>
                  <a:sysClr val="windowText" lastClr="000000"/>
                </a:solidFill>
                <a:effectLst/>
                <a:uLnTx/>
                <a:uFillTx/>
                <a:latin typeface="Arial"/>
                <a:cs typeface="Arial"/>
              </a:rPr>
              <a:t>current</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70" normalizeH="0" baseline="0" noProof="0" dirty="0">
                <a:ln>
                  <a:noFill/>
                </a:ln>
                <a:solidFill>
                  <a:sysClr val="windowText" lastClr="000000"/>
                </a:solidFill>
                <a:effectLst/>
                <a:uLnTx/>
                <a:uFillTx/>
                <a:latin typeface="Arial"/>
                <a:cs typeface="Arial"/>
              </a:rPr>
              <a:t>date</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30" normalizeH="0" baseline="0" noProof="0" dirty="0">
                <a:ln>
                  <a:noFill/>
                </a:ln>
                <a:solidFill>
                  <a:sysClr val="windowText" lastClr="000000"/>
                </a:solidFill>
                <a:effectLst/>
                <a:uLnTx/>
                <a:uFillTx/>
                <a:latin typeface="Arial"/>
                <a:cs typeface="Arial"/>
              </a:rPr>
              <a:t>in</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1" i="1" u="none" strike="noStrike" kern="0" cap="none" spc="-225" normalizeH="0" baseline="0" noProof="0" dirty="0">
                <a:ln>
                  <a:noFill/>
                </a:ln>
                <a:solidFill>
                  <a:srgbClr val="FF0000"/>
                </a:solidFill>
                <a:effectLst/>
                <a:uLnTx/>
                <a:uFillTx/>
                <a:latin typeface="Arial"/>
                <a:cs typeface="Arial"/>
              </a:rPr>
              <a:t>End</a:t>
            </a:r>
            <a:r>
              <a:rPr kumimoji="0" sz="1800" b="1" i="1" u="none" strike="noStrike" kern="0" cap="none" spc="-65" normalizeH="0" baseline="0" noProof="0" dirty="0">
                <a:ln>
                  <a:noFill/>
                </a:ln>
                <a:solidFill>
                  <a:srgbClr val="FF0000"/>
                </a:solidFill>
                <a:effectLst/>
                <a:uLnTx/>
                <a:uFillTx/>
                <a:latin typeface="Arial"/>
                <a:cs typeface="Arial"/>
              </a:rPr>
              <a:t> </a:t>
            </a:r>
            <a:r>
              <a:rPr kumimoji="0" sz="1800" b="1" i="1" u="none" strike="noStrike" kern="0" cap="none" spc="-85" normalizeH="0" baseline="0" noProof="0" dirty="0">
                <a:ln>
                  <a:noFill/>
                </a:ln>
                <a:solidFill>
                  <a:srgbClr val="FF0000"/>
                </a:solidFill>
                <a:effectLst/>
                <a:uLnTx/>
                <a:uFillTx/>
                <a:latin typeface="Arial"/>
                <a:cs typeface="Arial"/>
              </a:rPr>
              <a:t>Date</a:t>
            </a:r>
            <a:r>
              <a:rPr kumimoji="0" sz="1800" b="1" i="1" u="none" strike="noStrike" kern="0" cap="none" spc="-70" normalizeH="0" baseline="0" noProof="0" dirty="0">
                <a:ln>
                  <a:noFill/>
                </a:ln>
                <a:solidFill>
                  <a:srgbClr val="FF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field</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and</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will </a:t>
            </a:r>
            <a:r>
              <a:rPr kumimoji="0" sz="1800" b="0" i="0" u="none" strike="noStrike" kern="0" cap="none" spc="-90" normalizeH="0" baseline="0" noProof="0" dirty="0">
                <a:ln>
                  <a:noFill/>
                </a:ln>
                <a:solidFill>
                  <a:sysClr val="windowText" lastClr="000000"/>
                </a:solidFill>
                <a:effectLst/>
                <a:uLnTx/>
                <a:uFillTx/>
                <a:latin typeface="Arial"/>
                <a:cs typeface="Arial"/>
              </a:rPr>
              <a:t>place</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1" i="1" u="none" strike="noStrike" kern="0" cap="none" spc="-145" normalizeH="0" baseline="0" noProof="0" dirty="0">
                <a:ln>
                  <a:noFill/>
                </a:ln>
                <a:solidFill>
                  <a:srgbClr val="FF0000"/>
                </a:solidFill>
                <a:effectLst/>
                <a:uLnTx/>
                <a:uFillTx/>
                <a:latin typeface="Arial"/>
                <a:cs typeface="Arial"/>
              </a:rPr>
              <a:t>Complete</a:t>
            </a:r>
            <a:r>
              <a:rPr kumimoji="0" sz="1800" b="1" i="1" u="none" strike="noStrike" kern="0" cap="none" spc="-75" normalizeH="0" baseline="0" noProof="0" dirty="0">
                <a:ln>
                  <a:noFill/>
                </a:ln>
                <a:solidFill>
                  <a:srgbClr val="FF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in</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80" normalizeH="0" baseline="0" noProof="0" dirty="0">
                <a:ln>
                  <a:noFill/>
                </a:ln>
                <a:solidFill>
                  <a:sysClr val="windowText" lastClr="000000"/>
                </a:solidFill>
                <a:effectLst/>
                <a:uLnTx/>
                <a:uFillTx/>
                <a:latin typeface="Arial"/>
                <a:cs typeface="Arial"/>
              </a:rPr>
              <a:t>corresponding</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1" i="1" u="none" strike="noStrike" kern="0" cap="none" spc="-155" normalizeH="0" baseline="0" noProof="0" dirty="0">
                <a:ln>
                  <a:noFill/>
                </a:ln>
                <a:solidFill>
                  <a:srgbClr val="FF0000"/>
                </a:solidFill>
                <a:effectLst/>
                <a:uLnTx/>
                <a:uFillTx/>
                <a:latin typeface="Arial"/>
                <a:cs typeface="Arial"/>
              </a:rPr>
              <a:t>Status</a:t>
            </a:r>
            <a:r>
              <a:rPr kumimoji="0" sz="1800" b="1" i="1" u="none" strike="noStrike" kern="0" cap="none" spc="-65" normalizeH="0" baseline="0" noProof="0" dirty="0">
                <a:ln>
                  <a:noFill/>
                </a:ln>
                <a:solidFill>
                  <a:srgbClr val="FF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field.</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40665" marR="0" lvl="0" indent="-227965" defTabSz="914400" eaLnBrk="1" fontAlgn="auto" latinLnBrk="0" hangingPunct="1">
              <a:lnSpc>
                <a:spcPts val="1920"/>
              </a:lnSpc>
              <a:spcBef>
                <a:spcPts val="0"/>
              </a:spcBef>
              <a:spcAft>
                <a:spcPts val="0"/>
              </a:spcAft>
              <a:buClrTx/>
              <a:buSzTx/>
              <a:buFontTx/>
              <a:buChar char="•"/>
              <a:tabLst>
                <a:tab pos="240665" algn="l"/>
              </a:tabLst>
              <a:defRPr/>
            </a:pPr>
            <a:r>
              <a:rPr kumimoji="0" sz="1800" b="0" i="0" u="none" strike="noStrike" kern="0" cap="none" spc="-125" normalizeH="0" baseline="0" noProof="0" dirty="0">
                <a:ln>
                  <a:noFill/>
                </a:ln>
                <a:solidFill>
                  <a:sysClr val="windowText" lastClr="000000"/>
                </a:solidFill>
                <a:effectLst/>
                <a:uLnTx/>
                <a:uFillTx/>
                <a:latin typeface="Arial"/>
                <a:cs typeface="Arial"/>
              </a:rPr>
              <a:t>Click</a:t>
            </a:r>
            <a:r>
              <a:rPr kumimoji="0" sz="1800" b="0" i="0" u="none" strike="noStrike" kern="0" cap="none" spc="-45" normalizeH="0" baseline="0" noProof="0" dirty="0">
                <a:ln>
                  <a:noFill/>
                </a:ln>
                <a:solidFill>
                  <a:sysClr val="windowText" lastClr="000000"/>
                </a:solidFill>
                <a:effectLst/>
                <a:uLnTx/>
                <a:uFillTx/>
                <a:latin typeface="Arial"/>
                <a:cs typeface="Arial"/>
              </a:rPr>
              <a:t> </a:t>
            </a:r>
            <a:r>
              <a:rPr kumimoji="0" sz="1800" b="0" i="0" u="none" strike="noStrike" kern="0" cap="none" spc="-70" normalizeH="0" baseline="0" noProof="0" dirty="0">
                <a:ln>
                  <a:noFill/>
                </a:ln>
                <a:solidFill>
                  <a:sysClr val="windowText" lastClr="000000"/>
                </a:solidFill>
                <a:effectLst/>
                <a:uLnTx/>
                <a:uFillTx/>
                <a:latin typeface="Arial"/>
                <a:cs typeface="Arial"/>
              </a:rPr>
              <a:t>on</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130" normalizeH="0" baseline="0" noProof="0" dirty="0">
                <a:ln>
                  <a:noFill/>
                </a:ln>
                <a:solidFill>
                  <a:sysClr val="windowText" lastClr="000000"/>
                </a:solidFill>
                <a:effectLst/>
                <a:uLnTx/>
                <a:uFillTx/>
                <a:latin typeface="Arial"/>
                <a:cs typeface="Arial"/>
              </a:rPr>
              <a:t>Step</a:t>
            </a:r>
            <a:r>
              <a:rPr kumimoji="0" sz="1800" b="0" i="0" u="none" strike="noStrike" kern="0" cap="none" spc="-45" normalizeH="0" baseline="0" noProof="0" dirty="0">
                <a:ln>
                  <a:noFill/>
                </a:ln>
                <a:solidFill>
                  <a:sysClr val="windowText" lastClr="000000"/>
                </a:solidFill>
                <a:effectLst/>
                <a:uLnTx/>
                <a:uFillTx/>
                <a:latin typeface="Arial"/>
                <a:cs typeface="Arial"/>
              </a:rPr>
              <a:t> </a:t>
            </a:r>
            <a:r>
              <a:rPr kumimoji="0" sz="1800" b="0" i="0" u="none" strike="noStrike" kern="0" cap="none" spc="-65" normalizeH="0" baseline="0" noProof="0" dirty="0">
                <a:ln>
                  <a:noFill/>
                </a:ln>
                <a:solidFill>
                  <a:sysClr val="windowText" lastClr="000000"/>
                </a:solidFill>
                <a:effectLst/>
                <a:uLnTx/>
                <a:uFillTx/>
                <a:latin typeface="Arial"/>
                <a:cs typeface="Arial"/>
              </a:rPr>
              <a:t>3:</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1" i="1" u="none" strike="noStrike" kern="0" cap="none" spc="-165" normalizeH="0" baseline="0" noProof="0" dirty="0">
                <a:ln>
                  <a:noFill/>
                </a:ln>
                <a:solidFill>
                  <a:srgbClr val="FF0000"/>
                </a:solidFill>
                <a:effectLst/>
                <a:uLnTx/>
                <a:uFillTx/>
                <a:latin typeface="Arial"/>
                <a:cs typeface="Arial"/>
              </a:rPr>
              <a:t>Associate</a:t>
            </a:r>
            <a:r>
              <a:rPr kumimoji="0" sz="1800" b="1" i="1" u="none" strike="noStrike" kern="0" cap="none" spc="-60" normalizeH="0" baseline="0" noProof="0" dirty="0">
                <a:ln>
                  <a:noFill/>
                </a:ln>
                <a:solidFill>
                  <a:srgbClr val="FF0000"/>
                </a:solidFill>
                <a:effectLst/>
                <a:uLnTx/>
                <a:uFillTx/>
                <a:latin typeface="Arial"/>
                <a:cs typeface="Arial"/>
              </a:rPr>
              <a:t> </a:t>
            </a:r>
            <a:r>
              <a:rPr kumimoji="0" sz="1800" b="1" i="1" u="none" strike="noStrike" kern="0" cap="none" spc="-130" normalizeH="0" baseline="0" noProof="0" dirty="0">
                <a:ln>
                  <a:noFill/>
                </a:ln>
                <a:solidFill>
                  <a:srgbClr val="FF0000"/>
                </a:solidFill>
                <a:effectLst/>
                <a:uLnTx/>
                <a:uFillTx/>
                <a:latin typeface="Arial"/>
                <a:cs typeface="Arial"/>
              </a:rPr>
              <a:t>Billing</a:t>
            </a:r>
            <a:r>
              <a:rPr kumimoji="0" sz="1800" b="1" i="1" u="none" strike="noStrike" kern="0" cap="none" spc="-80" normalizeH="0" baseline="0" noProof="0" dirty="0">
                <a:ln>
                  <a:noFill/>
                </a:ln>
                <a:solidFill>
                  <a:srgbClr val="FF0000"/>
                </a:solidFill>
                <a:effectLst/>
                <a:uLnTx/>
                <a:uFillTx/>
                <a:latin typeface="Arial"/>
                <a:cs typeface="Arial"/>
              </a:rPr>
              <a:t> </a:t>
            </a:r>
            <a:r>
              <a:rPr kumimoji="0" sz="1800" b="1" i="1" u="none" strike="noStrike" kern="0" cap="none" spc="-95" normalizeH="0" baseline="0" noProof="0" dirty="0">
                <a:ln>
                  <a:noFill/>
                </a:ln>
                <a:solidFill>
                  <a:srgbClr val="FF0000"/>
                </a:solidFill>
                <a:effectLst/>
                <a:uLnTx/>
                <a:uFillTx/>
                <a:latin typeface="Arial"/>
                <a:cs typeface="Arial"/>
              </a:rPr>
              <a:t>Provider/Other</a:t>
            </a:r>
            <a:r>
              <a:rPr kumimoji="0" sz="1800" b="1" i="1" u="none" strike="noStrike" kern="0" cap="none" spc="-40" normalizeH="0" baseline="0" noProof="0" dirty="0">
                <a:ln>
                  <a:noFill/>
                </a:ln>
                <a:solidFill>
                  <a:srgbClr val="FF0000"/>
                </a:solidFill>
                <a:effectLst/>
                <a:uLnTx/>
                <a:uFillTx/>
                <a:latin typeface="Arial"/>
                <a:cs typeface="Arial"/>
              </a:rPr>
              <a:t> </a:t>
            </a:r>
            <a:r>
              <a:rPr kumimoji="0" sz="1800" b="1" i="1" u="none" strike="noStrike" kern="0" cap="none" spc="-175" normalizeH="0" baseline="0" noProof="0" dirty="0">
                <a:ln>
                  <a:noFill/>
                </a:ln>
                <a:solidFill>
                  <a:srgbClr val="FF0000"/>
                </a:solidFill>
                <a:effectLst/>
                <a:uLnTx/>
                <a:uFillTx/>
                <a:latin typeface="Arial"/>
                <a:cs typeface="Arial"/>
              </a:rPr>
              <a:t>Associations</a:t>
            </a:r>
            <a:r>
              <a:rPr kumimoji="0" sz="1800" b="1" i="1" u="none" strike="noStrike" kern="0" cap="none" spc="-60" normalizeH="0" baseline="0" noProof="0" dirty="0">
                <a:ln>
                  <a:noFill/>
                </a:ln>
                <a:solidFill>
                  <a:srgbClr val="FF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55" normalizeH="0" baseline="0" noProof="0" dirty="0">
                <a:ln>
                  <a:noFill/>
                </a:ln>
                <a:solidFill>
                  <a:sysClr val="windowText" lastClr="000000"/>
                </a:solidFill>
                <a:effectLst/>
                <a:uLnTx/>
                <a:uFillTx/>
                <a:latin typeface="Arial"/>
                <a:cs typeface="Arial"/>
              </a:rPr>
              <a:t>continue</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0" i="0" u="none" strike="noStrike" kern="0" cap="none" spc="-60" normalizeH="0" baseline="0" noProof="0" dirty="0">
                <a:ln>
                  <a:noFill/>
                </a:ln>
                <a:solidFill>
                  <a:sysClr val="windowText" lastClr="000000"/>
                </a:solidFill>
                <a:effectLst/>
                <a:uLnTx/>
                <a:uFillTx/>
                <a:latin typeface="Arial"/>
                <a:cs typeface="Arial"/>
              </a:rPr>
              <a:t>your</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application.</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7" name="object 7"/>
          <p:cNvSpPr txBox="1">
            <a:spLocks noGrp="1"/>
          </p:cNvSpPr>
          <p:nvPr>
            <p:ph type="title"/>
          </p:nvPr>
        </p:nvSpPr>
        <p:spPr>
          <a:xfrm>
            <a:off x="78739" y="148843"/>
            <a:ext cx="4464685" cy="452120"/>
          </a:xfrm>
          <a:prstGeom prst="rect">
            <a:avLst/>
          </a:prstGeom>
        </p:spPr>
        <p:txBody>
          <a:bodyPr vert="horz" wrap="square" lIns="0" tIns="12065" rIns="0" bIns="0" rtlCol="0">
            <a:spAutoFit/>
          </a:bodyPr>
          <a:lstStyle/>
          <a:p>
            <a:pPr marL="12700">
              <a:lnSpc>
                <a:spcPct val="100000"/>
              </a:lnSpc>
              <a:spcBef>
                <a:spcPts val="95"/>
              </a:spcBef>
            </a:pPr>
            <a:r>
              <a:rPr spc="-235" dirty="0"/>
              <a:t>Business</a:t>
            </a:r>
            <a:r>
              <a:rPr spc="-70" dirty="0"/>
              <a:t> </a:t>
            </a:r>
            <a:r>
              <a:rPr spc="-250" dirty="0"/>
              <a:t>Process</a:t>
            </a:r>
            <a:r>
              <a:rPr spc="-55" dirty="0"/>
              <a:t> </a:t>
            </a:r>
            <a:r>
              <a:rPr spc="-170" dirty="0"/>
              <a:t>Wizard</a:t>
            </a:r>
            <a:r>
              <a:rPr spc="-95" dirty="0"/>
              <a:t> </a:t>
            </a:r>
            <a:r>
              <a:rPr spc="-190" dirty="0"/>
              <a:t>(BPW)</a:t>
            </a:r>
          </a:p>
        </p:txBody>
      </p:sp>
      <p:grpSp>
        <p:nvGrpSpPr>
          <p:cNvPr id="8" name="object 8"/>
          <p:cNvGrpSpPr/>
          <p:nvPr/>
        </p:nvGrpSpPr>
        <p:grpSpPr>
          <a:xfrm>
            <a:off x="80772" y="2061972"/>
            <a:ext cx="11873865" cy="3148965"/>
            <a:chOff x="80772" y="2061972"/>
            <a:chExt cx="11873865" cy="3148965"/>
          </a:xfrm>
        </p:grpSpPr>
        <p:pic>
          <p:nvPicPr>
            <p:cNvPr id="9" name="object 9"/>
            <p:cNvPicPr/>
            <p:nvPr/>
          </p:nvPicPr>
          <p:blipFill>
            <a:blip r:embed="rId4" cstate="print"/>
            <a:stretch>
              <a:fillRect/>
            </a:stretch>
          </p:blipFill>
          <p:spPr>
            <a:xfrm>
              <a:off x="80772" y="2061972"/>
              <a:ext cx="11873483" cy="3148583"/>
            </a:xfrm>
            <a:prstGeom prst="rect">
              <a:avLst/>
            </a:prstGeom>
          </p:spPr>
        </p:pic>
        <p:sp>
          <p:nvSpPr>
            <p:cNvPr id="10" name="object 10"/>
            <p:cNvSpPr/>
            <p:nvPr/>
          </p:nvSpPr>
          <p:spPr>
            <a:xfrm>
              <a:off x="1986343" y="3792473"/>
              <a:ext cx="538480" cy="0"/>
            </a:xfrm>
            <a:custGeom>
              <a:avLst/>
              <a:gdLst/>
              <a:ahLst/>
              <a:cxnLst/>
              <a:rect l="l" t="t" r="r" b="b"/>
              <a:pathLst>
                <a:path w="538480">
                  <a:moveTo>
                    <a:pt x="538162" y="0"/>
                  </a:moveTo>
                  <a:lnTo>
                    <a:pt x="0" y="0"/>
                  </a:lnTo>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1914903" y="3749608"/>
              <a:ext cx="85725" cy="85725"/>
            </a:xfrm>
            <a:custGeom>
              <a:avLst/>
              <a:gdLst/>
              <a:ahLst/>
              <a:cxnLst/>
              <a:rect l="l" t="t" r="r" b="b"/>
              <a:pathLst>
                <a:path w="85725" h="85725">
                  <a:moveTo>
                    <a:pt x="85725" y="0"/>
                  </a:moveTo>
                  <a:lnTo>
                    <a:pt x="0" y="42862"/>
                  </a:lnTo>
                  <a:lnTo>
                    <a:pt x="85725" y="85725"/>
                  </a:lnTo>
                  <a:lnTo>
                    <a:pt x="85725" y="0"/>
                  </a:lnTo>
                  <a:close/>
                </a:path>
              </a:pathLst>
            </a:custGeom>
            <a:solidFill>
              <a:srgbClr val="FF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2" name="object 12"/>
          <p:cNvSpPr txBox="1">
            <a:spLocks noGrp="1"/>
          </p:cNvSpPr>
          <p:nvPr>
            <p:ph type="dt" sz="half" idx="6"/>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dirty="0">
                <a:ln>
                  <a:noFill/>
                </a:ln>
                <a:solidFill>
                  <a:srgbClr val="888888"/>
                </a:solidFill>
                <a:effectLst/>
                <a:uLnTx/>
                <a:uFillTx/>
                <a:latin typeface="Arial"/>
                <a:cs typeface="Arial"/>
              </a:rPr>
              <a:t>12/19/2023</a:t>
            </a:r>
          </a:p>
        </p:txBody>
      </p:sp>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888888"/>
                </a:solidFill>
                <a:effectLst/>
                <a:uLnTx/>
                <a:uFillTx/>
                <a:latin typeface="Arial"/>
                <a:cs typeface="Arial"/>
              </a:rPr>
              <a:pPr marL="38100" marR="0" lvl="0" indent="0" defTabSz="914400" eaLnBrk="1" fontAlgn="auto" latinLnBrk="0" hangingPunct="1">
                <a:lnSpc>
                  <a:spcPts val="1240"/>
                </a:lnSpc>
                <a:spcBef>
                  <a:spcPts val="0"/>
                </a:spcBef>
                <a:spcAft>
                  <a:spcPts val="0"/>
                </a:spcAft>
                <a:buClrTx/>
                <a:buSzTx/>
                <a:buFontTx/>
                <a:buNone/>
                <a:tabLst/>
                <a:defRPr/>
              </a:pPr>
              <a:t>46</a:t>
            </a:fld>
            <a:endParaRPr kumimoji="0" sz="1200" b="0" i="0" u="none" strike="noStrike" kern="0" cap="none" spc="-25" normalizeH="0" baseline="0" noProof="0" dirty="0">
              <a:ln>
                <a:noFill/>
              </a:ln>
              <a:solidFill>
                <a:srgbClr val="888888"/>
              </a:solidFill>
              <a:effectLst/>
              <a:uLnTx/>
              <a:uFillTx/>
              <a:latin typeface="Arial"/>
              <a:cs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50" y="-6350"/>
            <a:ext cx="12204700" cy="845185"/>
            <a:chOff x="-6350" y="-6350"/>
            <a:chExt cx="12204700" cy="845185"/>
          </a:xfrm>
        </p:grpSpPr>
        <p:pic>
          <p:nvPicPr>
            <p:cNvPr id="3" name="object 3"/>
            <p:cNvPicPr/>
            <p:nvPr/>
          </p:nvPicPr>
          <p:blipFill>
            <a:blip r:embed="rId2" cstate="print"/>
            <a:stretch>
              <a:fillRect/>
            </a:stretch>
          </p:blipFill>
          <p:spPr>
            <a:xfrm>
              <a:off x="0" y="0"/>
              <a:ext cx="12192000" cy="832103"/>
            </a:xfrm>
            <a:prstGeom prst="rect">
              <a:avLst/>
            </a:prstGeom>
          </p:spPr>
        </p:pic>
        <p:sp>
          <p:nvSpPr>
            <p:cNvPr id="4" name="object 4"/>
            <p:cNvSpPr/>
            <p:nvPr/>
          </p:nvSpPr>
          <p:spPr>
            <a:xfrm>
              <a:off x="0" y="0"/>
              <a:ext cx="12192000" cy="832485"/>
            </a:xfrm>
            <a:custGeom>
              <a:avLst/>
              <a:gdLst/>
              <a:ahLst/>
              <a:cxnLst/>
              <a:rect l="l" t="t" r="r" b="b"/>
              <a:pathLst>
                <a:path w="12192000" h="832485">
                  <a:moveTo>
                    <a:pt x="0" y="0"/>
                  </a:moveTo>
                  <a:lnTo>
                    <a:pt x="12192000" y="0"/>
                  </a:lnTo>
                  <a:lnTo>
                    <a:pt x="12192000" y="832103"/>
                  </a:lnTo>
                  <a:lnTo>
                    <a:pt x="0" y="832103"/>
                  </a:lnTo>
                  <a:lnTo>
                    <a:pt x="0" y="0"/>
                  </a:lnTo>
                  <a:close/>
                </a:path>
              </a:pathLst>
            </a:custGeom>
            <a:ln w="12700">
              <a:solidFill>
                <a:srgbClr val="2E528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p:cNvPicPr/>
            <p:nvPr/>
          </p:nvPicPr>
          <p:blipFill>
            <a:blip r:embed="rId3" cstate="print"/>
            <a:stretch>
              <a:fillRect/>
            </a:stretch>
          </p:blipFill>
          <p:spPr>
            <a:xfrm>
              <a:off x="8737092" y="76200"/>
              <a:ext cx="3206495" cy="685799"/>
            </a:xfrm>
            <a:prstGeom prst="rect">
              <a:avLst/>
            </a:prstGeom>
          </p:spPr>
        </p:pic>
      </p:grpSp>
      <p:sp>
        <p:nvSpPr>
          <p:cNvPr id="6" name="object 6"/>
          <p:cNvSpPr txBox="1">
            <a:spLocks noGrp="1"/>
          </p:cNvSpPr>
          <p:nvPr>
            <p:ph type="title"/>
          </p:nvPr>
        </p:nvSpPr>
        <p:spPr>
          <a:xfrm>
            <a:off x="78739" y="72645"/>
            <a:ext cx="7449820" cy="452120"/>
          </a:xfrm>
          <a:prstGeom prst="rect">
            <a:avLst/>
          </a:prstGeom>
        </p:spPr>
        <p:txBody>
          <a:bodyPr vert="horz" wrap="square" lIns="0" tIns="12065" rIns="0" bIns="0" rtlCol="0">
            <a:spAutoFit/>
          </a:bodyPr>
          <a:lstStyle/>
          <a:p>
            <a:pPr marL="12700">
              <a:lnSpc>
                <a:spcPct val="100000"/>
              </a:lnSpc>
              <a:spcBef>
                <a:spcPts val="95"/>
              </a:spcBef>
            </a:pPr>
            <a:r>
              <a:rPr spc="-210" dirty="0"/>
              <a:t>Step</a:t>
            </a:r>
            <a:r>
              <a:rPr spc="-95" dirty="0"/>
              <a:t> </a:t>
            </a:r>
            <a:r>
              <a:rPr spc="-110" dirty="0"/>
              <a:t>3:</a:t>
            </a:r>
            <a:r>
              <a:rPr spc="-100" dirty="0"/>
              <a:t> </a:t>
            </a:r>
            <a:r>
              <a:rPr spc="-185" dirty="0"/>
              <a:t>Associate</a:t>
            </a:r>
            <a:r>
              <a:rPr spc="-100" dirty="0"/>
              <a:t> </a:t>
            </a:r>
            <a:r>
              <a:rPr spc="-120" dirty="0"/>
              <a:t>Billing</a:t>
            </a:r>
            <a:r>
              <a:rPr spc="-110" dirty="0"/>
              <a:t> Provider/Other</a:t>
            </a:r>
            <a:r>
              <a:rPr spc="-55" dirty="0"/>
              <a:t> </a:t>
            </a:r>
            <a:r>
              <a:rPr spc="-135" dirty="0"/>
              <a:t>Associations</a:t>
            </a:r>
          </a:p>
        </p:txBody>
      </p:sp>
      <p:sp>
        <p:nvSpPr>
          <p:cNvPr id="7" name="object 7"/>
          <p:cNvSpPr txBox="1"/>
          <p:nvPr/>
        </p:nvSpPr>
        <p:spPr>
          <a:xfrm>
            <a:off x="697865" y="5123179"/>
            <a:ext cx="4215130" cy="299720"/>
          </a:xfrm>
          <a:prstGeom prst="rect">
            <a:avLst/>
          </a:prstGeom>
        </p:spPr>
        <p:txBody>
          <a:bodyPr vert="horz" wrap="square" lIns="0" tIns="12700" rIns="0" bIns="0" rtlCol="0">
            <a:spAutoFit/>
          </a:bodyPr>
          <a:lstStyle/>
          <a:p>
            <a:pPr marL="299085" marR="0" lvl="0" indent="-286385" defTabSz="914400" eaLnBrk="1" fontAlgn="auto" latinLnBrk="0" hangingPunct="1">
              <a:lnSpc>
                <a:spcPct val="100000"/>
              </a:lnSpc>
              <a:spcBef>
                <a:spcPts val="100"/>
              </a:spcBef>
              <a:spcAft>
                <a:spcPts val="0"/>
              </a:spcAft>
              <a:buClrTx/>
              <a:buSzTx/>
              <a:buFontTx/>
              <a:buChar char="•"/>
              <a:tabLst>
                <a:tab pos="299085" algn="l"/>
              </a:tabLst>
              <a:defRPr/>
            </a:pPr>
            <a:r>
              <a:rPr kumimoji="0" sz="1800" b="0" i="0" u="none" strike="noStrike" kern="0" cap="none" spc="-125" normalizeH="0" baseline="0" noProof="0" dirty="0">
                <a:ln>
                  <a:noFill/>
                </a:ln>
                <a:solidFill>
                  <a:sysClr val="windowText" lastClr="000000"/>
                </a:solidFill>
                <a:effectLst/>
                <a:uLnTx/>
                <a:uFillTx/>
                <a:latin typeface="Arial"/>
                <a:cs typeface="Arial"/>
              </a:rPr>
              <a:t>Click</a:t>
            </a:r>
            <a:r>
              <a:rPr kumimoji="0" sz="1800" b="0" i="0" u="none" strike="noStrike" kern="0" cap="none" spc="-45" normalizeH="0" baseline="0" noProof="0" dirty="0">
                <a:ln>
                  <a:noFill/>
                </a:ln>
                <a:solidFill>
                  <a:sysClr val="windowText" lastClr="000000"/>
                </a:solidFill>
                <a:effectLst/>
                <a:uLnTx/>
                <a:uFillTx/>
                <a:latin typeface="Arial"/>
                <a:cs typeface="Arial"/>
              </a:rPr>
              <a:t> </a:t>
            </a:r>
            <a:r>
              <a:rPr kumimoji="0" sz="1800" b="1" i="1" u="none" strike="noStrike" kern="0" cap="none" spc="-185" normalizeH="0" baseline="0" noProof="0" dirty="0">
                <a:ln>
                  <a:noFill/>
                </a:ln>
                <a:solidFill>
                  <a:srgbClr val="FF0000"/>
                </a:solidFill>
                <a:effectLst/>
                <a:uLnTx/>
                <a:uFillTx/>
                <a:latin typeface="Arial"/>
                <a:cs typeface="Arial"/>
              </a:rPr>
              <a:t>Add</a:t>
            </a:r>
            <a:r>
              <a:rPr kumimoji="0" sz="1800" b="1" i="1" u="none" strike="noStrike" kern="0" cap="none" spc="-60" normalizeH="0" baseline="0" noProof="0" dirty="0">
                <a:ln>
                  <a:noFill/>
                </a:ln>
                <a:solidFill>
                  <a:srgbClr val="FF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110" normalizeH="0" baseline="0" noProof="0" dirty="0">
                <a:ln>
                  <a:noFill/>
                </a:ln>
                <a:solidFill>
                  <a:sysClr val="windowText" lastClr="000000"/>
                </a:solidFill>
                <a:effectLst/>
                <a:uLnTx/>
                <a:uFillTx/>
                <a:latin typeface="Arial"/>
                <a:cs typeface="Arial"/>
              </a:rPr>
              <a:t>associate</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140" normalizeH="0" baseline="0" noProof="0" dirty="0">
                <a:ln>
                  <a:noFill/>
                </a:ln>
                <a:solidFill>
                  <a:sysClr val="windowText" lastClr="000000"/>
                </a:solidFill>
                <a:effectLst/>
                <a:uLnTx/>
                <a:uFillTx/>
                <a:latin typeface="Arial"/>
                <a:cs typeface="Arial"/>
              </a:rPr>
              <a:t>a</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70" normalizeH="0" baseline="0" noProof="0" dirty="0">
                <a:ln>
                  <a:noFill/>
                </a:ln>
                <a:solidFill>
                  <a:sysClr val="windowText" lastClr="000000"/>
                </a:solidFill>
                <a:effectLst/>
                <a:uLnTx/>
                <a:uFillTx/>
                <a:latin typeface="Arial"/>
                <a:cs typeface="Arial"/>
              </a:rPr>
              <a:t>Billing</a:t>
            </a:r>
            <a:r>
              <a:rPr kumimoji="0" sz="1800" b="0" i="0" u="none" strike="noStrike" kern="0" cap="none" spc="-45" normalizeH="0" baseline="0" noProof="0" dirty="0">
                <a:ln>
                  <a:noFill/>
                </a:ln>
                <a:solidFill>
                  <a:sysClr val="windowText" lastClr="000000"/>
                </a:solidFill>
                <a:effectLst/>
                <a:uLnTx/>
                <a:uFillTx/>
                <a:latin typeface="Arial"/>
                <a:cs typeface="Arial"/>
              </a:rPr>
              <a:t> </a:t>
            </a:r>
            <a:r>
              <a:rPr kumimoji="0" sz="1800" b="0" i="0" u="none" strike="noStrike" kern="0" cap="none" spc="-65" normalizeH="0" baseline="0" noProof="0" dirty="0">
                <a:ln>
                  <a:noFill/>
                </a:ln>
                <a:solidFill>
                  <a:sysClr val="windowText" lastClr="000000"/>
                </a:solidFill>
                <a:effectLst/>
                <a:uLnTx/>
                <a:uFillTx/>
                <a:latin typeface="Arial"/>
                <a:cs typeface="Arial"/>
              </a:rPr>
              <a:t>Provider.</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grpSp>
        <p:nvGrpSpPr>
          <p:cNvPr id="8" name="object 8"/>
          <p:cNvGrpSpPr/>
          <p:nvPr/>
        </p:nvGrpSpPr>
        <p:grpSpPr>
          <a:xfrm>
            <a:off x="147828" y="1374647"/>
            <a:ext cx="11896725" cy="2127885"/>
            <a:chOff x="147828" y="1374647"/>
            <a:chExt cx="11896725" cy="2127885"/>
          </a:xfrm>
        </p:grpSpPr>
        <p:pic>
          <p:nvPicPr>
            <p:cNvPr id="9" name="object 9"/>
            <p:cNvPicPr/>
            <p:nvPr/>
          </p:nvPicPr>
          <p:blipFill>
            <a:blip r:embed="rId4" cstate="print"/>
            <a:stretch>
              <a:fillRect/>
            </a:stretch>
          </p:blipFill>
          <p:spPr>
            <a:xfrm>
              <a:off x="147828" y="1374647"/>
              <a:ext cx="11896343" cy="2127503"/>
            </a:xfrm>
            <a:prstGeom prst="rect">
              <a:avLst/>
            </a:prstGeom>
          </p:spPr>
        </p:pic>
        <p:sp>
          <p:nvSpPr>
            <p:cNvPr id="10" name="object 10"/>
            <p:cNvSpPr/>
            <p:nvPr/>
          </p:nvSpPr>
          <p:spPr>
            <a:xfrm>
              <a:off x="619505" y="1753361"/>
              <a:ext cx="295910" cy="200025"/>
            </a:xfrm>
            <a:custGeom>
              <a:avLst/>
              <a:gdLst/>
              <a:ahLst/>
              <a:cxnLst/>
              <a:rect l="l" t="t" r="r" b="b"/>
              <a:pathLst>
                <a:path w="295909" h="200025">
                  <a:moveTo>
                    <a:pt x="0" y="0"/>
                  </a:moveTo>
                  <a:lnTo>
                    <a:pt x="295656" y="0"/>
                  </a:lnTo>
                  <a:lnTo>
                    <a:pt x="295656" y="199644"/>
                  </a:lnTo>
                  <a:lnTo>
                    <a:pt x="0" y="199644"/>
                  </a:lnTo>
                  <a:lnTo>
                    <a:pt x="0" y="0"/>
                  </a:lnTo>
                  <a:close/>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1" name="object 11"/>
          <p:cNvSpPr txBox="1"/>
          <p:nvPr/>
        </p:nvSpPr>
        <p:spPr>
          <a:xfrm>
            <a:off x="10261600" y="12700"/>
            <a:ext cx="1930400" cy="1270000"/>
          </a:xfrm>
          <a:prstGeom prst="rect">
            <a:avLst/>
          </a:prstGeom>
          <a:ln w="12700">
            <a:solidFill>
              <a:srgbClr val="000000"/>
            </a:solidFill>
          </a:ln>
        </p:spPr>
        <p:txBody>
          <a:bodyPr vert="horz" wrap="square" lIns="0" tIns="50800" rIns="0" bIns="0" rtlCol="0">
            <a:spAutoFit/>
          </a:bodyPr>
          <a:lstStyle/>
          <a:p>
            <a:pPr marL="25400" marR="0" lvl="0" indent="0" defTabSz="914400" eaLnBrk="1" fontAlgn="auto" latinLnBrk="0" hangingPunct="1">
              <a:lnSpc>
                <a:spcPct val="100000"/>
              </a:lnSpc>
              <a:spcBef>
                <a:spcPts val="400"/>
              </a:spcBef>
              <a:spcAft>
                <a:spcPts val="0"/>
              </a:spcAft>
              <a:buClrTx/>
              <a:buSzTx/>
              <a:buFontTx/>
              <a:buNone/>
              <a:tabLst/>
              <a:defRPr/>
            </a:pPr>
            <a:r>
              <a:rPr kumimoji="0" sz="800" b="1" i="1" u="none" strike="noStrike" kern="0" cap="none" spc="0" normalizeH="0" baseline="0" noProof="0" dirty="0">
                <a:ln>
                  <a:noFill/>
                </a:ln>
                <a:solidFill>
                  <a:sysClr val="windowText" lastClr="000000"/>
                </a:solidFill>
                <a:effectLst/>
                <a:uLnTx/>
                <a:uFillTx/>
                <a:latin typeface="Helvetica"/>
                <a:cs typeface="Helvetica"/>
              </a:rPr>
              <a:t>Presenter</a:t>
            </a:r>
            <a:r>
              <a:rPr kumimoji="0" sz="800" b="1" i="1" u="none" strike="noStrike" kern="0" cap="none" spc="-40" normalizeH="0" baseline="0" noProof="0" dirty="0">
                <a:ln>
                  <a:noFill/>
                </a:ln>
                <a:solidFill>
                  <a:sysClr val="windowText" lastClr="000000"/>
                </a:solidFill>
                <a:effectLst/>
                <a:uLnTx/>
                <a:uFillTx/>
                <a:latin typeface="Helvetica"/>
                <a:cs typeface="Helvetica"/>
              </a:rPr>
              <a:t> </a:t>
            </a:r>
            <a:r>
              <a:rPr kumimoji="0" sz="800" b="1" i="1" u="none" strike="noStrike" kern="0" cap="none" spc="-10" normalizeH="0" baseline="0" noProof="0" dirty="0">
                <a:ln>
                  <a:noFill/>
                </a:ln>
                <a:solidFill>
                  <a:sysClr val="windowText" lastClr="000000"/>
                </a:solidFill>
                <a:effectLst/>
                <a:uLnTx/>
                <a:uFillTx/>
                <a:latin typeface="Helvetica"/>
                <a:cs typeface="Helvetica"/>
              </a:rPr>
              <a:t>Notes</a:t>
            </a:r>
            <a:endParaRPr kumimoji="0" sz="800" b="0" i="0" u="none" strike="noStrike" kern="0" cap="none" spc="0" normalizeH="0" baseline="0" noProof="0">
              <a:ln>
                <a:noFill/>
              </a:ln>
              <a:solidFill>
                <a:sysClr val="windowText" lastClr="000000"/>
              </a:solidFill>
              <a:effectLst/>
              <a:uLnTx/>
              <a:uFillTx/>
              <a:latin typeface="Helvetica"/>
              <a:cs typeface="Helvetica"/>
            </a:endParaRPr>
          </a:p>
          <a:p>
            <a:pPr marL="25400" marR="0" lvl="0" indent="0" defTabSz="914400" eaLnBrk="1" fontAlgn="auto" latinLnBrk="0" hangingPunct="1">
              <a:lnSpc>
                <a:spcPct val="100000"/>
              </a:lnSpc>
              <a:spcBef>
                <a:spcPts val="40"/>
              </a:spcBef>
              <a:spcAft>
                <a:spcPts val="0"/>
              </a:spcAft>
              <a:buClrTx/>
              <a:buSzTx/>
              <a:buFontTx/>
              <a:buNone/>
              <a:tabLst/>
              <a:defRPr/>
            </a:pPr>
            <a:r>
              <a:rPr kumimoji="0" sz="800" b="0" i="1" u="none" strike="noStrike" kern="0" cap="none" spc="-10" normalizeH="0" baseline="0" noProof="0" dirty="0">
                <a:ln>
                  <a:noFill/>
                </a:ln>
                <a:solidFill>
                  <a:sysClr val="windowText" lastClr="000000"/>
                </a:solidFill>
                <a:effectLst/>
                <a:uLnTx/>
                <a:uFillTx/>
                <a:latin typeface="Helvetica"/>
                <a:cs typeface="Helvetica"/>
              </a:rPr>
              <a:t>2023-12-</a:t>
            </a:r>
            <a:r>
              <a:rPr kumimoji="0" sz="800" b="0" i="1" u="none" strike="noStrike" kern="0" cap="none" spc="0" normalizeH="0" baseline="0" noProof="0" dirty="0">
                <a:ln>
                  <a:noFill/>
                </a:ln>
                <a:solidFill>
                  <a:sysClr val="windowText" lastClr="000000"/>
                </a:solidFill>
                <a:effectLst/>
                <a:uLnTx/>
                <a:uFillTx/>
                <a:latin typeface="Helvetica"/>
                <a:cs typeface="Helvetica"/>
              </a:rPr>
              <a:t>19</a:t>
            </a:r>
            <a:r>
              <a:rPr kumimoji="0" sz="800" b="0" i="1" u="none" strike="noStrike" kern="0" cap="none" spc="35" normalizeH="0" baseline="0" noProof="0" dirty="0">
                <a:ln>
                  <a:noFill/>
                </a:ln>
                <a:solidFill>
                  <a:sysClr val="windowText" lastClr="000000"/>
                </a:solidFill>
                <a:effectLst/>
                <a:uLnTx/>
                <a:uFillTx/>
                <a:latin typeface="Helvetica"/>
                <a:cs typeface="Helvetica"/>
              </a:rPr>
              <a:t> </a:t>
            </a:r>
            <a:r>
              <a:rPr kumimoji="0" sz="800" b="0" i="1" u="none" strike="noStrike" kern="0" cap="none" spc="-10" normalizeH="0" baseline="0" noProof="0" dirty="0">
                <a:ln>
                  <a:noFill/>
                </a:ln>
                <a:solidFill>
                  <a:sysClr val="windowText" lastClr="000000"/>
                </a:solidFill>
                <a:effectLst/>
                <a:uLnTx/>
                <a:uFillTx/>
                <a:latin typeface="Helvetica"/>
                <a:cs typeface="Helvetica"/>
              </a:rPr>
              <a:t>18:02:23</a:t>
            </a:r>
            <a:endParaRPr kumimoji="0" sz="800" b="0" i="0" u="none" strike="noStrike" kern="0" cap="none" spc="0" normalizeH="0" baseline="0" noProof="0">
              <a:ln>
                <a:noFill/>
              </a:ln>
              <a:solidFill>
                <a:sysClr val="windowText" lastClr="000000"/>
              </a:solidFill>
              <a:effectLst/>
              <a:uLnTx/>
              <a:uFillTx/>
              <a:latin typeface="Helvetica"/>
              <a:cs typeface="Helvetica"/>
            </a:endParaRPr>
          </a:p>
          <a:p>
            <a:pPr marL="25400" marR="0" lvl="0" indent="0" defTabSz="914400" eaLnBrk="1" fontAlgn="auto" latinLnBrk="0" hangingPunct="1">
              <a:lnSpc>
                <a:spcPct val="100000"/>
              </a:lnSpc>
              <a:spcBef>
                <a:spcPts val="40"/>
              </a:spcBef>
              <a:spcAft>
                <a:spcPts val="0"/>
              </a:spcAft>
              <a:buClrTx/>
              <a:buSzTx/>
              <a:buFontTx/>
              <a:buNone/>
              <a:tabLst/>
              <a:defRPr/>
            </a:pPr>
            <a:r>
              <a:rPr kumimoji="0" sz="1000" b="0" i="0" u="none" strike="noStrike" kern="0" cap="none" spc="-10" normalizeH="0" baseline="0" noProof="0" dirty="0">
                <a:ln>
                  <a:noFill/>
                </a:ln>
                <a:solidFill>
                  <a:sysClr val="windowText" lastClr="000000"/>
                </a:solidFill>
                <a:effectLst/>
                <a:uLnTx/>
                <a:uFillTx/>
                <a:latin typeface="Helvetica"/>
                <a:cs typeface="Helvetica"/>
              </a:rPr>
              <a:t>-------------------------------------------</a:t>
            </a:r>
            <a:r>
              <a:rPr kumimoji="0" sz="1000" b="0" i="0" u="none" strike="noStrike" kern="0" cap="none" spc="-50" normalizeH="0" baseline="0" noProof="0" dirty="0">
                <a:ln>
                  <a:noFill/>
                </a:ln>
                <a:solidFill>
                  <a:sysClr val="windowText" lastClr="000000"/>
                </a:solidFill>
                <a:effectLst/>
                <a:uLnTx/>
                <a:uFillTx/>
                <a:latin typeface="Helvetica"/>
                <a:cs typeface="Helvetica"/>
              </a:rPr>
              <a:t>-</a:t>
            </a:r>
            <a:endParaRPr kumimoji="0" sz="1000" b="0" i="0" u="none" strike="noStrike" kern="0" cap="none" spc="0" normalizeH="0" baseline="0" noProof="0">
              <a:ln>
                <a:noFill/>
              </a:ln>
              <a:solidFill>
                <a:sysClr val="windowText" lastClr="000000"/>
              </a:solidFill>
              <a:effectLst/>
              <a:uLnTx/>
              <a:uFillTx/>
              <a:latin typeface="Helvetica"/>
              <a:cs typeface="Helvetica"/>
            </a:endParaRPr>
          </a:p>
          <a:p>
            <a:pPr marL="25400" marR="0" lvl="0" indent="0" defTabSz="914400" eaLnBrk="1" fontAlgn="auto" latinLnBrk="0" hangingPunct="1">
              <a:lnSpc>
                <a:spcPct val="100000"/>
              </a:lnSpc>
              <a:spcBef>
                <a:spcPts val="0"/>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Helvetica"/>
                <a:cs typeface="Helvetica"/>
              </a:rPr>
              <a:t> </a:t>
            </a:r>
            <a:endParaRPr kumimoji="0" sz="1000" b="0" i="0" u="none" strike="noStrike" kern="0" cap="none" spc="0" normalizeH="0" baseline="0" noProof="0">
              <a:ln>
                <a:noFill/>
              </a:ln>
              <a:solidFill>
                <a:sysClr val="windowText" lastClr="000000"/>
              </a:solidFill>
              <a:effectLst/>
              <a:uLnTx/>
              <a:uFillTx/>
              <a:latin typeface="Helvetica"/>
              <a:cs typeface="Helvetica"/>
            </a:endParaRPr>
          </a:p>
        </p:txBody>
      </p:sp>
      <p:sp>
        <p:nvSpPr>
          <p:cNvPr id="12" name="object 12"/>
          <p:cNvSpPr txBox="1">
            <a:spLocks noGrp="1"/>
          </p:cNvSpPr>
          <p:nvPr>
            <p:ph type="dt" sz="half" idx="6"/>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dirty="0">
                <a:ln>
                  <a:noFill/>
                </a:ln>
                <a:solidFill>
                  <a:srgbClr val="888888"/>
                </a:solidFill>
                <a:effectLst/>
                <a:uLnTx/>
                <a:uFillTx/>
                <a:latin typeface="Arial"/>
                <a:cs typeface="Arial"/>
              </a:rPr>
              <a:t>12/19/2023</a:t>
            </a:r>
          </a:p>
        </p:txBody>
      </p:sp>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888888"/>
                </a:solidFill>
                <a:effectLst/>
                <a:uLnTx/>
                <a:uFillTx/>
                <a:latin typeface="Arial"/>
                <a:cs typeface="Arial"/>
              </a:rPr>
              <a:pPr marL="38100" marR="0" lvl="0" indent="0" defTabSz="914400" eaLnBrk="1" fontAlgn="auto" latinLnBrk="0" hangingPunct="1">
                <a:lnSpc>
                  <a:spcPts val="1240"/>
                </a:lnSpc>
                <a:spcBef>
                  <a:spcPts val="0"/>
                </a:spcBef>
                <a:spcAft>
                  <a:spcPts val="0"/>
                </a:spcAft>
                <a:buClrTx/>
                <a:buSzTx/>
                <a:buFontTx/>
                <a:buNone/>
                <a:tabLst/>
                <a:defRPr/>
              </a:pPr>
              <a:t>47</a:t>
            </a:fld>
            <a:endParaRPr kumimoji="0" sz="1200" b="0" i="0" u="none" strike="noStrike" kern="0" cap="none" spc="-25" normalizeH="0" baseline="0" noProof="0" dirty="0">
              <a:ln>
                <a:noFill/>
              </a:ln>
              <a:solidFill>
                <a:srgbClr val="888888"/>
              </a:solidFill>
              <a:effectLst/>
              <a:uLnTx/>
              <a:uFillTx/>
              <a:latin typeface="Arial"/>
              <a:cs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50" y="-6350"/>
            <a:ext cx="12204700" cy="845185"/>
            <a:chOff x="-6350" y="-6350"/>
            <a:chExt cx="12204700" cy="845185"/>
          </a:xfrm>
        </p:grpSpPr>
        <p:pic>
          <p:nvPicPr>
            <p:cNvPr id="3" name="object 3"/>
            <p:cNvPicPr/>
            <p:nvPr/>
          </p:nvPicPr>
          <p:blipFill>
            <a:blip r:embed="rId2" cstate="print"/>
            <a:stretch>
              <a:fillRect/>
            </a:stretch>
          </p:blipFill>
          <p:spPr>
            <a:xfrm>
              <a:off x="0" y="0"/>
              <a:ext cx="12192000" cy="832103"/>
            </a:xfrm>
            <a:prstGeom prst="rect">
              <a:avLst/>
            </a:prstGeom>
          </p:spPr>
        </p:pic>
        <p:sp>
          <p:nvSpPr>
            <p:cNvPr id="4" name="object 4"/>
            <p:cNvSpPr/>
            <p:nvPr/>
          </p:nvSpPr>
          <p:spPr>
            <a:xfrm>
              <a:off x="0" y="0"/>
              <a:ext cx="12192000" cy="832485"/>
            </a:xfrm>
            <a:custGeom>
              <a:avLst/>
              <a:gdLst/>
              <a:ahLst/>
              <a:cxnLst/>
              <a:rect l="l" t="t" r="r" b="b"/>
              <a:pathLst>
                <a:path w="12192000" h="832485">
                  <a:moveTo>
                    <a:pt x="0" y="0"/>
                  </a:moveTo>
                  <a:lnTo>
                    <a:pt x="12192000" y="0"/>
                  </a:lnTo>
                  <a:lnTo>
                    <a:pt x="12192000" y="832103"/>
                  </a:lnTo>
                  <a:lnTo>
                    <a:pt x="0" y="832103"/>
                  </a:lnTo>
                  <a:lnTo>
                    <a:pt x="0" y="0"/>
                  </a:lnTo>
                  <a:close/>
                </a:path>
              </a:pathLst>
            </a:custGeom>
            <a:ln w="12700">
              <a:solidFill>
                <a:srgbClr val="2E528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p:cNvPicPr/>
            <p:nvPr/>
          </p:nvPicPr>
          <p:blipFill>
            <a:blip r:embed="rId3" cstate="print"/>
            <a:stretch>
              <a:fillRect/>
            </a:stretch>
          </p:blipFill>
          <p:spPr>
            <a:xfrm>
              <a:off x="8737092" y="76200"/>
              <a:ext cx="3206495" cy="685799"/>
            </a:xfrm>
            <a:prstGeom prst="rect">
              <a:avLst/>
            </a:prstGeom>
          </p:spPr>
        </p:pic>
      </p:grpSp>
      <p:sp>
        <p:nvSpPr>
          <p:cNvPr id="6" name="object 6"/>
          <p:cNvSpPr txBox="1">
            <a:spLocks noGrp="1"/>
          </p:cNvSpPr>
          <p:nvPr>
            <p:ph type="title"/>
          </p:nvPr>
        </p:nvSpPr>
        <p:spPr>
          <a:prstGeom prst="rect">
            <a:avLst/>
          </a:prstGeom>
        </p:spPr>
        <p:txBody>
          <a:bodyPr vert="horz" wrap="square" lIns="0" tIns="160908" rIns="0" bIns="0" rtlCol="0">
            <a:spAutoFit/>
          </a:bodyPr>
          <a:lstStyle/>
          <a:p>
            <a:pPr marL="91440">
              <a:lnSpc>
                <a:spcPct val="100000"/>
              </a:lnSpc>
              <a:spcBef>
                <a:spcPts val="95"/>
              </a:spcBef>
            </a:pPr>
            <a:r>
              <a:rPr spc="-210" dirty="0"/>
              <a:t>Step</a:t>
            </a:r>
            <a:r>
              <a:rPr spc="-95" dirty="0"/>
              <a:t> </a:t>
            </a:r>
            <a:r>
              <a:rPr spc="-110" dirty="0"/>
              <a:t>3:</a:t>
            </a:r>
            <a:r>
              <a:rPr spc="-100" dirty="0"/>
              <a:t> </a:t>
            </a:r>
            <a:r>
              <a:rPr spc="-185" dirty="0"/>
              <a:t>Associate</a:t>
            </a:r>
            <a:r>
              <a:rPr spc="-100" dirty="0"/>
              <a:t> </a:t>
            </a:r>
            <a:r>
              <a:rPr spc="-120" dirty="0"/>
              <a:t>Billing</a:t>
            </a:r>
            <a:r>
              <a:rPr spc="-110" dirty="0"/>
              <a:t> Provider/Other</a:t>
            </a:r>
            <a:r>
              <a:rPr spc="-55" dirty="0"/>
              <a:t> </a:t>
            </a:r>
            <a:r>
              <a:rPr spc="-70" dirty="0"/>
              <a:t>Associations</a:t>
            </a:r>
          </a:p>
        </p:txBody>
      </p:sp>
      <p:sp>
        <p:nvSpPr>
          <p:cNvPr id="7" name="object 7"/>
          <p:cNvSpPr txBox="1"/>
          <p:nvPr/>
        </p:nvSpPr>
        <p:spPr>
          <a:xfrm>
            <a:off x="335915" y="5398452"/>
            <a:ext cx="11057255" cy="848360"/>
          </a:xfrm>
          <a:prstGeom prst="rect">
            <a:avLst/>
          </a:prstGeom>
        </p:spPr>
        <p:txBody>
          <a:bodyPr vert="horz" wrap="square" lIns="0" tIns="12700" rIns="0" bIns="0" rtlCol="0">
            <a:spAutoFit/>
          </a:bodyPr>
          <a:lstStyle/>
          <a:p>
            <a:pPr marL="299085" marR="0" lvl="0" indent="-286385" defTabSz="914400" eaLnBrk="1" fontAlgn="auto" latinLnBrk="0" hangingPunct="1">
              <a:lnSpc>
                <a:spcPct val="100000"/>
              </a:lnSpc>
              <a:spcBef>
                <a:spcPts val="100"/>
              </a:spcBef>
              <a:spcAft>
                <a:spcPts val="0"/>
              </a:spcAft>
              <a:buClrTx/>
              <a:buSzTx/>
              <a:buFontTx/>
              <a:buChar char="•"/>
              <a:tabLst>
                <a:tab pos="299085" algn="l"/>
              </a:tabLst>
              <a:defRPr/>
            </a:pPr>
            <a:r>
              <a:rPr kumimoji="0" sz="1800" b="0" i="0" u="none" strike="noStrike" kern="0" cap="none" spc="-140" normalizeH="0" baseline="0" noProof="0" dirty="0">
                <a:ln>
                  <a:noFill/>
                </a:ln>
                <a:solidFill>
                  <a:sysClr val="windowText" lastClr="000000"/>
                </a:solidFill>
                <a:effectLst/>
                <a:uLnTx/>
                <a:uFillTx/>
                <a:latin typeface="Arial"/>
                <a:cs typeface="Arial"/>
              </a:rPr>
              <a:t>Once</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45" normalizeH="0" baseline="0" noProof="0" dirty="0">
                <a:ln>
                  <a:noFill/>
                </a:ln>
                <a:solidFill>
                  <a:sysClr val="windowText" lastClr="000000"/>
                </a:solidFill>
                <a:effectLst/>
                <a:uLnTx/>
                <a:uFillTx/>
                <a:latin typeface="Arial"/>
                <a:cs typeface="Arial"/>
              </a:rPr>
              <a:t>all</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35" normalizeH="0" baseline="0" noProof="0" dirty="0">
                <a:ln>
                  <a:noFill/>
                </a:ln>
                <a:solidFill>
                  <a:sysClr val="windowText" lastClr="000000"/>
                </a:solidFill>
                <a:effectLst/>
                <a:uLnTx/>
                <a:uFillTx/>
                <a:latin typeface="Arial"/>
                <a:cs typeface="Arial"/>
              </a:rPr>
              <a:t>information</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140" normalizeH="0" baseline="0" noProof="0" dirty="0">
                <a:ln>
                  <a:noFill/>
                </a:ln>
                <a:solidFill>
                  <a:sysClr val="windowText" lastClr="000000"/>
                </a:solidFill>
                <a:effectLst/>
                <a:uLnTx/>
                <a:uFillTx/>
                <a:latin typeface="Arial"/>
                <a:cs typeface="Arial"/>
              </a:rPr>
              <a:t>has</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been</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60" normalizeH="0" baseline="0" noProof="0" dirty="0">
                <a:ln>
                  <a:noFill/>
                </a:ln>
                <a:solidFill>
                  <a:sysClr val="windowText" lastClr="000000"/>
                </a:solidFill>
                <a:effectLst/>
                <a:uLnTx/>
                <a:uFillTx/>
                <a:latin typeface="Arial"/>
                <a:cs typeface="Arial"/>
              </a:rPr>
              <a:t>entered,</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click</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0" i="0" u="none" strike="noStrike" kern="0" cap="none" spc="-70" normalizeH="0" baseline="0" noProof="0" dirty="0">
                <a:ln>
                  <a:noFill/>
                </a:ln>
                <a:solidFill>
                  <a:sysClr val="windowText" lastClr="000000"/>
                </a:solidFill>
                <a:effectLst/>
                <a:uLnTx/>
                <a:uFillTx/>
                <a:latin typeface="Arial"/>
                <a:cs typeface="Arial"/>
              </a:rPr>
              <a:t>on </a:t>
            </a:r>
            <a:r>
              <a:rPr kumimoji="0" sz="1800" b="1" i="1" u="none" strike="noStrike" kern="0" cap="none" spc="-155" normalizeH="0" baseline="0" noProof="0" dirty="0">
                <a:ln>
                  <a:noFill/>
                </a:ln>
                <a:solidFill>
                  <a:srgbClr val="FF0000"/>
                </a:solidFill>
                <a:effectLst/>
                <a:uLnTx/>
                <a:uFillTx/>
                <a:latin typeface="Arial"/>
                <a:cs typeface="Arial"/>
              </a:rPr>
              <a:t>Confirm</a:t>
            </a:r>
            <a:r>
              <a:rPr kumimoji="0" sz="1800" b="1" i="1" u="none" strike="noStrike" kern="0" cap="none" spc="-40" normalizeH="0" baseline="0" noProof="0" dirty="0">
                <a:ln>
                  <a:noFill/>
                </a:ln>
                <a:solidFill>
                  <a:srgbClr val="FF0000"/>
                </a:solidFill>
                <a:effectLst/>
                <a:uLnTx/>
                <a:uFillTx/>
                <a:latin typeface="Arial"/>
                <a:cs typeface="Arial"/>
              </a:rPr>
              <a:t> </a:t>
            </a:r>
            <a:r>
              <a:rPr kumimoji="0" sz="1800" b="1" i="1" u="none" strike="noStrike" kern="0" cap="none" spc="-135" normalizeH="0" baseline="0" noProof="0" dirty="0">
                <a:ln>
                  <a:noFill/>
                </a:ln>
                <a:solidFill>
                  <a:srgbClr val="FF0000"/>
                </a:solidFill>
                <a:effectLst/>
                <a:uLnTx/>
                <a:uFillTx/>
                <a:latin typeface="Arial"/>
                <a:cs typeface="Arial"/>
              </a:rPr>
              <a:t>Provider</a:t>
            </a:r>
            <a:r>
              <a:rPr kumimoji="0" sz="1800" b="1" i="1" u="none" strike="noStrike" kern="0" cap="none" spc="-50" normalizeH="0" baseline="0" noProof="0" dirty="0">
                <a:ln>
                  <a:noFill/>
                </a:ln>
                <a:solidFill>
                  <a:srgbClr val="FF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and</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40" normalizeH="0" baseline="0" noProof="0" dirty="0">
                <a:ln>
                  <a:noFill/>
                </a:ln>
                <a:solidFill>
                  <a:sysClr val="windowText" lastClr="000000"/>
                </a:solidFill>
                <a:effectLst/>
                <a:uLnTx/>
                <a:uFillTx/>
                <a:latin typeface="Arial"/>
                <a:cs typeface="Arial"/>
              </a:rPr>
              <a:t>verify</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55" normalizeH="0" baseline="0" noProof="0" dirty="0">
                <a:ln>
                  <a:noFill/>
                </a:ln>
                <a:solidFill>
                  <a:sysClr val="windowText" lastClr="000000"/>
                </a:solidFill>
                <a:effectLst/>
                <a:uLnTx/>
                <a:uFillTx/>
                <a:latin typeface="Arial"/>
                <a:cs typeface="Arial"/>
              </a:rPr>
              <a:t>correct</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1" i="1" u="none" strike="noStrike" kern="0" cap="none" spc="-135" normalizeH="0" baseline="0" noProof="0" dirty="0">
                <a:ln>
                  <a:noFill/>
                </a:ln>
                <a:solidFill>
                  <a:srgbClr val="FF0000"/>
                </a:solidFill>
                <a:effectLst/>
                <a:uLnTx/>
                <a:uFillTx/>
                <a:latin typeface="Arial"/>
                <a:cs typeface="Arial"/>
              </a:rPr>
              <a:t>Provider</a:t>
            </a:r>
            <a:r>
              <a:rPr kumimoji="0" sz="1800" b="1" i="1" u="none" strike="noStrike" kern="0" cap="none" spc="-60" normalizeH="0" baseline="0" noProof="0" dirty="0">
                <a:ln>
                  <a:noFill/>
                </a:ln>
                <a:solidFill>
                  <a:srgbClr val="FF0000"/>
                </a:solidFill>
                <a:effectLst/>
                <a:uLnTx/>
                <a:uFillTx/>
                <a:latin typeface="Arial"/>
                <a:cs typeface="Arial"/>
              </a:rPr>
              <a:t> </a:t>
            </a:r>
            <a:r>
              <a:rPr kumimoji="0" sz="1800" b="1" i="1" u="none" strike="noStrike" kern="0" cap="none" spc="-125" normalizeH="0" baseline="0" noProof="0" dirty="0">
                <a:ln>
                  <a:noFill/>
                </a:ln>
                <a:solidFill>
                  <a:srgbClr val="FF0000"/>
                </a:solidFill>
                <a:effectLst/>
                <a:uLnTx/>
                <a:uFillTx/>
                <a:latin typeface="Arial"/>
                <a:cs typeface="Arial"/>
              </a:rPr>
              <a:t>Name</a:t>
            </a:r>
            <a:r>
              <a:rPr kumimoji="0" sz="1800" b="1" i="1" u="none" strike="noStrike" kern="0" cap="none" spc="-55" normalizeH="0" baseline="0" noProof="0" dirty="0">
                <a:ln>
                  <a:noFill/>
                </a:ln>
                <a:solidFill>
                  <a:srgbClr val="FF0000"/>
                </a:solidFill>
                <a:effectLst/>
                <a:uLnTx/>
                <a:uFillTx/>
                <a:latin typeface="Arial"/>
                <a:cs typeface="Arial"/>
              </a:rPr>
              <a:t> </a:t>
            </a:r>
            <a:r>
              <a:rPr kumimoji="0" sz="1800" b="0" i="0" u="none" strike="noStrike" kern="0" cap="none" spc="-105" normalizeH="0" baseline="0" noProof="0" dirty="0">
                <a:ln>
                  <a:noFill/>
                </a:ln>
                <a:solidFill>
                  <a:sysClr val="windowText" lastClr="000000"/>
                </a:solidFill>
                <a:effectLst/>
                <a:uLnTx/>
                <a:uFillTx/>
                <a:latin typeface="Arial"/>
                <a:cs typeface="Arial"/>
              </a:rPr>
              <a:t>is</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displayed.</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99085" marR="0" lvl="0" indent="-286385" defTabSz="914400" eaLnBrk="1" fontAlgn="auto" latinLnBrk="0" hangingPunct="1">
              <a:lnSpc>
                <a:spcPct val="100000"/>
              </a:lnSpc>
              <a:spcBef>
                <a:spcPts val="0"/>
              </a:spcBef>
              <a:spcAft>
                <a:spcPts val="0"/>
              </a:spcAft>
              <a:buClrTx/>
              <a:buSzTx/>
              <a:buFontTx/>
              <a:buChar char="•"/>
              <a:tabLst>
                <a:tab pos="299085" algn="l"/>
              </a:tabLst>
              <a:defRPr/>
            </a:pPr>
            <a:r>
              <a:rPr kumimoji="0" sz="1800" b="0" i="0" u="none" strike="noStrike" kern="0" cap="none" spc="-150" normalizeH="0" baseline="0" noProof="0" dirty="0">
                <a:ln>
                  <a:noFill/>
                </a:ln>
                <a:solidFill>
                  <a:sysClr val="windowText" lastClr="000000"/>
                </a:solidFill>
                <a:effectLst/>
                <a:uLnTx/>
                <a:uFillTx/>
                <a:latin typeface="Arial"/>
                <a:cs typeface="Arial"/>
              </a:rPr>
              <a:t>Leave</a:t>
            </a:r>
            <a:r>
              <a:rPr kumimoji="0" sz="1800" b="0" i="0" u="none" strike="noStrike" kern="0" cap="none" spc="-9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end</a:t>
            </a:r>
            <a:r>
              <a:rPr kumimoji="0" sz="1800" b="0" i="0" u="none" strike="noStrike" kern="0" cap="none" spc="-65" normalizeH="0" baseline="0" noProof="0" dirty="0">
                <a:ln>
                  <a:noFill/>
                </a:ln>
                <a:solidFill>
                  <a:sysClr val="windowText" lastClr="000000"/>
                </a:solidFill>
                <a:effectLst/>
                <a:uLnTx/>
                <a:uFillTx/>
                <a:latin typeface="Arial"/>
                <a:cs typeface="Arial"/>
              </a:rPr>
              <a:t> date</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70" normalizeH="0" baseline="0" noProof="0" dirty="0">
                <a:ln>
                  <a:noFill/>
                </a:ln>
                <a:solidFill>
                  <a:sysClr val="windowText" lastClr="000000"/>
                </a:solidFill>
                <a:effectLst/>
                <a:uLnTx/>
                <a:uFillTx/>
                <a:latin typeface="Arial"/>
                <a:cs typeface="Arial"/>
              </a:rPr>
              <a:t>blank.</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145" normalizeH="0" baseline="0" noProof="0" dirty="0">
                <a:ln>
                  <a:noFill/>
                </a:ln>
                <a:solidFill>
                  <a:sysClr val="windowText" lastClr="000000"/>
                </a:solidFill>
                <a:effectLst/>
                <a:uLnTx/>
                <a:uFillTx/>
                <a:latin typeface="Arial"/>
                <a:cs typeface="Arial"/>
              </a:rPr>
              <a:t>The</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end</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65" normalizeH="0" baseline="0" noProof="0" dirty="0">
                <a:ln>
                  <a:noFill/>
                </a:ln>
                <a:solidFill>
                  <a:sysClr val="windowText" lastClr="000000"/>
                </a:solidFill>
                <a:effectLst/>
                <a:uLnTx/>
                <a:uFillTx/>
                <a:latin typeface="Arial"/>
                <a:cs typeface="Arial"/>
              </a:rPr>
              <a:t>date</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will</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be</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55" normalizeH="0" baseline="0" noProof="0" dirty="0">
                <a:ln>
                  <a:noFill/>
                </a:ln>
                <a:solidFill>
                  <a:sysClr val="windowText" lastClr="000000"/>
                </a:solidFill>
                <a:effectLst/>
                <a:uLnTx/>
                <a:uFillTx/>
                <a:latin typeface="Arial"/>
                <a:cs typeface="Arial"/>
              </a:rPr>
              <a:t>automatically</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populated.</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99085" marR="0" lvl="0" indent="-286385" defTabSz="914400" eaLnBrk="1" fontAlgn="auto" latinLnBrk="0" hangingPunct="1">
              <a:lnSpc>
                <a:spcPct val="100000"/>
              </a:lnSpc>
              <a:spcBef>
                <a:spcPts val="0"/>
              </a:spcBef>
              <a:spcAft>
                <a:spcPts val="0"/>
              </a:spcAft>
              <a:buClrTx/>
              <a:buSzTx/>
              <a:buFontTx/>
              <a:buChar char="•"/>
              <a:tabLst>
                <a:tab pos="299085" algn="l"/>
              </a:tabLst>
              <a:defRPr/>
            </a:pPr>
            <a:r>
              <a:rPr kumimoji="0" sz="1800" b="0" i="0" u="none" strike="noStrike" kern="0" cap="none" spc="-125" normalizeH="0" baseline="0" noProof="0" dirty="0">
                <a:ln>
                  <a:noFill/>
                </a:ln>
                <a:solidFill>
                  <a:sysClr val="windowText" lastClr="000000"/>
                </a:solidFill>
                <a:effectLst/>
                <a:uLnTx/>
                <a:uFillTx/>
                <a:latin typeface="Arial"/>
                <a:cs typeface="Arial"/>
              </a:rPr>
              <a:t>Click</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1" i="1" u="none" strike="noStrike" kern="0" cap="none" spc="-270" normalizeH="0" baseline="0" noProof="0" dirty="0">
                <a:ln>
                  <a:noFill/>
                </a:ln>
                <a:solidFill>
                  <a:srgbClr val="FF0000"/>
                </a:solidFill>
                <a:effectLst/>
                <a:uLnTx/>
                <a:uFillTx/>
                <a:latin typeface="Arial"/>
                <a:cs typeface="Arial"/>
              </a:rPr>
              <a:t>OK</a:t>
            </a:r>
            <a:r>
              <a:rPr kumimoji="0" sz="1800" b="1" i="1" u="none" strike="noStrike" kern="0" cap="none" spc="-75" normalizeH="0" baseline="0" noProof="0" dirty="0">
                <a:ln>
                  <a:noFill/>
                </a:ln>
                <a:solidFill>
                  <a:srgbClr val="FF0000"/>
                </a:solidFill>
                <a:effectLst/>
                <a:uLnTx/>
                <a:uFillTx/>
                <a:latin typeface="Arial"/>
                <a:cs typeface="Arial"/>
              </a:rPr>
              <a:t> </a:t>
            </a:r>
            <a:r>
              <a:rPr kumimoji="0" sz="1800" b="0" i="0" u="none" strike="noStrike" kern="0" cap="none" spc="-75" normalizeH="0" baseline="0" noProof="0" dirty="0">
                <a:ln>
                  <a:noFill/>
                </a:ln>
                <a:solidFill>
                  <a:sysClr val="windowText" lastClr="000000"/>
                </a:solidFill>
                <a:effectLst/>
                <a:uLnTx/>
                <a:uFillTx/>
                <a:latin typeface="Arial"/>
                <a:cs typeface="Arial"/>
              </a:rPr>
              <a:t>when</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80" normalizeH="0" baseline="0" noProof="0" dirty="0">
                <a:ln>
                  <a:noFill/>
                </a:ln>
                <a:solidFill>
                  <a:sysClr val="windowText" lastClr="000000"/>
                </a:solidFill>
                <a:effectLst/>
                <a:uLnTx/>
                <a:uFillTx/>
                <a:latin typeface="Arial"/>
                <a:cs typeface="Arial"/>
              </a:rPr>
              <a:t>you</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90" normalizeH="0" baseline="0" noProof="0" dirty="0">
                <a:ln>
                  <a:noFill/>
                </a:ln>
                <a:solidFill>
                  <a:sysClr val="windowText" lastClr="000000"/>
                </a:solidFill>
                <a:effectLst/>
                <a:uLnTx/>
                <a:uFillTx/>
                <a:latin typeface="Arial"/>
                <a:cs typeface="Arial"/>
              </a:rPr>
              <a:t>are</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finished.</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grpSp>
        <p:nvGrpSpPr>
          <p:cNvPr id="8" name="object 8"/>
          <p:cNvGrpSpPr/>
          <p:nvPr/>
        </p:nvGrpSpPr>
        <p:grpSpPr>
          <a:xfrm>
            <a:off x="0" y="781812"/>
            <a:ext cx="12192000" cy="640080"/>
            <a:chOff x="0" y="781812"/>
            <a:chExt cx="12192000" cy="640080"/>
          </a:xfrm>
        </p:grpSpPr>
        <p:pic>
          <p:nvPicPr>
            <p:cNvPr id="9" name="object 9"/>
            <p:cNvPicPr/>
            <p:nvPr/>
          </p:nvPicPr>
          <p:blipFill>
            <a:blip r:embed="rId4" cstate="print"/>
            <a:stretch>
              <a:fillRect/>
            </a:stretch>
          </p:blipFill>
          <p:spPr>
            <a:xfrm>
              <a:off x="0" y="812292"/>
              <a:ext cx="12192000" cy="507491"/>
            </a:xfrm>
            <a:prstGeom prst="rect">
              <a:avLst/>
            </a:prstGeom>
          </p:spPr>
        </p:pic>
        <p:pic>
          <p:nvPicPr>
            <p:cNvPr id="10" name="object 10"/>
            <p:cNvPicPr/>
            <p:nvPr/>
          </p:nvPicPr>
          <p:blipFill>
            <a:blip r:embed="rId5" cstate="print"/>
            <a:stretch>
              <a:fillRect/>
            </a:stretch>
          </p:blipFill>
          <p:spPr>
            <a:xfrm>
              <a:off x="2604516" y="781812"/>
              <a:ext cx="7034771" cy="640079"/>
            </a:xfrm>
            <a:prstGeom prst="rect">
              <a:avLst/>
            </a:prstGeom>
          </p:spPr>
        </p:pic>
      </p:grpSp>
      <p:sp>
        <p:nvSpPr>
          <p:cNvPr id="11" name="object 11"/>
          <p:cNvSpPr txBox="1"/>
          <p:nvPr/>
        </p:nvSpPr>
        <p:spPr>
          <a:xfrm>
            <a:off x="0" y="838200"/>
            <a:ext cx="12192000" cy="401320"/>
          </a:xfrm>
          <a:prstGeom prst="rect">
            <a:avLst/>
          </a:prstGeom>
          <a:solidFill>
            <a:srgbClr val="92D050"/>
          </a:solidFill>
        </p:spPr>
        <p:txBody>
          <a:bodyPr vert="horz" wrap="square" lIns="0" tIns="29209" rIns="0" bIns="0" rtlCol="0">
            <a:spAutoFit/>
          </a:bodyPr>
          <a:lstStyle/>
          <a:p>
            <a:pPr marL="0" marR="0" lvl="0" indent="0" algn="ctr" defTabSz="914400" eaLnBrk="1" fontAlgn="auto" latinLnBrk="0" hangingPunct="1">
              <a:lnSpc>
                <a:spcPct val="100000"/>
              </a:lnSpc>
              <a:spcBef>
                <a:spcPts val="229"/>
              </a:spcBef>
              <a:spcAft>
                <a:spcPts val="0"/>
              </a:spcAft>
              <a:buClrTx/>
              <a:buSzTx/>
              <a:buFontTx/>
              <a:buNone/>
              <a:tabLst/>
              <a:defRPr/>
            </a:pPr>
            <a:r>
              <a:rPr kumimoji="0" sz="2000" b="0" i="0" u="none" strike="noStrike" kern="0" cap="none" spc="-30" normalizeH="0" baseline="0" noProof="0" dirty="0">
                <a:ln>
                  <a:noFill/>
                </a:ln>
                <a:solidFill>
                  <a:sysClr val="windowText" lastClr="000000"/>
                </a:solidFill>
                <a:effectLst/>
                <a:uLnTx/>
                <a:uFillTx/>
                <a:latin typeface="Arial"/>
                <a:cs typeface="Arial"/>
              </a:rPr>
              <a:t>Input</a:t>
            </a:r>
            <a:r>
              <a:rPr kumimoji="0" sz="2000" b="0" i="0" u="none" strike="noStrike" kern="0" cap="none" spc="-100" normalizeH="0" baseline="0" noProof="0" dirty="0">
                <a:ln>
                  <a:noFill/>
                </a:ln>
                <a:solidFill>
                  <a:sysClr val="windowText" lastClr="000000"/>
                </a:solidFill>
                <a:effectLst/>
                <a:uLnTx/>
                <a:uFillTx/>
                <a:latin typeface="Arial"/>
                <a:cs typeface="Arial"/>
              </a:rPr>
              <a:t> </a:t>
            </a:r>
            <a:r>
              <a:rPr kumimoji="0" sz="2000" b="0" i="0" u="none" strike="noStrike" kern="0" cap="none" spc="-20" normalizeH="0" baseline="0" noProof="0" dirty="0">
                <a:ln>
                  <a:noFill/>
                </a:ln>
                <a:solidFill>
                  <a:sysClr val="windowText" lastClr="000000"/>
                </a:solidFill>
                <a:effectLst/>
                <a:uLnTx/>
                <a:uFillTx/>
                <a:latin typeface="Arial"/>
                <a:cs typeface="Arial"/>
              </a:rPr>
              <a:t>the</a:t>
            </a:r>
            <a:r>
              <a:rPr kumimoji="0" sz="2000" b="0" i="0" u="none" strike="noStrike" kern="0" cap="none" spc="-90" normalizeH="0" baseline="0" noProof="0" dirty="0">
                <a:ln>
                  <a:noFill/>
                </a:ln>
                <a:solidFill>
                  <a:sysClr val="windowText" lastClr="000000"/>
                </a:solidFill>
                <a:effectLst/>
                <a:uLnTx/>
                <a:uFillTx/>
                <a:latin typeface="Arial"/>
                <a:cs typeface="Arial"/>
              </a:rPr>
              <a:t> </a:t>
            </a:r>
            <a:r>
              <a:rPr kumimoji="0" sz="2000" b="0" i="0" u="none" strike="noStrike" kern="0" cap="none" spc="-105" normalizeH="0" baseline="0" noProof="0" dirty="0">
                <a:ln>
                  <a:noFill/>
                </a:ln>
                <a:solidFill>
                  <a:sysClr val="windowText" lastClr="000000"/>
                </a:solidFill>
                <a:effectLst/>
                <a:uLnTx/>
                <a:uFillTx/>
                <a:latin typeface="Arial"/>
                <a:cs typeface="Arial"/>
              </a:rPr>
              <a:t>Employer’s</a:t>
            </a:r>
            <a:r>
              <a:rPr kumimoji="0" sz="2000" b="0" i="0" u="none" strike="noStrike" kern="0" cap="none" spc="-85" normalizeH="0" baseline="0" noProof="0" dirty="0">
                <a:ln>
                  <a:noFill/>
                </a:ln>
                <a:solidFill>
                  <a:sysClr val="windowText" lastClr="000000"/>
                </a:solidFill>
                <a:effectLst/>
                <a:uLnTx/>
                <a:uFillTx/>
                <a:latin typeface="Arial"/>
                <a:cs typeface="Arial"/>
              </a:rPr>
              <a:t> </a:t>
            </a:r>
            <a:r>
              <a:rPr kumimoji="0" sz="2000" b="0" i="0" u="none" strike="noStrike" kern="0" cap="none" spc="-175" normalizeH="0" baseline="0" noProof="0" dirty="0">
                <a:ln>
                  <a:noFill/>
                </a:ln>
                <a:solidFill>
                  <a:sysClr val="windowText" lastClr="000000"/>
                </a:solidFill>
                <a:effectLst/>
                <a:uLnTx/>
                <a:uFillTx/>
                <a:latin typeface="Arial"/>
                <a:cs typeface="Arial"/>
              </a:rPr>
              <a:t>NPI</a:t>
            </a:r>
            <a:r>
              <a:rPr kumimoji="0" sz="2000" b="0" i="0" u="none" strike="noStrike" kern="0" cap="none" spc="-90" normalizeH="0" baseline="0" noProof="0" dirty="0">
                <a:ln>
                  <a:noFill/>
                </a:ln>
                <a:solidFill>
                  <a:sysClr val="windowText" lastClr="000000"/>
                </a:solidFill>
                <a:effectLst/>
                <a:uLnTx/>
                <a:uFillTx/>
                <a:latin typeface="Arial"/>
                <a:cs typeface="Arial"/>
              </a:rPr>
              <a:t> </a:t>
            </a:r>
            <a:r>
              <a:rPr kumimoji="0" sz="2000" b="0" i="0" u="none" strike="noStrike" kern="0" cap="none" spc="0" normalizeH="0" baseline="0" noProof="0" dirty="0">
                <a:ln>
                  <a:noFill/>
                </a:ln>
                <a:solidFill>
                  <a:sysClr val="windowText" lastClr="000000"/>
                </a:solidFill>
                <a:effectLst/>
                <a:uLnTx/>
                <a:uFillTx/>
                <a:latin typeface="Arial"/>
                <a:cs typeface="Arial"/>
              </a:rPr>
              <a:t>not</a:t>
            </a:r>
            <a:r>
              <a:rPr kumimoji="0" sz="2000" b="0" i="0" u="none" strike="noStrike" kern="0" cap="none" spc="-85" normalizeH="0" baseline="0" noProof="0" dirty="0">
                <a:ln>
                  <a:noFill/>
                </a:ln>
                <a:solidFill>
                  <a:sysClr val="windowText" lastClr="000000"/>
                </a:solidFill>
                <a:effectLst/>
                <a:uLnTx/>
                <a:uFillTx/>
                <a:latin typeface="Arial"/>
                <a:cs typeface="Arial"/>
              </a:rPr>
              <a:t> </a:t>
            </a:r>
            <a:r>
              <a:rPr kumimoji="0" sz="2000" b="0" i="0" u="none" strike="noStrike" kern="0" cap="none" spc="-95" normalizeH="0" baseline="0" noProof="0" dirty="0">
                <a:ln>
                  <a:noFill/>
                </a:ln>
                <a:solidFill>
                  <a:sysClr val="windowText" lastClr="000000"/>
                </a:solidFill>
                <a:effectLst/>
                <a:uLnTx/>
                <a:uFillTx/>
                <a:latin typeface="Arial"/>
                <a:cs typeface="Arial"/>
              </a:rPr>
              <a:t>Rendering/Servicing </a:t>
            </a:r>
            <a:r>
              <a:rPr kumimoji="0" sz="2000" b="0" i="0" u="none" strike="noStrike" kern="0" cap="none" spc="-90" normalizeH="0" baseline="0" noProof="0" dirty="0">
                <a:ln>
                  <a:noFill/>
                </a:ln>
                <a:solidFill>
                  <a:sysClr val="windowText" lastClr="000000"/>
                </a:solidFill>
                <a:effectLst/>
                <a:uLnTx/>
                <a:uFillTx/>
                <a:latin typeface="Arial"/>
                <a:cs typeface="Arial"/>
              </a:rPr>
              <a:t>Provider’s</a:t>
            </a:r>
            <a:r>
              <a:rPr kumimoji="0" sz="2000" b="0" i="0" u="none" strike="noStrike" kern="0" cap="none" spc="-65" normalizeH="0" baseline="0" noProof="0" dirty="0">
                <a:ln>
                  <a:noFill/>
                </a:ln>
                <a:solidFill>
                  <a:sysClr val="windowText" lastClr="000000"/>
                </a:solidFill>
                <a:effectLst/>
                <a:uLnTx/>
                <a:uFillTx/>
                <a:latin typeface="Arial"/>
                <a:cs typeface="Arial"/>
              </a:rPr>
              <a:t> </a:t>
            </a:r>
            <a:r>
              <a:rPr kumimoji="0" sz="2000" b="0" i="0" u="none" strike="noStrike" kern="0" cap="none" spc="-25" normalizeH="0" baseline="0" noProof="0" dirty="0">
                <a:ln>
                  <a:noFill/>
                </a:ln>
                <a:solidFill>
                  <a:sysClr val="windowText" lastClr="000000"/>
                </a:solidFill>
                <a:effectLst/>
                <a:uLnTx/>
                <a:uFillTx/>
                <a:latin typeface="Arial"/>
                <a:cs typeface="Arial"/>
              </a:rPr>
              <a:t>NPI</a:t>
            </a:r>
            <a:endParaRPr kumimoji="0" sz="2000" b="0" i="0" u="none" strike="noStrike" kern="0" cap="none" spc="0" normalizeH="0" baseline="0" noProof="0">
              <a:ln>
                <a:noFill/>
              </a:ln>
              <a:solidFill>
                <a:sysClr val="windowText" lastClr="000000"/>
              </a:solidFill>
              <a:effectLst/>
              <a:uLnTx/>
              <a:uFillTx/>
              <a:latin typeface="Arial"/>
              <a:cs typeface="Arial"/>
            </a:endParaRPr>
          </a:p>
        </p:txBody>
      </p:sp>
      <p:grpSp>
        <p:nvGrpSpPr>
          <p:cNvPr id="12" name="object 12"/>
          <p:cNvGrpSpPr/>
          <p:nvPr/>
        </p:nvGrpSpPr>
        <p:grpSpPr>
          <a:xfrm>
            <a:off x="67056" y="1333500"/>
            <a:ext cx="12001500" cy="4048125"/>
            <a:chOff x="67056" y="1333500"/>
            <a:chExt cx="12001500" cy="4048125"/>
          </a:xfrm>
        </p:grpSpPr>
        <p:pic>
          <p:nvPicPr>
            <p:cNvPr id="13" name="object 13"/>
            <p:cNvPicPr/>
            <p:nvPr/>
          </p:nvPicPr>
          <p:blipFill>
            <a:blip r:embed="rId6" cstate="print"/>
            <a:stretch>
              <a:fillRect/>
            </a:stretch>
          </p:blipFill>
          <p:spPr>
            <a:xfrm>
              <a:off x="67056" y="1333500"/>
              <a:ext cx="12001499" cy="4047743"/>
            </a:xfrm>
            <a:prstGeom prst="rect">
              <a:avLst/>
            </a:prstGeom>
          </p:spPr>
        </p:pic>
        <p:sp>
          <p:nvSpPr>
            <p:cNvPr id="14" name="object 14"/>
            <p:cNvSpPr/>
            <p:nvPr/>
          </p:nvSpPr>
          <p:spPr>
            <a:xfrm>
              <a:off x="10487406" y="5220461"/>
              <a:ext cx="1019810" cy="121920"/>
            </a:xfrm>
            <a:custGeom>
              <a:avLst/>
              <a:gdLst/>
              <a:ahLst/>
              <a:cxnLst/>
              <a:rect l="l" t="t" r="r" b="b"/>
              <a:pathLst>
                <a:path w="1019809" h="121920">
                  <a:moveTo>
                    <a:pt x="0" y="9143"/>
                  </a:moveTo>
                  <a:lnTo>
                    <a:pt x="714755" y="9143"/>
                  </a:lnTo>
                  <a:lnTo>
                    <a:pt x="714755" y="121919"/>
                  </a:lnTo>
                  <a:lnTo>
                    <a:pt x="0" y="121919"/>
                  </a:lnTo>
                  <a:lnTo>
                    <a:pt x="0" y="9143"/>
                  </a:lnTo>
                  <a:close/>
                </a:path>
                <a:path w="1019809" h="121920">
                  <a:moveTo>
                    <a:pt x="714755" y="0"/>
                  </a:moveTo>
                  <a:lnTo>
                    <a:pt x="1019555" y="0"/>
                  </a:lnTo>
                  <a:lnTo>
                    <a:pt x="1019555" y="121919"/>
                  </a:lnTo>
                  <a:lnTo>
                    <a:pt x="714755" y="121919"/>
                  </a:lnTo>
                  <a:lnTo>
                    <a:pt x="714755" y="0"/>
                  </a:lnTo>
                  <a:close/>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15"/>
            <p:cNvSpPr/>
            <p:nvPr/>
          </p:nvSpPr>
          <p:spPr>
            <a:xfrm>
              <a:off x="4283011" y="2029205"/>
              <a:ext cx="462280" cy="0"/>
            </a:xfrm>
            <a:custGeom>
              <a:avLst/>
              <a:gdLst/>
              <a:ahLst/>
              <a:cxnLst/>
              <a:rect l="l" t="t" r="r" b="b"/>
              <a:pathLst>
                <a:path w="462279">
                  <a:moveTo>
                    <a:pt x="461962" y="0"/>
                  </a:moveTo>
                  <a:lnTo>
                    <a:pt x="0" y="0"/>
                  </a:lnTo>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object 16"/>
            <p:cNvSpPr/>
            <p:nvPr/>
          </p:nvSpPr>
          <p:spPr>
            <a:xfrm>
              <a:off x="4211571" y="1986340"/>
              <a:ext cx="85725" cy="85725"/>
            </a:xfrm>
            <a:custGeom>
              <a:avLst/>
              <a:gdLst/>
              <a:ahLst/>
              <a:cxnLst/>
              <a:rect l="l" t="t" r="r" b="b"/>
              <a:pathLst>
                <a:path w="85725" h="85725">
                  <a:moveTo>
                    <a:pt x="85725" y="0"/>
                  </a:moveTo>
                  <a:lnTo>
                    <a:pt x="0" y="42862"/>
                  </a:lnTo>
                  <a:lnTo>
                    <a:pt x="85725" y="85725"/>
                  </a:lnTo>
                  <a:lnTo>
                    <a:pt x="85725" y="0"/>
                  </a:lnTo>
                  <a:close/>
                </a:path>
              </a:pathLst>
            </a:custGeom>
            <a:solidFill>
              <a:srgbClr val="FF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7" name="object 17"/>
          <p:cNvSpPr txBox="1">
            <a:spLocks noGrp="1"/>
          </p:cNvSpPr>
          <p:nvPr>
            <p:ph type="dt" sz="half" idx="6"/>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dirty="0">
                <a:ln>
                  <a:noFill/>
                </a:ln>
                <a:solidFill>
                  <a:srgbClr val="888888"/>
                </a:solidFill>
                <a:effectLst/>
                <a:uLnTx/>
                <a:uFillTx/>
                <a:latin typeface="Arial"/>
                <a:cs typeface="Arial"/>
              </a:rPr>
              <a:t>12/19/2023</a:t>
            </a:r>
          </a:p>
        </p:txBody>
      </p:sp>
      <p:sp>
        <p:nvSpPr>
          <p:cNvPr id="18" name="object 18"/>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888888"/>
                </a:solidFill>
                <a:effectLst/>
                <a:uLnTx/>
                <a:uFillTx/>
                <a:latin typeface="Arial"/>
                <a:cs typeface="Arial"/>
              </a:rPr>
              <a:pPr marL="38100" marR="0" lvl="0" indent="0" defTabSz="914400" eaLnBrk="1" fontAlgn="auto" latinLnBrk="0" hangingPunct="1">
                <a:lnSpc>
                  <a:spcPts val="1240"/>
                </a:lnSpc>
                <a:spcBef>
                  <a:spcPts val="0"/>
                </a:spcBef>
                <a:spcAft>
                  <a:spcPts val="0"/>
                </a:spcAft>
                <a:buClrTx/>
                <a:buSzTx/>
                <a:buFontTx/>
                <a:buNone/>
                <a:tabLst/>
                <a:defRPr/>
              </a:pPr>
              <a:t>48</a:t>
            </a:fld>
            <a:endParaRPr kumimoji="0" sz="1200" b="0" i="0" u="none" strike="noStrike" kern="0" cap="none" spc="-25" normalizeH="0" baseline="0" noProof="0" dirty="0">
              <a:ln>
                <a:noFill/>
              </a:ln>
              <a:solidFill>
                <a:srgbClr val="888888"/>
              </a:solidFill>
              <a:effectLst/>
              <a:uLnTx/>
              <a:uFillTx/>
              <a:latin typeface="Arial"/>
              <a:cs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50" y="-6350"/>
            <a:ext cx="12204700" cy="845185"/>
            <a:chOff x="-6350" y="-6350"/>
            <a:chExt cx="12204700" cy="845185"/>
          </a:xfrm>
        </p:grpSpPr>
        <p:pic>
          <p:nvPicPr>
            <p:cNvPr id="3" name="object 3"/>
            <p:cNvPicPr/>
            <p:nvPr/>
          </p:nvPicPr>
          <p:blipFill>
            <a:blip r:embed="rId2" cstate="print"/>
            <a:stretch>
              <a:fillRect/>
            </a:stretch>
          </p:blipFill>
          <p:spPr>
            <a:xfrm>
              <a:off x="0" y="0"/>
              <a:ext cx="12192000" cy="832103"/>
            </a:xfrm>
            <a:prstGeom prst="rect">
              <a:avLst/>
            </a:prstGeom>
          </p:spPr>
        </p:pic>
        <p:sp>
          <p:nvSpPr>
            <p:cNvPr id="4" name="object 4"/>
            <p:cNvSpPr/>
            <p:nvPr/>
          </p:nvSpPr>
          <p:spPr>
            <a:xfrm>
              <a:off x="0" y="0"/>
              <a:ext cx="12192000" cy="832485"/>
            </a:xfrm>
            <a:custGeom>
              <a:avLst/>
              <a:gdLst/>
              <a:ahLst/>
              <a:cxnLst/>
              <a:rect l="l" t="t" r="r" b="b"/>
              <a:pathLst>
                <a:path w="12192000" h="832485">
                  <a:moveTo>
                    <a:pt x="0" y="0"/>
                  </a:moveTo>
                  <a:lnTo>
                    <a:pt x="12192000" y="0"/>
                  </a:lnTo>
                  <a:lnTo>
                    <a:pt x="12192000" y="832103"/>
                  </a:lnTo>
                  <a:lnTo>
                    <a:pt x="0" y="832103"/>
                  </a:lnTo>
                  <a:lnTo>
                    <a:pt x="0" y="0"/>
                  </a:lnTo>
                  <a:close/>
                </a:path>
              </a:pathLst>
            </a:custGeom>
            <a:ln w="12700">
              <a:solidFill>
                <a:srgbClr val="2E528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p:cNvPicPr/>
            <p:nvPr/>
          </p:nvPicPr>
          <p:blipFill>
            <a:blip r:embed="rId3" cstate="print"/>
            <a:stretch>
              <a:fillRect/>
            </a:stretch>
          </p:blipFill>
          <p:spPr>
            <a:xfrm>
              <a:off x="8737092" y="76200"/>
              <a:ext cx="3206495" cy="685799"/>
            </a:xfrm>
            <a:prstGeom prst="rect">
              <a:avLst/>
            </a:prstGeom>
          </p:spPr>
        </p:pic>
      </p:grpSp>
      <p:sp>
        <p:nvSpPr>
          <p:cNvPr id="6" name="object 6"/>
          <p:cNvSpPr txBox="1">
            <a:spLocks noGrp="1"/>
          </p:cNvSpPr>
          <p:nvPr>
            <p:ph type="title"/>
          </p:nvPr>
        </p:nvSpPr>
        <p:spPr>
          <a:xfrm>
            <a:off x="78739" y="148843"/>
            <a:ext cx="7449820" cy="452120"/>
          </a:xfrm>
          <a:prstGeom prst="rect">
            <a:avLst/>
          </a:prstGeom>
        </p:spPr>
        <p:txBody>
          <a:bodyPr vert="horz" wrap="square" lIns="0" tIns="12065" rIns="0" bIns="0" rtlCol="0">
            <a:spAutoFit/>
          </a:bodyPr>
          <a:lstStyle/>
          <a:p>
            <a:pPr marL="12700">
              <a:lnSpc>
                <a:spcPct val="100000"/>
              </a:lnSpc>
              <a:spcBef>
                <a:spcPts val="95"/>
              </a:spcBef>
            </a:pPr>
            <a:r>
              <a:rPr spc="-210" dirty="0"/>
              <a:t>Step</a:t>
            </a:r>
            <a:r>
              <a:rPr spc="-95" dirty="0"/>
              <a:t> </a:t>
            </a:r>
            <a:r>
              <a:rPr spc="-110" dirty="0"/>
              <a:t>3:</a:t>
            </a:r>
            <a:r>
              <a:rPr spc="-100" dirty="0"/>
              <a:t> </a:t>
            </a:r>
            <a:r>
              <a:rPr spc="-185" dirty="0"/>
              <a:t>Associate</a:t>
            </a:r>
            <a:r>
              <a:rPr spc="-100" dirty="0"/>
              <a:t> </a:t>
            </a:r>
            <a:r>
              <a:rPr spc="-120" dirty="0"/>
              <a:t>Billing</a:t>
            </a:r>
            <a:r>
              <a:rPr spc="-110" dirty="0"/>
              <a:t> Provider/Other</a:t>
            </a:r>
            <a:r>
              <a:rPr spc="-55" dirty="0"/>
              <a:t> </a:t>
            </a:r>
            <a:r>
              <a:rPr spc="-135" dirty="0"/>
              <a:t>Associations</a:t>
            </a:r>
          </a:p>
        </p:txBody>
      </p:sp>
      <p:sp>
        <p:nvSpPr>
          <p:cNvPr id="7" name="object 7"/>
          <p:cNvSpPr txBox="1"/>
          <p:nvPr/>
        </p:nvSpPr>
        <p:spPr>
          <a:xfrm>
            <a:off x="307340" y="4208781"/>
            <a:ext cx="7771765" cy="574040"/>
          </a:xfrm>
          <a:prstGeom prst="rect">
            <a:avLst/>
          </a:prstGeom>
        </p:spPr>
        <p:txBody>
          <a:bodyPr vert="horz" wrap="square" lIns="0" tIns="12700" rIns="0" bIns="0" rtlCol="0">
            <a:spAutoFit/>
          </a:bodyPr>
          <a:lstStyle/>
          <a:p>
            <a:pPr marL="299085" marR="0" lvl="0" indent="-286385" defTabSz="914400" eaLnBrk="1" fontAlgn="auto" latinLnBrk="0" hangingPunct="1">
              <a:lnSpc>
                <a:spcPct val="100000"/>
              </a:lnSpc>
              <a:spcBef>
                <a:spcPts val="100"/>
              </a:spcBef>
              <a:spcAft>
                <a:spcPts val="0"/>
              </a:spcAft>
              <a:buClrTx/>
              <a:buSzTx/>
              <a:buFontTx/>
              <a:buChar char="•"/>
              <a:tabLst>
                <a:tab pos="299085" algn="l"/>
              </a:tabLst>
              <a:defRPr/>
            </a:pPr>
            <a:r>
              <a:rPr kumimoji="0" sz="1800" b="0" i="0" u="none" strike="noStrike" kern="0" cap="none" spc="-125" normalizeH="0" baseline="0" noProof="0" dirty="0">
                <a:ln>
                  <a:noFill/>
                </a:ln>
                <a:solidFill>
                  <a:sysClr val="windowText" lastClr="000000"/>
                </a:solidFill>
                <a:effectLst/>
                <a:uLnTx/>
                <a:uFillTx/>
                <a:latin typeface="Arial"/>
                <a:cs typeface="Arial"/>
              </a:rPr>
              <a:t>Click</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1" i="1" u="none" strike="noStrike" kern="0" cap="none" spc="-185" normalizeH="0" baseline="0" noProof="0" dirty="0">
                <a:ln>
                  <a:noFill/>
                </a:ln>
                <a:solidFill>
                  <a:srgbClr val="FF0000"/>
                </a:solidFill>
                <a:effectLst/>
                <a:uLnTx/>
                <a:uFillTx/>
                <a:latin typeface="Arial"/>
                <a:cs typeface="Arial"/>
              </a:rPr>
              <a:t>Add</a:t>
            </a:r>
            <a:r>
              <a:rPr kumimoji="0" sz="1800" b="1" i="1" u="none" strike="noStrike" kern="0" cap="none" spc="-65" normalizeH="0" baseline="0" noProof="0" dirty="0">
                <a:ln>
                  <a:noFill/>
                </a:ln>
                <a:solidFill>
                  <a:srgbClr val="FF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and</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70" normalizeH="0" baseline="0" noProof="0" dirty="0">
                <a:ln>
                  <a:noFill/>
                </a:ln>
                <a:solidFill>
                  <a:sysClr val="windowText" lastClr="000000"/>
                </a:solidFill>
                <a:effectLst/>
                <a:uLnTx/>
                <a:uFillTx/>
                <a:latin typeface="Arial"/>
                <a:cs typeface="Arial"/>
              </a:rPr>
              <a:t>repeat</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110" normalizeH="0" baseline="0" noProof="0" dirty="0">
                <a:ln>
                  <a:noFill/>
                </a:ln>
                <a:solidFill>
                  <a:sysClr val="windowText" lastClr="000000"/>
                </a:solidFill>
                <a:effectLst/>
                <a:uLnTx/>
                <a:uFillTx/>
                <a:latin typeface="Arial"/>
                <a:cs typeface="Arial"/>
              </a:rPr>
              <a:t>process,</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175" normalizeH="0" baseline="0" noProof="0" dirty="0">
                <a:ln>
                  <a:noFill/>
                </a:ln>
                <a:solidFill>
                  <a:sysClr val="windowText" lastClr="000000"/>
                </a:solidFill>
                <a:effectLst/>
                <a:uLnTx/>
                <a:uFillTx/>
                <a:latin typeface="Arial"/>
                <a:cs typeface="Arial"/>
              </a:rPr>
              <a:t>as</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necessary.</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99085" marR="0" lvl="0" indent="-286385" defTabSz="914400" eaLnBrk="1" fontAlgn="auto" latinLnBrk="0" hangingPunct="1">
              <a:lnSpc>
                <a:spcPct val="100000"/>
              </a:lnSpc>
              <a:spcBef>
                <a:spcPts val="0"/>
              </a:spcBef>
              <a:spcAft>
                <a:spcPts val="0"/>
              </a:spcAft>
              <a:buClrTx/>
              <a:buSzTx/>
              <a:buFontTx/>
              <a:buChar char="•"/>
              <a:tabLst>
                <a:tab pos="299085" algn="l"/>
              </a:tabLst>
              <a:defRPr/>
            </a:pPr>
            <a:r>
              <a:rPr kumimoji="0" sz="1800" b="0" i="0" u="none" strike="noStrike" kern="0" cap="none" spc="0" normalizeH="0" baseline="0" noProof="0" dirty="0">
                <a:ln>
                  <a:noFill/>
                </a:ln>
                <a:solidFill>
                  <a:sysClr val="windowText" lastClr="000000"/>
                </a:solidFill>
                <a:effectLst/>
                <a:uLnTx/>
                <a:uFillTx/>
                <a:latin typeface="Arial"/>
                <a:cs typeface="Arial"/>
              </a:rPr>
              <a:t>If</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40" normalizeH="0" baseline="0" noProof="0" dirty="0">
                <a:ln>
                  <a:noFill/>
                </a:ln>
                <a:solidFill>
                  <a:sysClr val="windowText" lastClr="000000"/>
                </a:solidFill>
                <a:effectLst/>
                <a:uLnTx/>
                <a:uFillTx/>
                <a:latin typeface="Arial"/>
                <a:cs typeface="Arial"/>
              </a:rPr>
              <a:t>there</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are</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60" normalizeH="0" baseline="0" noProof="0" dirty="0">
                <a:ln>
                  <a:noFill/>
                </a:ln>
                <a:solidFill>
                  <a:sysClr val="windowText" lastClr="000000"/>
                </a:solidFill>
                <a:effectLst/>
                <a:uLnTx/>
                <a:uFillTx/>
                <a:latin typeface="Arial"/>
                <a:cs typeface="Arial"/>
              </a:rPr>
              <a:t>no</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other</a:t>
            </a:r>
            <a:r>
              <a:rPr kumimoji="0" sz="1800" b="0" i="0" u="none" strike="noStrike" kern="0" cap="none" spc="-70" normalizeH="0" baseline="0" noProof="0" dirty="0">
                <a:ln>
                  <a:noFill/>
                </a:ln>
                <a:solidFill>
                  <a:sysClr val="windowText" lastClr="000000"/>
                </a:solidFill>
                <a:effectLst/>
                <a:uLnTx/>
                <a:uFillTx/>
                <a:latin typeface="Arial"/>
                <a:cs typeface="Arial"/>
              </a:rPr>
              <a:t> Billing</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Providers</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80" normalizeH="0" baseline="0" noProof="0" dirty="0">
                <a:ln>
                  <a:noFill/>
                </a:ln>
                <a:solidFill>
                  <a:sysClr val="windowText" lastClr="000000"/>
                </a:solidFill>
                <a:effectLst/>
                <a:uLnTx/>
                <a:uFillTx/>
                <a:latin typeface="Arial"/>
                <a:cs typeface="Arial"/>
              </a:rPr>
              <a:t>add,</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click</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70" normalizeH="0" baseline="0" noProof="0" dirty="0">
                <a:ln>
                  <a:noFill/>
                </a:ln>
                <a:solidFill>
                  <a:sysClr val="windowText" lastClr="000000"/>
                </a:solidFill>
                <a:effectLst/>
                <a:uLnTx/>
                <a:uFillTx/>
                <a:latin typeface="Arial"/>
                <a:cs typeface="Arial"/>
              </a:rPr>
              <a:t>on</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1" i="1" u="none" strike="noStrike" kern="0" cap="none" spc="-204" normalizeH="0" baseline="0" noProof="0" dirty="0">
                <a:ln>
                  <a:noFill/>
                </a:ln>
                <a:solidFill>
                  <a:srgbClr val="FF0000"/>
                </a:solidFill>
                <a:effectLst/>
                <a:uLnTx/>
                <a:uFillTx/>
                <a:latin typeface="Arial"/>
                <a:cs typeface="Arial"/>
              </a:rPr>
              <a:t>Close</a:t>
            </a:r>
            <a:r>
              <a:rPr kumimoji="0" sz="1800" b="1" i="1" u="none" strike="noStrike" kern="0" cap="none" spc="-70" normalizeH="0" baseline="0" noProof="0" dirty="0">
                <a:ln>
                  <a:noFill/>
                </a:ln>
                <a:solidFill>
                  <a:srgbClr val="FF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return</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90" normalizeH="0" baseline="0" noProof="0" dirty="0">
                <a:ln>
                  <a:noFill/>
                </a:ln>
                <a:solidFill>
                  <a:sysClr val="windowText" lastClr="000000"/>
                </a:solidFill>
                <a:effectLst/>
                <a:uLnTx/>
                <a:uFillTx/>
                <a:latin typeface="Arial"/>
                <a:cs typeface="Arial"/>
              </a:rPr>
              <a:t>BPW.</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grpSp>
        <p:nvGrpSpPr>
          <p:cNvPr id="8" name="object 8"/>
          <p:cNvGrpSpPr/>
          <p:nvPr/>
        </p:nvGrpSpPr>
        <p:grpSpPr>
          <a:xfrm>
            <a:off x="134112" y="1327403"/>
            <a:ext cx="11925300" cy="1765300"/>
            <a:chOff x="134112" y="1327403"/>
            <a:chExt cx="11925300" cy="1765300"/>
          </a:xfrm>
        </p:grpSpPr>
        <p:pic>
          <p:nvPicPr>
            <p:cNvPr id="9" name="object 9"/>
            <p:cNvPicPr/>
            <p:nvPr/>
          </p:nvPicPr>
          <p:blipFill>
            <a:blip r:embed="rId4" cstate="print"/>
            <a:stretch>
              <a:fillRect/>
            </a:stretch>
          </p:blipFill>
          <p:spPr>
            <a:xfrm>
              <a:off x="134112" y="1327403"/>
              <a:ext cx="11925299" cy="1764791"/>
            </a:xfrm>
            <a:prstGeom prst="rect">
              <a:avLst/>
            </a:prstGeom>
          </p:spPr>
        </p:pic>
        <p:sp>
          <p:nvSpPr>
            <p:cNvPr id="10" name="object 10"/>
            <p:cNvSpPr/>
            <p:nvPr/>
          </p:nvSpPr>
          <p:spPr>
            <a:xfrm>
              <a:off x="553974" y="1553717"/>
              <a:ext cx="285115" cy="161925"/>
            </a:xfrm>
            <a:custGeom>
              <a:avLst/>
              <a:gdLst/>
              <a:ahLst/>
              <a:cxnLst/>
              <a:rect l="l" t="t" r="r" b="b"/>
              <a:pathLst>
                <a:path w="285115" h="161925">
                  <a:moveTo>
                    <a:pt x="0" y="0"/>
                  </a:moveTo>
                  <a:lnTo>
                    <a:pt x="284988" y="0"/>
                  </a:lnTo>
                  <a:lnTo>
                    <a:pt x="284988" y="161544"/>
                  </a:lnTo>
                  <a:lnTo>
                    <a:pt x="0" y="161544"/>
                  </a:lnTo>
                  <a:lnTo>
                    <a:pt x="0" y="0"/>
                  </a:lnTo>
                  <a:close/>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1" name="object 11"/>
          <p:cNvSpPr txBox="1"/>
          <p:nvPr/>
        </p:nvSpPr>
        <p:spPr>
          <a:xfrm>
            <a:off x="10261600" y="12700"/>
            <a:ext cx="1930400" cy="1270000"/>
          </a:xfrm>
          <a:prstGeom prst="rect">
            <a:avLst/>
          </a:prstGeom>
          <a:ln w="12700">
            <a:solidFill>
              <a:srgbClr val="000000"/>
            </a:solidFill>
          </a:ln>
        </p:spPr>
        <p:txBody>
          <a:bodyPr vert="horz" wrap="square" lIns="0" tIns="50800" rIns="0" bIns="0" rtlCol="0">
            <a:spAutoFit/>
          </a:bodyPr>
          <a:lstStyle/>
          <a:p>
            <a:pPr marL="25400" marR="0" lvl="0" indent="0" defTabSz="914400" eaLnBrk="1" fontAlgn="auto" latinLnBrk="0" hangingPunct="1">
              <a:lnSpc>
                <a:spcPct val="100000"/>
              </a:lnSpc>
              <a:spcBef>
                <a:spcPts val="400"/>
              </a:spcBef>
              <a:spcAft>
                <a:spcPts val="0"/>
              </a:spcAft>
              <a:buClrTx/>
              <a:buSzTx/>
              <a:buFontTx/>
              <a:buNone/>
              <a:tabLst/>
              <a:defRPr/>
            </a:pPr>
            <a:r>
              <a:rPr kumimoji="0" sz="800" b="1" i="1" u="none" strike="noStrike" kern="0" cap="none" spc="0" normalizeH="0" baseline="0" noProof="0" dirty="0">
                <a:ln>
                  <a:noFill/>
                </a:ln>
                <a:solidFill>
                  <a:sysClr val="windowText" lastClr="000000"/>
                </a:solidFill>
                <a:effectLst/>
                <a:uLnTx/>
                <a:uFillTx/>
                <a:latin typeface="Helvetica"/>
                <a:cs typeface="Helvetica"/>
              </a:rPr>
              <a:t>Presenter</a:t>
            </a:r>
            <a:r>
              <a:rPr kumimoji="0" sz="800" b="1" i="1" u="none" strike="noStrike" kern="0" cap="none" spc="-40" normalizeH="0" baseline="0" noProof="0" dirty="0">
                <a:ln>
                  <a:noFill/>
                </a:ln>
                <a:solidFill>
                  <a:sysClr val="windowText" lastClr="000000"/>
                </a:solidFill>
                <a:effectLst/>
                <a:uLnTx/>
                <a:uFillTx/>
                <a:latin typeface="Helvetica"/>
                <a:cs typeface="Helvetica"/>
              </a:rPr>
              <a:t> </a:t>
            </a:r>
            <a:r>
              <a:rPr kumimoji="0" sz="800" b="1" i="1" u="none" strike="noStrike" kern="0" cap="none" spc="-10" normalizeH="0" baseline="0" noProof="0" dirty="0">
                <a:ln>
                  <a:noFill/>
                </a:ln>
                <a:solidFill>
                  <a:sysClr val="windowText" lastClr="000000"/>
                </a:solidFill>
                <a:effectLst/>
                <a:uLnTx/>
                <a:uFillTx/>
                <a:latin typeface="Helvetica"/>
                <a:cs typeface="Helvetica"/>
              </a:rPr>
              <a:t>Notes</a:t>
            </a:r>
            <a:endParaRPr kumimoji="0" sz="800" b="0" i="0" u="none" strike="noStrike" kern="0" cap="none" spc="0" normalizeH="0" baseline="0" noProof="0">
              <a:ln>
                <a:noFill/>
              </a:ln>
              <a:solidFill>
                <a:sysClr val="windowText" lastClr="000000"/>
              </a:solidFill>
              <a:effectLst/>
              <a:uLnTx/>
              <a:uFillTx/>
              <a:latin typeface="Helvetica"/>
              <a:cs typeface="Helvetica"/>
            </a:endParaRPr>
          </a:p>
          <a:p>
            <a:pPr marL="25400" marR="0" lvl="0" indent="0" defTabSz="914400" eaLnBrk="1" fontAlgn="auto" latinLnBrk="0" hangingPunct="1">
              <a:lnSpc>
                <a:spcPct val="100000"/>
              </a:lnSpc>
              <a:spcBef>
                <a:spcPts val="40"/>
              </a:spcBef>
              <a:spcAft>
                <a:spcPts val="0"/>
              </a:spcAft>
              <a:buClrTx/>
              <a:buSzTx/>
              <a:buFontTx/>
              <a:buNone/>
              <a:tabLst/>
              <a:defRPr/>
            </a:pPr>
            <a:r>
              <a:rPr kumimoji="0" sz="800" b="0" i="1" u="none" strike="noStrike" kern="0" cap="none" spc="-10" normalizeH="0" baseline="0" noProof="0" dirty="0">
                <a:ln>
                  <a:noFill/>
                </a:ln>
                <a:solidFill>
                  <a:sysClr val="windowText" lastClr="000000"/>
                </a:solidFill>
                <a:effectLst/>
                <a:uLnTx/>
                <a:uFillTx/>
                <a:latin typeface="Helvetica"/>
                <a:cs typeface="Helvetica"/>
              </a:rPr>
              <a:t>2023-12-</a:t>
            </a:r>
            <a:r>
              <a:rPr kumimoji="0" sz="800" b="0" i="1" u="none" strike="noStrike" kern="0" cap="none" spc="0" normalizeH="0" baseline="0" noProof="0" dirty="0">
                <a:ln>
                  <a:noFill/>
                </a:ln>
                <a:solidFill>
                  <a:sysClr val="windowText" lastClr="000000"/>
                </a:solidFill>
                <a:effectLst/>
                <a:uLnTx/>
                <a:uFillTx/>
                <a:latin typeface="Helvetica"/>
                <a:cs typeface="Helvetica"/>
              </a:rPr>
              <a:t>19</a:t>
            </a:r>
            <a:r>
              <a:rPr kumimoji="0" sz="800" b="0" i="1" u="none" strike="noStrike" kern="0" cap="none" spc="35" normalizeH="0" baseline="0" noProof="0" dirty="0">
                <a:ln>
                  <a:noFill/>
                </a:ln>
                <a:solidFill>
                  <a:sysClr val="windowText" lastClr="000000"/>
                </a:solidFill>
                <a:effectLst/>
                <a:uLnTx/>
                <a:uFillTx/>
                <a:latin typeface="Helvetica"/>
                <a:cs typeface="Helvetica"/>
              </a:rPr>
              <a:t> </a:t>
            </a:r>
            <a:r>
              <a:rPr kumimoji="0" sz="800" b="0" i="1" u="none" strike="noStrike" kern="0" cap="none" spc="-10" normalizeH="0" baseline="0" noProof="0" dirty="0">
                <a:ln>
                  <a:noFill/>
                </a:ln>
                <a:solidFill>
                  <a:sysClr val="windowText" lastClr="000000"/>
                </a:solidFill>
                <a:effectLst/>
                <a:uLnTx/>
                <a:uFillTx/>
                <a:latin typeface="Helvetica"/>
                <a:cs typeface="Helvetica"/>
              </a:rPr>
              <a:t>18:02:23</a:t>
            </a:r>
            <a:endParaRPr kumimoji="0" sz="800" b="0" i="0" u="none" strike="noStrike" kern="0" cap="none" spc="0" normalizeH="0" baseline="0" noProof="0">
              <a:ln>
                <a:noFill/>
              </a:ln>
              <a:solidFill>
                <a:sysClr val="windowText" lastClr="000000"/>
              </a:solidFill>
              <a:effectLst/>
              <a:uLnTx/>
              <a:uFillTx/>
              <a:latin typeface="Helvetica"/>
              <a:cs typeface="Helvetica"/>
            </a:endParaRPr>
          </a:p>
          <a:p>
            <a:pPr marL="25400" marR="0" lvl="0" indent="0" defTabSz="914400" eaLnBrk="1" fontAlgn="auto" latinLnBrk="0" hangingPunct="1">
              <a:lnSpc>
                <a:spcPct val="100000"/>
              </a:lnSpc>
              <a:spcBef>
                <a:spcPts val="40"/>
              </a:spcBef>
              <a:spcAft>
                <a:spcPts val="0"/>
              </a:spcAft>
              <a:buClrTx/>
              <a:buSzTx/>
              <a:buFontTx/>
              <a:buNone/>
              <a:tabLst/>
              <a:defRPr/>
            </a:pPr>
            <a:r>
              <a:rPr kumimoji="0" sz="1000" b="0" i="0" u="none" strike="noStrike" kern="0" cap="none" spc="-10" normalizeH="0" baseline="0" noProof="0" dirty="0">
                <a:ln>
                  <a:noFill/>
                </a:ln>
                <a:solidFill>
                  <a:sysClr val="windowText" lastClr="000000"/>
                </a:solidFill>
                <a:effectLst/>
                <a:uLnTx/>
                <a:uFillTx/>
                <a:latin typeface="Helvetica"/>
                <a:cs typeface="Helvetica"/>
              </a:rPr>
              <a:t>-------------------------------------------</a:t>
            </a:r>
            <a:r>
              <a:rPr kumimoji="0" sz="1000" b="0" i="0" u="none" strike="noStrike" kern="0" cap="none" spc="-50" normalizeH="0" baseline="0" noProof="0" dirty="0">
                <a:ln>
                  <a:noFill/>
                </a:ln>
                <a:solidFill>
                  <a:sysClr val="windowText" lastClr="000000"/>
                </a:solidFill>
                <a:effectLst/>
                <a:uLnTx/>
                <a:uFillTx/>
                <a:latin typeface="Helvetica"/>
                <a:cs typeface="Helvetica"/>
              </a:rPr>
              <a:t>-</a:t>
            </a:r>
            <a:endParaRPr kumimoji="0" sz="1000" b="0" i="0" u="none" strike="noStrike" kern="0" cap="none" spc="0" normalizeH="0" baseline="0" noProof="0">
              <a:ln>
                <a:noFill/>
              </a:ln>
              <a:solidFill>
                <a:sysClr val="windowText" lastClr="000000"/>
              </a:solidFill>
              <a:effectLst/>
              <a:uLnTx/>
              <a:uFillTx/>
              <a:latin typeface="Helvetica"/>
              <a:cs typeface="Helvetica"/>
            </a:endParaRPr>
          </a:p>
          <a:p>
            <a:pPr marL="25400" marR="0" lvl="0" indent="0" defTabSz="914400" eaLnBrk="1" fontAlgn="auto" latinLnBrk="0" hangingPunct="1">
              <a:lnSpc>
                <a:spcPct val="100000"/>
              </a:lnSpc>
              <a:spcBef>
                <a:spcPts val="0"/>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Helvetica"/>
                <a:cs typeface="Helvetica"/>
              </a:rPr>
              <a:t> </a:t>
            </a:r>
            <a:endParaRPr kumimoji="0" sz="1000" b="0" i="0" u="none" strike="noStrike" kern="0" cap="none" spc="0" normalizeH="0" baseline="0" noProof="0">
              <a:ln>
                <a:noFill/>
              </a:ln>
              <a:solidFill>
                <a:sysClr val="windowText" lastClr="000000"/>
              </a:solidFill>
              <a:effectLst/>
              <a:uLnTx/>
              <a:uFillTx/>
              <a:latin typeface="Helvetica"/>
              <a:cs typeface="Helvetica"/>
            </a:endParaRPr>
          </a:p>
        </p:txBody>
      </p:sp>
      <p:sp>
        <p:nvSpPr>
          <p:cNvPr id="12" name="object 12"/>
          <p:cNvSpPr txBox="1">
            <a:spLocks noGrp="1"/>
          </p:cNvSpPr>
          <p:nvPr>
            <p:ph type="dt" sz="half" idx="6"/>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dirty="0">
                <a:ln>
                  <a:noFill/>
                </a:ln>
                <a:solidFill>
                  <a:srgbClr val="888888"/>
                </a:solidFill>
                <a:effectLst/>
                <a:uLnTx/>
                <a:uFillTx/>
                <a:latin typeface="Arial"/>
                <a:cs typeface="Arial"/>
              </a:rPr>
              <a:t>12/19/2023</a:t>
            </a:r>
          </a:p>
        </p:txBody>
      </p:sp>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888888"/>
                </a:solidFill>
                <a:effectLst/>
                <a:uLnTx/>
                <a:uFillTx/>
                <a:latin typeface="Arial"/>
                <a:cs typeface="Arial"/>
              </a:rPr>
              <a:pPr marL="38100" marR="0" lvl="0" indent="0" defTabSz="914400" eaLnBrk="1" fontAlgn="auto" latinLnBrk="0" hangingPunct="1">
                <a:lnSpc>
                  <a:spcPts val="1240"/>
                </a:lnSpc>
                <a:spcBef>
                  <a:spcPts val="0"/>
                </a:spcBef>
                <a:spcAft>
                  <a:spcPts val="0"/>
                </a:spcAft>
                <a:buClrTx/>
                <a:buSzTx/>
                <a:buFontTx/>
                <a:buNone/>
                <a:tabLst/>
                <a:defRPr/>
              </a:pPr>
              <a:t>49</a:t>
            </a:fld>
            <a:endParaRPr kumimoji="0" sz="1200" b="0" i="0" u="none" strike="noStrike" kern="0" cap="none" spc="-25" normalizeH="0" baseline="0" noProof="0" dirty="0">
              <a:ln>
                <a:noFill/>
              </a:ln>
              <a:solidFill>
                <a:srgbClr val="888888"/>
              </a:solidFill>
              <a:effectLst/>
              <a:uLnTx/>
              <a:uFillTx/>
              <a:latin typeface="Arial"/>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02EF-E55F-D5AF-E8B9-D48A7B5B6C14}"/>
              </a:ext>
            </a:extLst>
          </p:cNvPr>
          <p:cNvSpPr>
            <a:spLocks noGrp="1"/>
          </p:cNvSpPr>
          <p:nvPr>
            <p:ph type="title"/>
          </p:nvPr>
        </p:nvSpPr>
        <p:spPr/>
        <p:txBody>
          <a:bodyPr/>
          <a:lstStyle/>
          <a:p>
            <a:r>
              <a:rPr lang="en-US"/>
              <a:t>Background and Overview:</a:t>
            </a:r>
            <a:br>
              <a:rPr lang="en-US"/>
            </a:br>
            <a:r>
              <a:rPr lang="en-US" sz="3200"/>
              <a:t>The Evolving Role of the Pharmacist</a:t>
            </a:r>
            <a:endParaRPr lang="en-US"/>
          </a:p>
        </p:txBody>
      </p:sp>
    </p:spTree>
    <p:extLst>
      <p:ext uri="{BB962C8B-B14F-4D97-AF65-F5344CB8AC3E}">
        <p14:creationId xmlns:p14="http://schemas.microsoft.com/office/powerpoint/2010/main" val="14398214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50" y="-6350"/>
            <a:ext cx="12204700" cy="845185"/>
            <a:chOff x="-6350" y="-6350"/>
            <a:chExt cx="12204700" cy="845185"/>
          </a:xfrm>
        </p:grpSpPr>
        <p:pic>
          <p:nvPicPr>
            <p:cNvPr id="3" name="object 3"/>
            <p:cNvPicPr/>
            <p:nvPr/>
          </p:nvPicPr>
          <p:blipFill>
            <a:blip r:embed="rId2" cstate="print"/>
            <a:stretch>
              <a:fillRect/>
            </a:stretch>
          </p:blipFill>
          <p:spPr>
            <a:xfrm>
              <a:off x="0" y="0"/>
              <a:ext cx="12192000" cy="832103"/>
            </a:xfrm>
            <a:prstGeom prst="rect">
              <a:avLst/>
            </a:prstGeom>
          </p:spPr>
        </p:pic>
        <p:sp>
          <p:nvSpPr>
            <p:cNvPr id="4" name="object 4"/>
            <p:cNvSpPr/>
            <p:nvPr/>
          </p:nvSpPr>
          <p:spPr>
            <a:xfrm>
              <a:off x="0" y="0"/>
              <a:ext cx="12192000" cy="832485"/>
            </a:xfrm>
            <a:custGeom>
              <a:avLst/>
              <a:gdLst/>
              <a:ahLst/>
              <a:cxnLst/>
              <a:rect l="l" t="t" r="r" b="b"/>
              <a:pathLst>
                <a:path w="12192000" h="832485">
                  <a:moveTo>
                    <a:pt x="0" y="0"/>
                  </a:moveTo>
                  <a:lnTo>
                    <a:pt x="12192000" y="0"/>
                  </a:lnTo>
                  <a:lnTo>
                    <a:pt x="12192000" y="832103"/>
                  </a:lnTo>
                  <a:lnTo>
                    <a:pt x="0" y="832103"/>
                  </a:lnTo>
                  <a:lnTo>
                    <a:pt x="0" y="0"/>
                  </a:lnTo>
                  <a:close/>
                </a:path>
              </a:pathLst>
            </a:custGeom>
            <a:ln w="12700">
              <a:solidFill>
                <a:srgbClr val="2E528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p:cNvPicPr/>
            <p:nvPr/>
          </p:nvPicPr>
          <p:blipFill>
            <a:blip r:embed="rId3" cstate="print"/>
            <a:stretch>
              <a:fillRect/>
            </a:stretch>
          </p:blipFill>
          <p:spPr>
            <a:xfrm>
              <a:off x="8737092" y="76200"/>
              <a:ext cx="3206495" cy="685799"/>
            </a:xfrm>
            <a:prstGeom prst="rect">
              <a:avLst/>
            </a:prstGeom>
          </p:spPr>
        </p:pic>
      </p:grpSp>
      <p:sp>
        <p:nvSpPr>
          <p:cNvPr id="6" name="object 6"/>
          <p:cNvSpPr txBox="1">
            <a:spLocks noGrp="1"/>
          </p:cNvSpPr>
          <p:nvPr>
            <p:ph type="title"/>
          </p:nvPr>
        </p:nvSpPr>
        <p:spPr>
          <a:xfrm>
            <a:off x="78739" y="148843"/>
            <a:ext cx="4464685" cy="452120"/>
          </a:xfrm>
          <a:prstGeom prst="rect">
            <a:avLst/>
          </a:prstGeom>
        </p:spPr>
        <p:txBody>
          <a:bodyPr vert="horz" wrap="square" lIns="0" tIns="12065" rIns="0" bIns="0" rtlCol="0">
            <a:spAutoFit/>
          </a:bodyPr>
          <a:lstStyle/>
          <a:p>
            <a:pPr marL="12700">
              <a:lnSpc>
                <a:spcPct val="100000"/>
              </a:lnSpc>
              <a:spcBef>
                <a:spcPts val="95"/>
              </a:spcBef>
            </a:pPr>
            <a:r>
              <a:rPr spc="-235" dirty="0"/>
              <a:t>Business</a:t>
            </a:r>
            <a:r>
              <a:rPr spc="-70" dirty="0"/>
              <a:t> </a:t>
            </a:r>
            <a:r>
              <a:rPr spc="-250" dirty="0"/>
              <a:t>Process</a:t>
            </a:r>
            <a:r>
              <a:rPr spc="-55" dirty="0"/>
              <a:t> </a:t>
            </a:r>
            <a:r>
              <a:rPr spc="-170" dirty="0"/>
              <a:t>Wizard</a:t>
            </a:r>
            <a:r>
              <a:rPr spc="-95" dirty="0"/>
              <a:t> </a:t>
            </a:r>
            <a:r>
              <a:rPr spc="-190" dirty="0"/>
              <a:t>(BPW)</a:t>
            </a:r>
          </a:p>
        </p:txBody>
      </p:sp>
      <p:grpSp>
        <p:nvGrpSpPr>
          <p:cNvPr id="7" name="object 7"/>
          <p:cNvGrpSpPr/>
          <p:nvPr/>
        </p:nvGrpSpPr>
        <p:grpSpPr>
          <a:xfrm>
            <a:off x="152400" y="1121664"/>
            <a:ext cx="11887200" cy="3092450"/>
            <a:chOff x="152400" y="1121664"/>
            <a:chExt cx="11887200" cy="3092450"/>
          </a:xfrm>
        </p:grpSpPr>
        <p:pic>
          <p:nvPicPr>
            <p:cNvPr id="8" name="object 8"/>
            <p:cNvPicPr/>
            <p:nvPr/>
          </p:nvPicPr>
          <p:blipFill>
            <a:blip r:embed="rId4" cstate="print"/>
            <a:stretch>
              <a:fillRect/>
            </a:stretch>
          </p:blipFill>
          <p:spPr>
            <a:xfrm>
              <a:off x="152400" y="1121664"/>
              <a:ext cx="11887200" cy="3092195"/>
            </a:xfrm>
            <a:prstGeom prst="rect">
              <a:avLst/>
            </a:prstGeom>
          </p:spPr>
        </p:pic>
        <p:sp>
          <p:nvSpPr>
            <p:cNvPr id="9" name="object 9"/>
            <p:cNvSpPr/>
            <p:nvPr/>
          </p:nvSpPr>
          <p:spPr>
            <a:xfrm>
              <a:off x="1719643" y="2963417"/>
              <a:ext cx="586105" cy="0"/>
            </a:xfrm>
            <a:custGeom>
              <a:avLst/>
              <a:gdLst/>
              <a:ahLst/>
              <a:cxnLst/>
              <a:rect l="l" t="t" r="r" b="b"/>
              <a:pathLst>
                <a:path w="586105">
                  <a:moveTo>
                    <a:pt x="585787" y="0"/>
                  </a:moveTo>
                  <a:lnTo>
                    <a:pt x="0" y="0"/>
                  </a:lnTo>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p:nvPr/>
          </p:nvSpPr>
          <p:spPr>
            <a:xfrm>
              <a:off x="1648203" y="2920552"/>
              <a:ext cx="85725" cy="85725"/>
            </a:xfrm>
            <a:custGeom>
              <a:avLst/>
              <a:gdLst/>
              <a:ahLst/>
              <a:cxnLst/>
              <a:rect l="l" t="t" r="r" b="b"/>
              <a:pathLst>
                <a:path w="85725" h="85725">
                  <a:moveTo>
                    <a:pt x="85725" y="0"/>
                  </a:moveTo>
                  <a:lnTo>
                    <a:pt x="0" y="42862"/>
                  </a:lnTo>
                  <a:lnTo>
                    <a:pt x="85725" y="85725"/>
                  </a:lnTo>
                  <a:lnTo>
                    <a:pt x="85725" y="0"/>
                  </a:lnTo>
                  <a:close/>
                </a:path>
              </a:pathLst>
            </a:custGeom>
            <a:solidFill>
              <a:srgbClr val="FF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1" name="object 11"/>
          <p:cNvSpPr txBox="1"/>
          <p:nvPr/>
        </p:nvSpPr>
        <p:spPr>
          <a:xfrm>
            <a:off x="412115" y="4515262"/>
            <a:ext cx="9624695" cy="848360"/>
          </a:xfrm>
          <a:prstGeom prst="rect">
            <a:avLst/>
          </a:prstGeom>
        </p:spPr>
        <p:txBody>
          <a:bodyPr vert="horz" wrap="square" lIns="0" tIns="12700" rIns="0" bIns="0" rtlCol="0">
            <a:spAutoFit/>
          </a:bodyPr>
          <a:lstStyle/>
          <a:p>
            <a:pPr marL="299085" marR="5080" lvl="0" indent="-287020" defTabSz="914400" eaLnBrk="1" fontAlgn="auto" latinLnBrk="0" hangingPunct="1">
              <a:lnSpc>
                <a:spcPct val="100000"/>
              </a:lnSpc>
              <a:spcBef>
                <a:spcPts val="100"/>
              </a:spcBef>
              <a:spcAft>
                <a:spcPts val="0"/>
              </a:spcAft>
              <a:buClrTx/>
              <a:buSzTx/>
              <a:buFontTx/>
              <a:buChar char="•"/>
              <a:tabLst>
                <a:tab pos="299085" algn="l"/>
              </a:tabLst>
              <a:defRPr/>
            </a:pPr>
            <a:r>
              <a:rPr kumimoji="0" sz="1800" b="0" i="0" u="none" strike="noStrike" kern="0" cap="none" spc="-200" normalizeH="0" baseline="0" noProof="0" dirty="0">
                <a:ln>
                  <a:noFill/>
                </a:ln>
                <a:solidFill>
                  <a:sysClr val="windowText" lastClr="000000"/>
                </a:solidFill>
                <a:effectLst/>
                <a:uLnTx/>
                <a:uFillTx/>
                <a:latin typeface="Arial"/>
                <a:cs typeface="Arial"/>
              </a:rPr>
              <a:t>You</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110" normalizeH="0" baseline="0" noProof="0" dirty="0">
                <a:ln>
                  <a:noFill/>
                </a:ln>
                <a:solidFill>
                  <a:sysClr val="windowText" lastClr="000000"/>
                </a:solidFill>
                <a:effectLst/>
                <a:uLnTx/>
                <a:uFillTx/>
                <a:latin typeface="Arial"/>
                <a:cs typeface="Arial"/>
              </a:rPr>
              <a:t>have</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65" normalizeH="0" baseline="0" noProof="0" dirty="0">
                <a:ln>
                  <a:noFill/>
                </a:ln>
                <a:solidFill>
                  <a:sysClr val="windowText" lastClr="000000"/>
                </a:solidFill>
                <a:effectLst/>
                <a:uLnTx/>
                <a:uFillTx/>
                <a:latin typeface="Arial"/>
                <a:cs typeface="Arial"/>
              </a:rPr>
              <a:t>completed</a:t>
            </a:r>
            <a:r>
              <a:rPr kumimoji="0" sz="1800" b="0" i="0" u="none" strike="noStrike" kern="0" cap="none" spc="-30" normalizeH="0" baseline="0" noProof="0" dirty="0">
                <a:ln>
                  <a:noFill/>
                </a:ln>
                <a:solidFill>
                  <a:sysClr val="windowText" lastClr="000000"/>
                </a:solidFill>
                <a:effectLst/>
                <a:uLnTx/>
                <a:uFillTx/>
                <a:latin typeface="Arial"/>
                <a:cs typeface="Arial"/>
              </a:rPr>
              <a:t> </a:t>
            </a:r>
            <a:r>
              <a:rPr kumimoji="0" sz="1800" b="0" i="0" u="none" strike="noStrike" kern="0" cap="none" spc="-125" normalizeH="0" baseline="0" noProof="0" dirty="0">
                <a:ln>
                  <a:noFill/>
                </a:ln>
                <a:solidFill>
                  <a:sysClr val="windowText" lastClr="000000"/>
                </a:solidFill>
                <a:effectLst/>
                <a:uLnTx/>
                <a:uFillTx/>
                <a:latin typeface="Arial"/>
                <a:cs typeface="Arial"/>
              </a:rPr>
              <a:t>Step</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65" normalizeH="0" baseline="0" noProof="0" dirty="0">
                <a:ln>
                  <a:noFill/>
                </a:ln>
                <a:solidFill>
                  <a:sysClr val="windowText" lastClr="000000"/>
                </a:solidFill>
                <a:effectLst/>
                <a:uLnTx/>
                <a:uFillTx/>
                <a:latin typeface="Arial"/>
                <a:cs typeface="Arial"/>
              </a:rPr>
              <a:t>3:</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1" i="0" u="none" strike="noStrike" kern="0" cap="none" spc="-170" normalizeH="0" baseline="0" noProof="0" dirty="0">
                <a:ln>
                  <a:noFill/>
                </a:ln>
                <a:solidFill>
                  <a:srgbClr val="FF0000"/>
                </a:solidFill>
                <a:effectLst/>
                <a:uLnTx/>
                <a:uFillTx/>
                <a:latin typeface="Arial"/>
                <a:cs typeface="Arial"/>
              </a:rPr>
              <a:t>Associate</a:t>
            </a:r>
            <a:r>
              <a:rPr kumimoji="0" sz="1800" b="1" i="0" u="none" strike="noStrike" kern="0" cap="none" spc="-95" normalizeH="0" baseline="0" noProof="0" dirty="0">
                <a:ln>
                  <a:noFill/>
                </a:ln>
                <a:solidFill>
                  <a:srgbClr val="FF0000"/>
                </a:solidFill>
                <a:effectLst/>
                <a:uLnTx/>
                <a:uFillTx/>
                <a:latin typeface="Arial"/>
                <a:cs typeface="Arial"/>
              </a:rPr>
              <a:t> </a:t>
            </a:r>
            <a:r>
              <a:rPr kumimoji="0" sz="1800" b="1" i="0" u="none" strike="noStrike" kern="0" cap="none" spc="-140" normalizeH="0" baseline="0" noProof="0" dirty="0">
                <a:ln>
                  <a:noFill/>
                </a:ln>
                <a:solidFill>
                  <a:srgbClr val="FF0000"/>
                </a:solidFill>
                <a:effectLst/>
                <a:uLnTx/>
                <a:uFillTx/>
                <a:latin typeface="Arial"/>
                <a:cs typeface="Arial"/>
              </a:rPr>
              <a:t>Billing</a:t>
            </a:r>
            <a:r>
              <a:rPr kumimoji="0" sz="1800" b="1" i="0" u="none" strike="noStrike" kern="0" cap="none" spc="-90" normalizeH="0" baseline="0" noProof="0" dirty="0">
                <a:ln>
                  <a:noFill/>
                </a:ln>
                <a:solidFill>
                  <a:srgbClr val="FF0000"/>
                </a:solidFill>
                <a:effectLst/>
                <a:uLnTx/>
                <a:uFillTx/>
                <a:latin typeface="Arial"/>
                <a:cs typeface="Arial"/>
              </a:rPr>
              <a:t> </a:t>
            </a:r>
            <a:r>
              <a:rPr kumimoji="0" sz="1800" b="1" i="0" u="none" strike="noStrike" kern="0" cap="none" spc="-95" normalizeH="0" baseline="0" noProof="0" dirty="0">
                <a:ln>
                  <a:noFill/>
                </a:ln>
                <a:solidFill>
                  <a:srgbClr val="FF0000"/>
                </a:solidFill>
                <a:effectLst/>
                <a:uLnTx/>
                <a:uFillTx/>
                <a:latin typeface="Arial"/>
                <a:cs typeface="Arial"/>
              </a:rPr>
              <a:t>Provider/Other</a:t>
            </a:r>
            <a:r>
              <a:rPr kumimoji="0" sz="1800" b="1" i="0" u="none" strike="noStrike" kern="0" cap="none" spc="-90" normalizeH="0" baseline="0" noProof="0" dirty="0">
                <a:ln>
                  <a:noFill/>
                </a:ln>
                <a:solidFill>
                  <a:srgbClr val="FF0000"/>
                </a:solidFill>
                <a:effectLst/>
                <a:uLnTx/>
                <a:uFillTx/>
                <a:latin typeface="Arial"/>
                <a:cs typeface="Arial"/>
              </a:rPr>
              <a:t> </a:t>
            </a:r>
            <a:r>
              <a:rPr kumimoji="0" sz="1800" b="1" i="0" u="none" strike="noStrike" kern="0" cap="none" spc="-165" normalizeH="0" baseline="0" noProof="0" dirty="0">
                <a:ln>
                  <a:noFill/>
                </a:ln>
                <a:solidFill>
                  <a:srgbClr val="FF0000"/>
                </a:solidFill>
                <a:effectLst/>
                <a:uLnTx/>
                <a:uFillTx/>
                <a:latin typeface="Arial"/>
                <a:cs typeface="Arial"/>
              </a:rPr>
              <a:t>Associations</a:t>
            </a:r>
            <a:r>
              <a:rPr kumimoji="0" sz="1800" b="0" i="0" u="none" strike="noStrike" kern="0" cap="none" spc="-165" normalizeH="0" baseline="0" noProof="0" dirty="0">
                <a:ln>
                  <a:noFill/>
                </a:ln>
                <a:solidFill>
                  <a:sysClr val="windowText" lastClr="000000"/>
                </a:solidFill>
                <a:effectLst/>
                <a:uLnTx/>
                <a:uFillTx/>
                <a:latin typeface="Arial"/>
                <a:cs typeface="Arial"/>
              </a:rPr>
              <a:t>.</a:t>
            </a:r>
            <a:r>
              <a:rPr kumimoji="0" sz="1800" b="0" i="0" u="none" strike="noStrike" kern="0" cap="none" spc="-100" normalizeH="0" baseline="0" noProof="0" dirty="0">
                <a:ln>
                  <a:noFill/>
                </a:ln>
                <a:solidFill>
                  <a:sysClr val="windowText" lastClr="000000"/>
                </a:solidFill>
                <a:effectLst/>
                <a:uLnTx/>
                <a:uFillTx/>
                <a:latin typeface="Arial"/>
                <a:cs typeface="Arial"/>
              </a:rPr>
              <a:t> </a:t>
            </a:r>
            <a:r>
              <a:rPr kumimoji="0" sz="1800" b="0" i="0" u="none" strike="noStrike" kern="0" cap="none" spc="-145" normalizeH="0" baseline="0" noProof="0" dirty="0">
                <a:ln>
                  <a:noFill/>
                </a:ln>
                <a:solidFill>
                  <a:sysClr val="windowText" lastClr="000000"/>
                </a:solidFill>
                <a:effectLst/>
                <a:uLnTx/>
                <a:uFillTx/>
                <a:latin typeface="Arial"/>
                <a:cs typeface="Arial"/>
              </a:rPr>
              <a:t>The</a:t>
            </a:r>
            <a:r>
              <a:rPr kumimoji="0" sz="1800" b="0" i="0" u="none" strike="noStrike" kern="0" cap="none" spc="-45" normalizeH="0" baseline="0" noProof="0" dirty="0">
                <a:ln>
                  <a:noFill/>
                </a:ln>
                <a:solidFill>
                  <a:sysClr val="windowText" lastClr="000000"/>
                </a:solidFill>
                <a:effectLst/>
                <a:uLnTx/>
                <a:uFillTx/>
                <a:latin typeface="Arial"/>
                <a:cs typeface="Arial"/>
              </a:rPr>
              <a:t> </a:t>
            </a:r>
            <a:r>
              <a:rPr kumimoji="0" sz="1800" b="0" i="0" u="none" strike="noStrike" kern="0" cap="none" spc="-114" normalizeH="0" baseline="0" noProof="0" dirty="0">
                <a:ln>
                  <a:noFill/>
                </a:ln>
                <a:solidFill>
                  <a:sysClr val="windowText" lastClr="000000"/>
                </a:solidFill>
                <a:effectLst/>
                <a:uLnTx/>
                <a:uFillTx/>
                <a:latin typeface="Arial"/>
                <a:cs typeface="Arial"/>
              </a:rPr>
              <a:t>system</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will</a:t>
            </a:r>
            <a:r>
              <a:rPr kumimoji="0" sz="1800" b="0" i="0" u="none" strike="noStrike" kern="0" cap="none" spc="-40" normalizeH="0" baseline="0" noProof="0" dirty="0">
                <a:ln>
                  <a:noFill/>
                </a:ln>
                <a:solidFill>
                  <a:sysClr val="windowText" lastClr="000000"/>
                </a:solidFill>
                <a:effectLst/>
                <a:uLnTx/>
                <a:uFillTx/>
                <a:latin typeface="Arial"/>
                <a:cs typeface="Arial"/>
              </a:rPr>
              <a:t> </a:t>
            </a:r>
            <a:r>
              <a:rPr kumimoji="0" sz="1800" b="0" i="0" u="none" strike="noStrike" kern="0" cap="none" spc="-100" normalizeH="0" baseline="0" noProof="0" dirty="0">
                <a:ln>
                  <a:noFill/>
                </a:ln>
                <a:solidFill>
                  <a:sysClr val="windowText" lastClr="000000"/>
                </a:solidFill>
                <a:effectLst/>
                <a:uLnTx/>
                <a:uFillTx/>
                <a:latin typeface="Arial"/>
                <a:cs typeface="Arial"/>
              </a:rPr>
              <a:t>place</a:t>
            </a:r>
            <a:r>
              <a:rPr kumimoji="0" sz="1800" b="0" i="0" u="none" strike="noStrike" kern="0" cap="none" spc="-45"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the </a:t>
            </a:r>
            <a:r>
              <a:rPr kumimoji="0" sz="1800" b="0" i="0" u="none" strike="noStrike" kern="0" cap="none" spc="-50" normalizeH="0" baseline="0" noProof="0" dirty="0">
                <a:ln>
                  <a:noFill/>
                </a:ln>
                <a:solidFill>
                  <a:sysClr val="windowText" lastClr="000000"/>
                </a:solidFill>
                <a:effectLst/>
                <a:uLnTx/>
                <a:uFillTx/>
                <a:latin typeface="Arial"/>
                <a:cs typeface="Arial"/>
              </a:rPr>
              <a:t>current</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65" normalizeH="0" baseline="0" noProof="0" dirty="0">
                <a:ln>
                  <a:noFill/>
                </a:ln>
                <a:solidFill>
                  <a:sysClr val="windowText" lastClr="000000"/>
                </a:solidFill>
                <a:effectLst/>
                <a:uLnTx/>
                <a:uFillTx/>
                <a:latin typeface="Arial"/>
                <a:cs typeface="Arial"/>
              </a:rPr>
              <a:t>date</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in</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1" i="0" u="none" strike="noStrike" kern="0" cap="none" spc="-204" normalizeH="0" baseline="0" noProof="0" dirty="0">
                <a:ln>
                  <a:noFill/>
                </a:ln>
                <a:solidFill>
                  <a:srgbClr val="FF0000"/>
                </a:solidFill>
                <a:effectLst/>
                <a:uLnTx/>
                <a:uFillTx/>
                <a:latin typeface="Arial"/>
                <a:cs typeface="Arial"/>
              </a:rPr>
              <a:t>End</a:t>
            </a:r>
            <a:r>
              <a:rPr kumimoji="0" sz="1800" b="1" i="0" u="none" strike="noStrike" kern="0" cap="none" spc="-85" normalizeH="0" baseline="0" noProof="0" dirty="0">
                <a:ln>
                  <a:noFill/>
                </a:ln>
                <a:solidFill>
                  <a:srgbClr val="FF0000"/>
                </a:solidFill>
                <a:effectLst/>
                <a:uLnTx/>
                <a:uFillTx/>
                <a:latin typeface="Arial"/>
                <a:cs typeface="Arial"/>
              </a:rPr>
              <a:t> </a:t>
            </a:r>
            <a:r>
              <a:rPr kumimoji="0" sz="1800" b="1" i="0" u="none" strike="noStrike" kern="0" cap="none" spc="-105" normalizeH="0" baseline="0" noProof="0" dirty="0">
                <a:ln>
                  <a:noFill/>
                </a:ln>
                <a:solidFill>
                  <a:srgbClr val="FF0000"/>
                </a:solidFill>
                <a:effectLst/>
                <a:uLnTx/>
                <a:uFillTx/>
                <a:latin typeface="Arial"/>
                <a:cs typeface="Arial"/>
              </a:rPr>
              <a:t>Date</a:t>
            </a:r>
            <a:r>
              <a:rPr kumimoji="0" sz="1800" b="1" i="0" u="none" strike="noStrike" kern="0" cap="none" spc="-90" normalizeH="0" baseline="0" noProof="0" dirty="0">
                <a:ln>
                  <a:noFill/>
                </a:ln>
                <a:solidFill>
                  <a:srgbClr val="FF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field</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and</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will</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place</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1" i="0" u="none" strike="noStrike" kern="0" cap="none" spc="-140" normalizeH="0" baseline="0" noProof="0" dirty="0">
                <a:ln>
                  <a:noFill/>
                </a:ln>
                <a:solidFill>
                  <a:srgbClr val="FF0000"/>
                </a:solidFill>
                <a:effectLst/>
                <a:uLnTx/>
                <a:uFillTx/>
                <a:latin typeface="Arial"/>
                <a:cs typeface="Arial"/>
              </a:rPr>
              <a:t>Complete</a:t>
            </a:r>
            <a:r>
              <a:rPr kumimoji="0" sz="1800" b="1" i="0" u="none" strike="noStrike" kern="0" cap="none" spc="-114" normalizeH="0" baseline="0" noProof="0" dirty="0">
                <a:ln>
                  <a:noFill/>
                </a:ln>
                <a:solidFill>
                  <a:srgbClr val="FF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in</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80" normalizeH="0" baseline="0" noProof="0" dirty="0">
                <a:ln>
                  <a:noFill/>
                </a:ln>
                <a:solidFill>
                  <a:sysClr val="windowText" lastClr="000000"/>
                </a:solidFill>
                <a:effectLst/>
                <a:uLnTx/>
                <a:uFillTx/>
                <a:latin typeface="Arial"/>
                <a:cs typeface="Arial"/>
              </a:rPr>
              <a:t> corresponding</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1" i="0" u="none" strike="noStrike" kern="0" cap="none" spc="-155" normalizeH="0" baseline="0" noProof="0" dirty="0">
                <a:ln>
                  <a:noFill/>
                </a:ln>
                <a:solidFill>
                  <a:srgbClr val="FF0000"/>
                </a:solidFill>
                <a:effectLst/>
                <a:uLnTx/>
                <a:uFillTx/>
                <a:latin typeface="Arial"/>
                <a:cs typeface="Arial"/>
              </a:rPr>
              <a:t>Status</a:t>
            </a:r>
            <a:r>
              <a:rPr kumimoji="0" sz="1800" b="1" i="0" u="none" strike="noStrike" kern="0" cap="none" spc="-105" normalizeH="0" baseline="0" noProof="0" dirty="0">
                <a:ln>
                  <a:noFill/>
                </a:ln>
                <a:solidFill>
                  <a:srgbClr val="FF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field.</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98450" marR="0" lvl="0" indent="-285750" defTabSz="914400" eaLnBrk="1" fontAlgn="auto" latinLnBrk="0" hangingPunct="1">
              <a:lnSpc>
                <a:spcPct val="100000"/>
              </a:lnSpc>
              <a:spcBef>
                <a:spcPts val="0"/>
              </a:spcBef>
              <a:spcAft>
                <a:spcPts val="0"/>
              </a:spcAft>
              <a:buClrTx/>
              <a:buSzTx/>
              <a:buFontTx/>
              <a:buChar char="•"/>
              <a:tabLst>
                <a:tab pos="298450" algn="l"/>
              </a:tabLst>
              <a:defRPr/>
            </a:pPr>
            <a:r>
              <a:rPr kumimoji="0" sz="1800" b="0" i="0" u="none" strike="noStrike" kern="0" cap="none" spc="-125" normalizeH="0" baseline="0" noProof="0" dirty="0">
                <a:ln>
                  <a:noFill/>
                </a:ln>
                <a:solidFill>
                  <a:sysClr val="windowText" lastClr="000000"/>
                </a:solidFill>
                <a:effectLst/>
                <a:uLnTx/>
                <a:uFillTx/>
                <a:latin typeface="Arial"/>
                <a:cs typeface="Arial"/>
              </a:rPr>
              <a:t>Click</a:t>
            </a:r>
            <a:r>
              <a:rPr kumimoji="0" sz="1800" b="0" i="0" u="none" strike="noStrike" kern="0" cap="none" spc="-45" normalizeH="0" baseline="0" noProof="0" dirty="0">
                <a:ln>
                  <a:noFill/>
                </a:ln>
                <a:solidFill>
                  <a:sysClr val="windowText" lastClr="000000"/>
                </a:solidFill>
                <a:effectLst/>
                <a:uLnTx/>
                <a:uFillTx/>
                <a:latin typeface="Arial"/>
                <a:cs typeface="Arial"/>
              </a:rPr>
              <a:t> </a:t>
            </a:r>
            <a:r>
              <a:rPr kumimoji="0" sz="1800" b="0" i="0" u="none" strike="noStrike" kern="0" cap="none" spc="-70" normalizeH="0" baseline="0" noProof="0" dirty="0">
                <a:ln>
                  <a:noFill/>
                </a:ln>
                <a:solidFill>
                  <a:sysClr val="windowText" lastClr="000000"/>
                </a:solidFill>
                <a:effectLst/>
                <a:uLnTx/>
                <a:uFillTx/>
                <a:latin typeface="Arial"/>
                <a:cs typeface="Arial"/>
              </a:rPr>
              <a:t>on</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130" normalizeH="0" baseline="0" noProof="0" dirty="0">
                <a:ln>
                  <a:noFill/>
                </a:ln>
                <a:solidFill>
                  <a:sysClr val="windowText" lastClr="000000"/>
                </a:solidFill>
                <a:effectLst/>
                <a:uLnTx/>
                <a:uFillTx/>
                <a:latin typeface="Arial"/>
                <a:cs typeface="Arial"/>
              </a:rPr>
              <a:t>Step</a:t>
            </a:r>
            <a:r>
              <a:rPr kumimoji="0" sz="1800" b="0" i="0" u="none" strike="noStrike" kern="0" cap="none" spc="-45" normalizeH="0" baseline="0" noProof="0" dirty="0">
                <a:ln>
                  <a:noFill/>
                </a:ln>
                <a:solidFill>
                  <a:sysClr val="windowText" lastClr="000000"/>
                </a:solidFill>
                <a:effectLst/>
                <a:uLnTx/>
                <a:uFillTx/>
                <a:latin typeface="Arial"/>
                <a:cs typeface="Arial"/>
              </a:rPr>
              <a:t> </a:t>
            </a:r>
            <a:r>
              <a:rPr kumimoji="0" sz="1800" b="0" i="0" u="none" strike="noStrike" kern="0" cap="none" spc="-65" normalizeH="0" baseline="0" noProof="0" dirty="0">
                <a:ln>
                  <a:noFill/>
                </a:ln>
                <a:solidFill>
                  <a:sysClr val="windowText" lastClr="000000"/>
                </a:solidFill>
                <a:effectLst/>
                <a:uLnTx/>
                <a:uFillTx/>
                <a:latin typeface="Arial"/>
                <a:cs typeface="Arial"/>
              </a:rPr>
              <a:t>4:</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1" i="0" u="none" strike="noStrike" kern="0" cap="none" spc="-170" normalizeH="0" baseline="0" noProof="0" dirty="0">
                <a:ln>
                  <a:noFill/>
                </a:ln>
                <a:solidFill>
                  <a:srgbClr val="FF0000"/>
                </a:solidFill>
                <a:effectLst/>
                <a:uLnTx/>
                <a:uFillTx/>
                <a:latin typeface="Arial"/>
                <a:cs typeface="Arial"/>
              </a:rPr>
              <a:t>Add</a:t>
            </a:r>
            <a:r>
              <a:rPr kumimoji="0" sz="1800" b="1" i="0" u="none" strike="noStrike" kern="0" cap="none" spc="-80" normalizeH="0" baseline="0" noProof="0" dirty="0">
                <a:ln>
                  <a:noFill/>
                </a:ln>
                <a:solidFill>
                  <a:srgbClr val="FF0000"/>
                </a:solidFill>
                <a:effectLst/>
                <a:uLnTx/>
                <a:uFillTx/>
                <a:latin typeface="Arial"/>
                <a:cs typeface="Arial"/>
              </a:rPr>
              <a:t> </a:t>
            </a:r>
            <a:r>
              <a:rPr kumimoji="0" sz="1800" b="1" i="0" u="none" strike="noStrike" kern="0" cap="none" spc="-200" normalizeH="0" baseline="0" noProof="0" dirty="0">
                <a:ln>
                  <a:noFill/>
                </a:ln>
                <a:solidFill>
                  <a:srgbClr val="FF0000"/>
                </a:solidFill>
                <a:effectLst/>
                <a:uLnTx/>
                <a:uFillTx/>
                <a:latin typeface="Arial"/>
                <a:cs typeface="Arial"/>
              </a:rPr>
              <a:t>Licenses</a:t>
            </a:r>
            <a:r>
              <a:rPr kumimoji="0" sz="1800" b="1" i="0" u="none" strike="noStrike" kern="0" cap="none" spc="-110" normalizeH="0" baseline="0" noProof="0" dirty="0">
                <a:ln>
                  <a:noFill/>
                </a:ln>
                <a:solidFill>
                  <a:srgbClr val="FF0000"/>
                </a:solidFill>
                <a:effectLst/>
                <a:uLnTx/>
                <a:uFillTx/>
                <a:latin typeface="Arial"/>
                <a:cs typeface="Arial"/>
              </a:rPr>
              <a:t> </a:t>
            </a:r>
            <a:r>
              <a:rPr kumimoji="0" sz="1800" b="1" i="0" u="none" strike="noStrike" kern="0" cap="none" spc="-145" normalizeH="0" baseline="0" noProof="0" dirty="0">
                <a:ln>
                  <a:noFill/>
                </a:ln>
                <a:solidFill>
                  <a:srgbClr val="FF0000"/>
                </a:solidFill>
                <a:effectLst/>
                <a:uLnTx/>
                <a:uFillTx/>
                <a:latin typeface="Arial"/>
                <a:cs typeface="Arial"/>
              </a:rPr>
              <a:t>and</a:t>
            </a:r>
            <a:r>
              <a:rPr kumimoji="0" sz="1800" b="1" i="0" u="none" strike="noStrike" kern="0" cap="none" spc="-70" normalizeH="0" baseline="0" noProof="0" dirty="0">
                <a:ln>
                  <a:noFill/>
                </a:ln>
                <a:solidFill>
                  <a:srgbClr val="FF0000"/>
                </a:solidFill>
                <a:effectLst/>
                <a:uLnTx/>
                <a:uFillTx/>
                <a:latin typeface="Arial"/>
                <a:cs typeface="Arial"/>
              </a:rPr>
              <a:t> </a:t>
            </a:r>
            <a:r>
              <a:rPr kumimoji="0" sz="1800" b="1" i="0" u="none" strike="noStrike" kern="0" cap="none" spc="-90" normalizeH="0" baseline="0" noProof="0" dirty="0">
                <a:ln>
                  <a:noFill/>
                </a:ln>
                <a:solidFill>
                  <a:srgbClr val="FF0000"/>
                </a:solidFill>
                <a:effectLst/>
                <a:uLnTx/>
                <a:uFillTx/>
                <a:latin typeface="Arial"/>
                <a:cs typeface="Arial"/>
              </a:rPr>
              <a:t>Certification/Other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55" normalizeH="0" baseline="0" noProof="0" dirty="0">
                <a:ln>
                  <a:noFill/>
                </a:ln>
                <a:solidFill>
                  <a:sysClr val="windowText" lastClr="000000"/>
                </a:solidFill>
                <a:effectLst/>
                <a:uLnTx/>
                <a:uFillTx/>
                <a:latin typeface="Arial"/>
                <a:cs typeface="Arial"/>
              </a:rPr>
              <a:t>continue</a:t>
            </a:r>
            <a:r>
              <a:rPr kumimoji="0" sz="1800" b="0" i="0" u="none" strike="noStrike" kern="0" cap="none" spc="-45" normalizeH="0" baseline="0" noProof="0" dirty="0">
                <a:ln>
                  <a:noFill/>
                </a:ln>
                <a:solidFill>
                  <a:sysClr val="windowText" lastClr="000000"/>
                </a:solidFill>
                <a:effectLst/>
                <a:uLnTx/>
                <a:uFillTx/>
                <a:latin typeface="Arial"/>
                <a:cs typeface="Arial"/>
              </a:rPr>
              <a:t> </a:t>
            </a:r>
            <a:r>
              <a:rPr kumimoji="0" sz="1800" b="0" i="0" u="none" strike="noStrike" kern="0" cap="none" spc="-60" normalizeH="0" baseline="0" noProof="0" dirty="0">
                <a:ln>
                  <a:noFill/>
                </a:ln>
                <a:solidFill>
                  <a:sysClr val="windowText" lastClr="000000"/>
                </a:solidFill>
                <a:effectLst/>
                <a:uLnTx/>
                <a:uFillTx/>
                <a:latin typeface="Arial"/>
                <a:cs typeface="Arial"/>
              </a:rPr>
              <a:t>your</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application.</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12" name="object 12"/>
          <p:cNvSpPr txBox="1">
            <a:spLocks noGrp="1"/>
          </p:cNvSpPr>
          <p:nvPr>
            <p:ph type="dt" sz="half" idx="6"/>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dirty="0">
                <a:ln>
                  <a:noFill/>
                </a:ln>
                <a:solidFill>
                  <a:srgbClr val="888888"/>
                </a:solidFill>
                <a:effectLst/>
                <a:uLnTx/>
                <a:uFillTx/>
                <a:latin typeface="Arial"/>
                <a:cs typeface="Arial"/>
              </a:rPr>
              <a:t>12/19/2023</a:t>
            </a:r>
          </a:p>
        </p:txBody>
      </p:sp>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888888"/>
                </a:solidFill>
                <a:effectLst/>
                <a:uLnTx/>
                <a:uFillTx/>
                <a:latin typeface="Arial"/>
                <a:cs typeface="Arial"/>
              </a:rPr>
              <a:pPr marL="38100" marR="0" lvl="0" indent="0" defTabSz="914400" eaLnBrk="1" fontAlgn="auto" latinLnBrk="0" hangingPunct="1">
                <a:lnSpc>
                  <a:spcPts val="1240"/>
                </a:lnSpc>
                <a:spcBef>
                  <a:spcPts val="0"/>
                </a:spcBef>
                <a:spcAft>
                  <a:spcPts val="0"/>
                </a:spcAft>
                <a:buClrTx/>
                <a:buSzTx/>
                <a:buFontTx/>
                <a:buNone/>
                <a:tabLst/>
                <a:defRPr/>
              </a:pPr>
              <a:t>50</a:t>
            </a:fld>
            <a:endParaRPr kumimoji="0" sz="1200" b="0" i="0" u="none" strike="noStrike" kern="0" cap="none" spc="-25" normalizeH="0" baseline="0" noProof="0" dirty="0">
              <a:ln>
                <a:noFill/>
              </a:ln>
              <a:solidFill>
                <a:srgbClr val="888888"/>
              </a:solidFill>
              <a:effectLst/>
              <a:uLnTx/>
              <a:uFillTx/>
              <a:latin typeface="Arial"/>
              <a:cs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50" y="-6350"/>
            <a:ext cx="12105640" cy="845185"/>
            <a:chOff x="-6350" y="-6350"/>
            <a:chExt cx="12105640" cy="845185"/>
          </a:xfrm>
        </p:grpSpPr>
        <p:pic>
          <p:nvPicPr>
            <p:cNvPr id="3" name="object 3"/>
            <p:cNvPicPr/>
            <p:nvPr/>
          </p:nvPicPr>
          <p:blipFill>
            <a:blip r:embed="rId2" cstate="print"/>
            <a:stretch>
              <a:fillRect/>
            </a:stretch>
          </p:blipFill>
          <p:spPr>
            <a:xfrm>
              <a:off x="0" y="0"/>
              <a:ext cx="12092940" cy="832103"/>
            </a:xfrm>
            <a:prstGeom prst="rect">
              <a:avLst/>
            </a:prstGeom>
          </p:spPr>
        </p:pic>
        <p:sp>
          <p:nvSpPr>
            <p:cNvPr id="4" name="object 4"/>
            <p:cNvSpPr/>
            <p:nvPr/>
          </p:nvSpPr>
          <p:spPr>
            <a:xfrm>
              <a:off x="0" y="0"/>
              <a:ext cx="12092940" cy="832485"/>
            </a:xfrm>
            <a:custGeom>
              <a:avLst/>
              <a:gdLst/>
              <a:ahLst/>
              <a:cxnLst/>
              <a:rect l="l" t="t" r="r" b="b"/>
              <a:pathLst>
                <a:path w="12092940" h="832485">
                  <a:moveTo>
                    <a:pt x="0" y="0"/>
                  </a:moveTo>
                  <a:lnTo>
                    <a:pt x="12092940" y="0"/>
                  </a:lnTo>
                  <a:lnTo>
                    <a:pt x="12092940" y="832103"/>
                  </a:lnTo>
                  <a:lnTo>
                    <a:pt x="0" y="832103"/>
                  </a:lnTo>
                  <a:lnTo>
                    <a:pt x="0" y="0"/>
                  </a:lnTo>
                  <a:close/>
                </a:path>
              </a:pathLst>
            </a:custGeom>
            <a:ln w="12700">
              <a:solidFill>
                <a:srgbClr val="2E528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p:cNvPicPr/>
            <p:nvPr/>
          </p:nvPicPr>
          <p:blipFill>
            <a:blip r:embed="rId3" cstate="print"/>
            <a:stretch>
              <a:fillRect/>
            </a:stretch>
          </p:blipFill>
          <p:spPr>
            <a:xfrm>
              <a:off x="8666988" y="76200"/>
              <a:ext cx="3179063" cy="685800"/>
            </a:xfrm>
            <a:prstGeom prst="rect">
              <a:avLst/>
            </a:prstGeom>
          </p:spPr>
        </p:pic>
      </p:grpSp>
      <p:sp>
        <p:nvSpPr>
          <p:cNvPr id="6" name="object 6"/>
          <p:cNvSpPr txBox="1">
            <a:spLocks noGrp="1"/>
          </p:cNvSpPr>
          <p:nvPr>
            <p:ph type="title"/>
          </p:nvPr>
        </p:nvSpPr>
        <p:spPr>
          <a:xfrm>
            <a:off x="78739" y="170179"/>
            <a:ext cx="5629275" cy="452120"/>
          </a:xfrm>
          <a:prstGeom prst="rect">
            <a:avLst/>
          </a:prstGeom>
        </p:spPr>
        <p:txBody>
          <a:bodyPr vert="horz" wrap="square" lIns="0" tIns="12065" rIns="0" bIns="0" rtlCol="0">
            <a:spAutoFit/>
          </a:bodyPr>
          <a:lstStyle/>
          <a:p>
            <a:pPr marL="12700">
              <a:lnSpc>
                <a:spcPct val="100000"/>
              </a:lnSpc>
              <a:spcBef>
                <a:spcPts val="95"/>
              </a:spcBef>
            </a:pPr>
            <a:r>
              <a:rPr spc="-210" dirty="0"/>
              <a:t>Step</a:t>
            </a:r>
            <a:r>
              <a:rPr spc="-110" dirty="0"/>
              <a:t> 4:</a:t>
            </a:r>
            <a:r>
              <a:rPr spc="-114" dirty="0"/>
              <a:t> </a:t>
            </a:r>
            <a:r>
              <a:rPr spc="-195" dirty="0"/>
              <a:t>Add</a:t>
            </a:r>
            <a:r>
              <a:rPr spc="-125" dirty="0"/>
              <a:t> </a:t>
            </a:r>
            <a:r>
              <a:rPr spc="-85" dirty="0"/>
              <a:t>License/Certification/Other</a:t>
            </a:r>
          </a:p>
        </p:txBody>
      </p:sp>
      <p:sp>
        <p:nvSpPr>
          <p:cNvPr id="7" name="object 7"/>
          <p:cNvSpPr txBox="1"/>
          <p:nvPr/>
        </p:nvSpPr>
        <p:spPr>
          <a:xfrm>
            <a:off x="383540" y="5458937"/>
            <a:ext cx="6631305" cy="299720"/>
          </a:xfrm>
          <a:prstGeom prst="rect">
            <a:avLst/>
          </a:prstGeom>
        </p:spPr>
        <p:txBody>
          <a:bodyPr vert="horz" wrap="square" lIns="0" tIns="12700" rIns="0" bIns="0" rtlCol="0">
            <a:spAutoFit/>
          </a:bodyPr>
          <a:lstStyle/>
          <a:p>
            <a:pPr marL="354965" marR="0" lvl="0" indent="-342265" defTabSz="914400" eaLnBrk="1" fontAlgn="auto" latinLnBrk="0" hangingPunct="1">
              <a:lnSpc>
                <a:spcPct val="100000"/>
              </a:lnSpc>
              <a:spcBef>
                <a:spcPts val="100"/>
              </a:spcBef>
              <a:spcAft>
                <a:spcPts val="0"/>
              </a:spcAft>
              <a:buClrTx/>
              <a:buSzTx/>
              <a:buFontTx/>
              <a:buChar char="•"/>
              <a:tabLst>
                <a:tab pos="354965" algn="l"/>
              </a:tabLst>
              <a:defRPr/>
            </a:pPr>
            <a:r>
              <a:rPr kumimoji="0" sz="1800" b="0" i="0" u="none" strike="noStrike" kern="0" cap="none" spc="-125" normalizeH="0" baseline="0" noProof="0" dirty="0">
                <a:ln>
                  <a:noFill/>
                </a:ln>
                <a:solidFill>
                  <a:sysClr val="windowText" lastClr="000000"/>
                </a:solidFill>
                <a:effectLst/>
                <a:uLnTx/>
                <a:uFillTx/>
                <a:latin typeface="Arial"/>
                <a:cs typeface="Arial"/>
              </a:rPr>
              <a:t>Click</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70" normalizeH="0" baseline="0" noProof="0" dirty="0">
                <a:ln>
                  <a:noFill/>
                </a:ln>
                <a:solidFill>
                  <a:sysClr val="windowText" lastClr="000000"/>
                </a:solidFill>
                <a:effectLst/>
                <a:uLnTx/>
                <a:uFillTx/>
                <a:latin typeface="Arial"/>
                <a:cs typeface="Arial"/>
              </a:rPr>
              <a:t>on</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1" i="1" u="none" strike="noStrike" kern="0" cap="none" spc="-185" normalizeH="0" baseline="0" noProof="0" dirty="0">
                <a:ln>
                  <a:noFill/>
                </a:ln>
                <a:solidFill>
                  <a:srgbClr val="FF0000"/>
                </a:solidFill>
                <a:effectLst/>
                <a:uLnTx/>
                <a:uFillTx/>
                <a:latin typeface="Arial"/>
                <a:cs typeface="Arial"/>
              </a:rPr>
              <a:t>Add</a:t>
            </a:r>
            <a:r>
              <a:rPr kumimoji="0" sz="1800" b="1" i="1" u="none" strike="noStrike" kern="0" cap="none" spc="-80" normalizeH="0" baseline="0" noProof="0" dirty="0">
                <a:ln>
                  <a:noFill/>
                </a:ln>
                <a:solidFill>
                  <a:srgbClr val="FF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button</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begin</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80" normalizeH="0" baseline="0" noProof="0" dirty="0">
                <a:ln>
                  <a:noFill/>
                </a:ln>
                <a:solidFill>
                  <a:sysClr val="windowText" lastClr="000000"/>
                </a:solidFill>
                <a:effectLst/>
                <a:uLnTx/>
                <a:uFillTx/>
                <a:latin typeface="Arial"/>
                <a:cs typeface="Arial"/>
              </a:rPr>
              <a:t>adding</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140" normalizeH="0" baseline="0" noProof="0" dirty="0">
                <a:ln>
                  <a:noFill/>
                </a:ln>
                <a:solidFill>
                  <a:sysClr val="windowText" lastClr="000000"/>
                </a:solidFill>
                <a:effectLst/>
                <a:uLnTx/>
                <a:uFillTx/>
                <a:latin typeface="Arial"/>
                <a:cs typeface="Arial"/>
              </a:rPr>
              <a:t>Licenses</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and</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35" normalizeH="0" baseline="0" noProof="0" dirty="0">
                <a:ln>
                  <a:noFill/>
                </a:ln>
                <a:solidFill>
                  <a:sysClr val="windowText" lastClr="000000"/>
                </a:solidFill>
                <a:effectLst/>
                <a:uLnTx/>
                <a:uFillTx/>
                <a:latin typeface="Arial"/>
                <a:cs typeface="Arial"/>
              </a:rPr>
              <a:t>Certifications.</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grpSp>
        <p:nvGrpSpPr>
          <p:cNvPr id="8" name="object 8"/>
          <p:cNvGrpSpPr/>
          <p:nvPr/>
        </p:nvGrpSpPr>
        <p:grpSpPr>
          <a:xfrm>
            <a:off x="118872" y="1347216"/>
            <a:ext cx="11974195" cy="2087880"/>
            <a:chOff x="118872" y="1347216"/>
            <a:chExt cx="11974195" cy="2087880"/>
          </a:xfrm>
        </p:grpSpPr>
        <p:pic>
          <p:nvPicPr>
            <p:cNvPr id="9" name="object 9"/>
            <p:cNvPicPr/>
            <p:nvPr/>
          </p:nvPicPr>
          <p:blipFill>
            <a:blip r:embed="rId4" cstate="print"/>
            <a:stretch>
              <a:fillRect/>
            </a:stretch>
          </p:blipFill>
          <p:spPr>
            <a:xfrm>
              <a:off x="118872" y="1347216"/>
              <a:ext cx="11974067" cy="2087867"/>
            </a:xfrm>
            <a:prstGeom prst="rect">
              <a:avLst/>
            </a:prstGeom>
          </p:spPr>
        </p:pic>
        <p:sp>
          <p:nvSpPr>
            <p:cNvPr id="10" name="object 10"/>
            <p:cNvSpPr/>
            <p:nvPr/>
          </p:nvSpPr>
          <p:spPr>
            <a:xfrm>
              <a:off x="553973" y="1735074"/>
              <a:ext cx="285115" cy="180340"/>
            </a:xfrm>
            <a:custGeom>
              <a:avLst/>
              <a:gdLst/>
              <a:ahLst/>
              <a:cxnLst/>
              <a:rect l="l" t="t" r="r" b="b"/>
              <a:pathLst>
                <a:path w="285115" h="180339">
                  <a:moveTo>
                    <a:pt x="0" y="0"/>
                  </a:moveTo>
                  <a:lnTo>
                    <a:pt x="284988" y="0"/>
                  </a:lnTo>
                  <a:lnTo>
                    <a:pt x="284988" y="179832"/>
                  </a:lnTo>
                  <a:lnTo>
                    <a:pt x="0" y="179832"/>
                  </a:lnTo>
                  <a:lnTo>
                    <a:pt x="0" y="0"/>
                  </a:lnTo>
                  <a:close/>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1" name="object 11"/>
          <p:cNvSpPr txBox="1">
            <a:spLocks noGrp="1"/>
          </p:cNvSpPr>
          <p:nvPr>
            <p:ph type="dt" sz="half" idx="6"/>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dirty="0">
                <a:ln>
                  <a:noFill/>
                </a:ln>
                <a:solidFill>
                  <a:srgbClr val="888888"/>
                </a:solidFill>
                <a:effectLst/>
                <a:uLnTx/>
                <a:uFillTx/>
                <a:latin typeface="Arial"/>
                <a:cs typeface="Arial"/>
              </a:rPr>
              <a:t>12/19/2023</a:t>
            </a:r>
          </a:p>
        </p:txBody>
      </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888888"/>
                </a:solidFill>
                <a:effectLst/>
                <a:uLnTx/>
                <a:uFillTx/>
                <a:latin typeface="Arial"/>
                <a:cs typeface="Arial"/>
              </a:rPr>
              <a:pPr marL="38100" marR="0" lvl="0" indent="0" defTabSz="914400" eaLnBrk="1" fontAlgn="auto" latinLnBrk="0" hangingPunct="1">
                <a:lnSpc>
                  <a:spcPts val="1240"/>
                </a:lnSpc>
                <a:spcBef>
                  <a:spcPts val="0"/>
                </a:spcBef>
                <a:spcAft>
                  <a:spcPts val="0"/>
                </a:spcAft>
                <a:buClrTx/>
                <a:buSzTx/>
                <a:buFontTx/>
                <a:buNone/>
                <a:tabLst/>
                <a:defRPr/>
              </a:pPr>
              <a:t>51</a:t>
            </a:fld>
            <a:endParaRPr kumimoji="0" sz="1200" b="0" i="0" u="none" strike="noStrike" kern="0" cap="none" spc="-25" normalizeH="0" baseline="0" noProof="0" dirty="0">
              <a:ln>
                <a:noFill/>
              </a:ln>
              <a:solidFill>
                <a:srgbClr val="888888"/>
              </a:solidFill>
              <a:effectLst/>
              <a:uLnTx/>
              <a:uFillTx/>
              <a:latin typeface="Arial"/>
              <a:cs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1829" y="4479131"/>
            <a:ext cx="11745595" cy="1945639"/>
          </a:xfrm>
          <a:prstGeom prst="rect">
            <a:avLst/>
          </a:prstGeom>
        </p:spPr>
        <p:txBody>
          <a:bodyPr vert="horz" wrap="square" lIns="0" tIns="12700" rIns="0" bIns="0" rtlCol="0">
            <a:spAutoFit/>
          </a:bodyPr>
          <a:lstStyle/>
          <a:p>
            <a:pPr marL="354965" marR="0" lvl="0" indent="-342265" defTabSz="914400" eaLnBrk="1" fontAlgn="auto" latinLnBrk="0" hangingPunct="1">
              <a:lnSpc>
                <a:spcPct val="100000"/>
              </a:lnSpc>
              <a:spcBef>
                <a:spcPts val="100"/>
              </a:spcBef>
              <a:spcAft>
                <a:spcPts val="0"/>
              </a:spcAft>
              <a:buClrTx/>
              <a:buSzTx/>
              <a:buFont typeface="Arial"/>
              <a:buChar char="•"/>
              <a:tabLst>
                <a:tab pos="354965" algn="l"/>
              </a:tabLst>
              <a:defRPr/>
            </a:pPr>
            <a:r>
              <a:rPr kumimoji="0" sz="1800" b="0" i="0" u="none" strike="noStrike" kern="0" cap="none" spc="-125" normalizeH="0" baseline="0" noProof="0" dirty="0">
                <a:ln>
                  <a:noFill/>
                </a:ln>
                <a:solidFill>
                  <a:sysClr val="windowText" lastClr="000000"/>
                </a:solidFill>
                <a:effectLst/>
                <a:uLnTx/>
                <a:uFillTx/>
                <a:latin typeface="Arial"/>
                <a:cs typeface="Arial"/>
              </a:rPr>
              <a:t>Click</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55" normalizeH="0" baseline="0" noProof="0" dirty="0">
                <a:ln>
                  <a:noFill/>
                </a:ln>
                <a:solidFill>
                  <a:sysClr val="windowText" lastClr="000000"/>
                </a:solidFill>
                <a:effectLst/>
                <a:uLnTx/>
                <a:uFillTx/>
                <a:latin typeface="Arial"/>
                <a:cs typeface="Arial"/>
              </a:rPr>
              <a:t>drop-</a:t>
            </a:r>
            <a:r>
              <a:rPr kumimoji="0" sz="1800" b="0" i="0" u="none" strike="noStrike" kern="0" cap="none" spc="-60" normalizeH="0" baseline="0" noProof="0" dirty="0">
                <a:ln>
                  <a:noFill/>
                </a:ln>
                <a:solidFill>
                  <a:sysClr val="windowText" lastClr="000000"/>
                </a:solidFill>
                <a:effectLst/>
                <a:uLnTx/>
                <a:uFillTx/>
                <a:latin typeface="Arial"/>
                <a:cs typeface="Arial"/>
              </a:rPr>
              <a:t>down</a:t>
            </a:r>
            <a:r>
              <a:rPr kumimoji="0" sz="1800" b="0" i="0" u="none" strike="noStrike" kern="0" cap="none" spc="-40" normalizeH="0" baseline="0" noProof="0" dirty="0">
                <a:ln>
                  <a:noFill/>
                </a:ln>
                <a:solidFill>
                  <a:sysClr val="windowText" lastClr="000000"/>
                </a:solidFill>
                <a:effectLst/>
                <a:uLnTx/>
                <a:uFillTx/>
                <a:latin typeface="Arial"/>
                <a:cs typeface="Arial"/>
              </a:rPr>
              <a:t> </a:t>
            </a:r>
            <a:r>
              <a:rPr kumimoji="0" sz="1800" b="0" i="0" u="none" strike="noStrike" kern="0" cap="none" spc="-75" normalizeH="0" baseline="0" noProof="0" dirty="0">
                <a:ln>
                  <a:noFill/>
                </a:ln>
                <a:solidFill>
                  <a:sysClr val="windowText" lastClr="000000"/>
                </a:solidFill>
                <a:effectLst/>
                <a:uLnTx/>
                <a:uFillTx/>
                <a:latin typeface="Arial"/>
                <a:cs typeface="Arial"/>
              </a:rPr>
              <a:t>menu</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60" normalizeH="0" baseline="0" noProof="0" dirty="0">
                <a:ln>
                  <a:noFill/>
                </a:ln>
                <a:solidFill>
                  <a:sysClr val="windowText" lastClr="000000"/>
                </a:solidFill>
                <a:effectLst/>
                <a:uLnTx/>
                <a:uFillTx/>
                <a:latin typeface="Arial"/>
                <a:cs typeface="Arial"/>
              </a:rPr>
              <a:t>next</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1" i="1" u="none" strike="noStrike" kern="0" cap="none" spc="-125" normalizeH="0" baseline="0" noProof="0" dirty="0">
                <a:ln>
                  <a:noFill/>
                </a:ln>
                <a:solidFill>
                  <a:srgbClr val="FF0000"/>
                </a:solidFill>
                <a:effectLst/>
                <a:uLnTx/>
                <a:uFillTx/>
                <a:latin typeface="Arial"/>
                <a:cs typeface="Arial"/>
              </a:rPr>
              <a:t>License/Certification</a:t>
            </a:r>
            <a:r>
              <a:rPr kumimoji="0" sz="1800" b="1" i="1" u="none" strike="noStrike" kern="0" cap="none" spc="-70" normalizeH="0" baseline="0" noProof="0" dirty="0">
                <a:ln>
                  <a:noFill/>
                </a:ln>
                <a:solidFill>
                  <a:srgbClr val="FF0000"/>
                </a:solidFill>
                <a:effectLst/>
                <a:uLnTx/>
                <a:uFillTx/>
                <a:latin typeface="Arial"/>
                <a:cs typeface="Arial"/>
              </a:rPr>
              <a:t> </a:t>
            </a:r>
            <a:r>
              <a:rPr kumimoji="0" sz="1800" b="1" i="1" u="none" strike="noStrike" kern="0" cap="none" spc="-175" normalizeH="0" baseline="0" noProof="0" dirty="0">
                <a:ln>
                  <a:noFill/>
                </a:ln>
                <a:solidFill>
                  <a:srgbClr val="FF0000"/>
                </a:solidFill>
                <a:effectLst/>
                <a:uLnTx/>
                <a:uFillTx/>
                <a:latin typeface="Arial"/>
                <a:cs typeface="Arial"/>
              </a:rPr>
              <a:t>Type</a:t>
            </a:r>
            <a:r>
              <a:rPr kumimoji="0" sz="1800" b="1" i="1" u="none" strike="noStrike" kern="0" cap="none" spc="-60" normalizeH="0" baseline="0" noProof="0" dirty="0">
                <a:ln>
                  <a:noFill/>
                </a:ln>
                <a:solidFill>
                  <a:srgbClr val="FF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80" normalizeH="0" baseline="0" noProof="0" dirty="0">
                <a:ln>
                  <a:noFill/>
                </a:ln>
                <a:solidFill>
                  <a:sysClr val="windowText" lastClr="000000"/>
                </a:solidFill>
                <a:effectLst/>
                <a:uLnTx/>
                <a:uFillTx/>
                <a:latin typeface="Arial"/>
                <a:cs typeface="Arial"/>
              </a:rPr>
              <a:t>select</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60" normalizeH="0" baseline="0" noProof="0" dirty="0">
                <a:ln>
                  <a:noFill/>
                </a:ln>
                <a:solidFill>
                  <a:sysClr val="windowText" lastClr="000000"/>
                </a:solidFill>
                <a:effectLst/>
                <a:uLnTx/>
                <a:uFillTx/>
                <a:latin typeface="Arial"/>
                <a:cs typeface="Arial"/>
              </a:rPr>
              <a:t>your</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65" normalizeH="0" baseline="0" noProof="0" dirty="0">
                <a:ln>
                  <a:noFill/>
                </a:ln>
                <a:solidFill>
                  <a:sysClr val="windowText" lastClr="000000"/>
                </a:solidFill>
                <a:effectLst/>
                <a:uLnTx/>
                <a:uFillTx/>
                <a:latin typeface="Arial"/>
                <a:cs typeface="Arial"/>
              </a:rPr>
              <a:t>License/Certification,</a:t>
            </a:r>
            <a:r>
              <a:rPr kumimoji="0" sz="1800" b="0" i="0" u="none" strike="noStrike" kern="0" cap="none" spc="-35" normalizeH="0" baseline="0" noProof="0" dirty="0">
                <a:ln>
                  <a:noFill/>
                </a:ln>
                <a:solidFill>
                  <a:sysClr val="windowText" lastClr="000000"/>
                </a:solidFill>
                <a:effectLst/>
                <a:uLnTx/>
                <a:uFillTx/>
                <a:latin typeface="Arial"/>
                <a:cs typeface="Arial"/>
              </a:rPr>
              <a:t> then</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35" normalizeH="0" baseline="0" noProof="0" dirty="0">
                <a:ln>
                  <a:noFill/>
                </a:ln>
                <a:solidFill>
                  <a:sysClr val="windowText" lastClr="000000"/>
                </a:solidFill>
                <a:effectLst/>
                <a:uLnTx/>
                <a:uFillTx/>
                <a:latin typeface="Arial"/>
                <a:cs typeface="Arial"/>
              </a:rPr>
              <a:t>enter</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the</a:t>
            </a:r>
            <a:endParaRPr kumimoji="0" sz="1800" b="0" i="0" u="none" strike="noStrike" kern="0" cap="none" spc="0" normalizeH="0" baseline="0" noProof="0">
              <a:ln>
                <a:noFill/>
              </a:ln>
              <a:solidFill>
                <a:sysClr val="windowText" lastClr="000000"/>
              </a:solidFill>
              <a:effectLst/>
              <a:uLnTx/>
              <a:uFillTx/>
              <a:latin typeface="Arial"/>
              <a:cs typeface="Arial"/>
            </a:endParaRPr>
          </a:p>
          <a:p>
            <a:pPr marL="355600" marR="0" lvl="0" indent="0" defTabSz="914400" eaLnBrk="1" fontAlgn="auto" latinLnBrk="0" hangingPunct="1">
              <a:lnSpc>
                <a:spcPct val="100000"/>
              </a:lnSpc>
              <a:spcBef>
                <a:spcPts val="0"/>
              </a:spcBef>
              <a:spcAft>
                <a:spcPts val="0"/>
              </a:spcAft>
              <a:buClrTx/>
              <a:buSzTx/>
              <a:buFontTx/>
              <a:buNone/>
              <a:tabLst/>
              <a:defRPr/>
            </a:pPr>
            <a:r>
              <a:rPr kumimoji="0" sz="1800" b="1" i="1" u="none" strike="noStrike" kern="0" cap="none" spc="-125" normalizeH="0" baseline="0" noProof="0" dirty="0">
                <a:ln>
                  <a:noFill/>
                </a:ln>
                <a:solidFill>
                  <a:srgbClr val="FF0000"/>
                </a:solidFill>
                <a:effectLst/>
                <a:uLnTx/>
                <a:uFillTx/>
                <a:latin typeface="Arial"/>
                <a:cs typeface="Arial"/>
              </a:rPr>
              <a:t>License/Certification</a:t>
            </a:r>
            <a:r>
              <a:rPr kumimoji="0" sz="1800" b="1" i="1" u="none" strike="noStrike" kern="0" cap="none" spc="-80" normalizeH="0" baseline="0" noProof="0" dirty="0">
                <a:ln>
                  <a:noFill/>
                </a:ln>
                <a:solidFill>
                  <a:srgbClr val="FF0000"/>
                </a:solidFill>
                <a:effectLst/>
                <a:uLnTx/>
                <a:uFillTx/>
                <a:latin typeface="Arial"/>
                <a:cs typeface="Arial"/>
              </a:rPr>
              <a:t> </a:t>
            </a:r>
            <a:r>
              <a:rPr kumimoji="0" sz="1800" b="1" i="1" u="none" strike="noStrike" kern="0" cap="none" spc="-140" normalizeH="0" baseline="0" noProof="0" dirty="0">
                <a:ln>
                  <a:noFill/>
                </a:ln>
                <a:solidFill>
                  <a:srgbClr val="FF0000"/>
                </a:solidFill>
                <a:effectLst/>
                <a:uLnTx/>
                <a:uFillTx/>
                <a:latin typeface="Arial"/>
                <a:cs typeface="Arial"/>
              </a:rPr>
              <a:t>Number</a:t>
            </a:r>
            <a:r>
              <a:rPr kumimoji="0" sz="1800" b="1" i="1" u="none" strike="noStrike" kern="0" cap="none" spc="-50" normalizeH="0" baseline="0" noProof="0" dirty="0">
                <a:ln>
                  <a:noFill/>
                </a:ln>
                <a:solidFill>
                  <a:srgbClr val="FF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and</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1" i="1" u="none" strike="noStrike" kern="0" cap="none" spc="-130" normalizeH="0" baseline="0" noProof="0" dirty="0">
                <a:ln>
                  <a:noFill/>
                </a:ln>
                <a:solidFill>
                  <a:srgbClr val="FF0000"/>
                </a:solidFill>
                <a:effectLst/>
                <a:uLnTx/>
                <a:uFillTx/>
                <a:latin typeface="Arial"/>
                <a:cs typeface="Arial"/>
              </a:rPr>
              <a:t>Effective</a:t>
            </a:r>
            <a:r>
              <a:rPr kumimoji="0" sz="1800" b="1" i="1" u="none" strike="noStrike" kern="0" cap="none" spc="-45" normalizeH="0" baseline="0" noProof="0" dirty="0">
                <a:ln>
                  <a:noFill/>
                </a:ln>
                <a:solidFill>
                  <a:srgbClr val="FF0000"/>
                </a:solidFill>
                <a:effectLst/>
                <a:uLnTx/>
                <a:uFillTx/>
                <a:latin typeface="Arial"/>
                <a:cs typeface="Arial"/>
              </a:rPr>
              <a:t> </a:t>
            </a:r>
            <a:r>
              <a:rPr kumimoji="0" sz="1800" b="1" i="1" u="none" strike="noStrike" kern="0" cap="none" spc="-90" normalizeH="0" baseline="0" noProof="0" dirty="0">
                <a:ln>
                  <a:noFill/>
                </a:ln>
                <a:solidFill>
                  <a:srgbClr val="FF0000"/>
                </a:solidFill>
                <a:effectLst/>
                <a:uLnTx/>
                <a:uFillTx/>
                <a:latin typeface="Arial"/>
                <a:cs typeface="Arial"/>
              </a:rPr>
              <a:t>Date</a:t>
            </a:r>
            <a:r>
              <a:rPr kumimoji="0" sz="1800" b="1" i="1" u="none" strike="noStrike" kern="0" cap="none" spc="-70" normalizeH="0" baseline="0" noProof="0" dirty="0">
                <a:ln>
                  <a:noFill/>
                </a:ln>
                <a:solidFill>
                  <a:srgbClr val="FF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in</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55" normalizeH="0" baseline="0" noProof="0" dirty="0">
                <a:ln>
                  <a:noFill/>
                </a:ln>
                <a:solidFill>
                  <a:sysClr val="windowText" lastClr="000000"/>
                </a:solidFill>
                <a:effectLst/>
                <a:uLnTx/>
                <a:uFillTx/>
                <a:latin typeface="Arial"/>
                <a:cs typeface="Arial"/>
              </a:rPr>
              <a:t>appropriate</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55" normalizeH="0" baseline="0" noProof="0" dirty="0">
                <a:ln>
                  <a:noFill/>
                </a:ln>
                <a:solidFill>
                  <a:sysClr val="windowText" lastClr="000000"/>
                </a:solidFill>
                <a:effectLst/>
                <a:uLnTx/>
                <a:uFillTx/>
                <a:latin typeface="Arial"/>
                <a:cs typeface="Arial"/>
              </a:rPr>
              <a:t>fields.</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150" normalizeH="0" baseline="0" noProof="0" dirty="0">
                <a:ln>
                  <a:noFill/>
                </a:ln>
                <a:solidFill>
                  <a:sysClr val="windowText" lastClr="000000"/>
                </a:solidFill>
                <a:effectLst/>
                <a:uLnTx/>
                <a:uFillTx/>
                <a:latin typeface="Arial"/>
                <a:cs typeface="Arial"/>
              </a:rPr>
              <a:t>Leave</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1" i="1" u="none" strike="noStrike" kern="0" cap="none" spc="-225" normalizeH="0" baseline="0" noProof="0" dirty="0">
                <a:ln>
                  <a:noFill/>
                </a:ln>
                <a:solidFill>
                  <a:srgbClr val="FF0000"/>
                </a:solidFill>
                <a:effectLst/>
                <a:uLnTx/>
                <a:uFillTx/>
                <a:latin typeface="Arial"/>
                <a:cs typeface="Arial"/>
              </a:rPr>
              <a:t>End</a:t>
            </a:r>
            <a:r>
              <a:rPr kumimoji="0" sz="1800" b="1" i="1" u="none" strike="noStrike" kern="0" cap="none" spc="-65" normalizeH="0" baseline="0" noProof="0" dirty="0">
                <a:ln>
                  <a:noFill/>
                </a:ln>
                <a:solidFill>
                  <a:srgbClr val="FF0000"/>
                </a:solidFill>
                <a:effectLst/>
                <a:uLnTx/>
                <a:uFillTx/>
                <a:latin typeface="Arial"/>
                <a:cs typeface="Arial"/>
              </a:rPr>
              <a:t> </a:t>
            </a:r>
            <a:r>
              <a:rPr kumimoji="0" sz="1800" b="1" i="1" u="none" strike="noStrike" kern="0" cap="none" spc="-85" normalizeH="0" baseline="0" noProof="0" dirty="0">
                <a:ln>
                  <a:noFill/>
                </a:ln>
                <a:solidFill>
                  <a:srgbClr val="FF0000"/>
                </a:solidFill>
                <a:effectLst/>
                <a:uLnTx/>
                <a:uFillTx/>
                <a:latin typeface="Arial"/>
                <a:cs typeface="Arial"/>
              </a:rPr>
              <a:t>Date</a:t>
            </a:r>
            <a:r>
              <a:rPr kumimoji="0" sz="1800" b="1" i="1" u="none" strike="noStrike" kern="0" cap="none" spc="-75" normalizeH="0" baseline="0" noProof="0" dirty="0">
                <a:ln>
                  <a:noFill/>
                </a:ln>
                <a:solidFill>
                  <a:srgbClr val="FF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field</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blank.</a:t>
            </a:r>
            <a:endParaRPr kumimoji="0" sz="1800" b="0" i="0" u="none" strike="noStrike" kern="0" cap="none" spc="0" normalizeH="0" baseline="0" noProof="0">
              <a:ln>
                <a:noFill/>
              </a:ln>
              <a:solidFill>
                <a:sysClr val="windowText" lastClr="000000"/>
              </a:solidFill>
              <a:effectLst/>
              <a:uLnTx/>
              <a:uFillTx/>
              <a:latin typeface="Arial"/>
              <a:cs typeface="Arial"/>
            </a:endParaRPr>
          </a:p>
          <a:p>
            <a:pPr marL="354965" marR="0" lvl="0" indent="-342265" defTabSz="914400" eaLnBrk="1" fontAlgn="auto" latinLnBrk="0" hangingPunct="1">
              <a:lnSpc>
                <a:spcPct val="100000"/>
              </a:lnSpc>
              <a:spcBef>
                <a:spcPts val="0"/>
              </a:spcBef>
              <a:spcAft>
                <a:spcPts val="0"/>
              </a:spcAft>
              <a:buClrTx/>
              <a:buSzTx/>
              <a:buFontTx/>
              <a:buChar char="•"/>
              <a:tabLst>
                <a:tab pos="354965" algn="l"/>
              </a:tabLst>
              <a:defRPr/>
            </a:pPr>
            <a:r>
              <a:rPr kumimoji="0" sz="1800" b="0" i="0" u="none" strike="noStrike" kern="0" cap="none" spc="-125" normalizeH="0" baseline="0" noProof="0" dirty="0">
                <a:ln>
                  <a:noFill/>
                </a:ln>
                <a:solidFill>
                  <a:sysClr val="windowText" lastClr="000000"/>
                </a:solidFill>
                <a:effectLst/>
                <a:uLnTx/>
                <a:uFillTx/>
                <a:latin typeface="Arial"/>
                <a:cs typeface="Arial"/>
              </a:rPr>
              <a:t>Click</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55" normalizeH="0" baseline="0" noProof="0" dirty="0">
                <a:ln>
                  <a:noFill/>
                </a:ln>
                <a:solidFill>
                  <a:sysClr val="windowText" lastClr="000000"/>
                </a:solidFill>
                <a:effectLst/>
                <a:uLnTx/>
                <a:uFillTx/>
                <a:latin typeface="Arial"/>
                <a:cs typeface="Arial"/>
              </a:rPr>
              <a:t>drop-</a:t>
            </a:r>
            <a:r>
              <a:rPr kumimoji="0" sz="1800" b="0" i="0" u="none" strike="noStrike" kern="0" cap="none" spc="-60" normalizeH="0" baseline="0" noProof="0" dirty="0">
                <a:ln>
                  <a:noFill/>
                </a:ln>
                <a:solidFill>
                  <a:sysClr val="windowText" lastClr="000000"/>
                </a:solidFill>
                <a:effectLst/>
                <a:uLnTx/>
                <a:uFillTx/>
                <a:latin typeface="Arial"/>
                <a:cs typeface="Arial"/>
              </a:rPr>
              <a:t>down</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75" normalizeH="0" baseline="0" noProof="0" dirty="0">
                <a:ln>
                  <a:noFill/>
                </a:ln>
                <a:solidFill>
                  <a:sysClr val="windowText" lastClr="000000"/>
                </a:solidFill>
                <a:effectLst/>
                <a:uLnTx/>
                <a:uFillTx/>
                <a:latin typeface="Arial"/>
                <a:cs typeface="Arial"/>
              </a:rPr>
              <a:t>menu</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60" normalizeH="0" baseline="0" noProof="0" dirty="0">
                <a:ln>
                  <a:noFill/>
                </a:ln>
                <a:solidFill>
                  <a:sysClr val="windowText" lastClr="000000"/>
                </a:solidFill>
                <a:effectLst/>
                <a:uLnTx/>
                <a:uFillTx/>
                <a:latin typeface="Arial"/>
                <a:cs typeface="Arial"/>
              </a:rPr>
              <a:t>next</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1" i="1" u="none" strike="noStrike" kern="0" cap="none" spc="-110" normalizeH="0" baseline="0" noProof="0" dirty="0">
                <a:ln>
                  <a:noFill/>
                </a:ln>
                <a:solidFill>
                  <a:srgbClr val="FF0000"/>
                </a:solidFill>
                <a:effectLst/>
                <a:uLnTx/>
                <a:uFillTx/>
                <a:latin typeface="Arial"/>
                <a:cs typeface="Arial"/>
              </a:rPr>
              <a:t>State</a:t>
            </a:r>
            <a:r>
              <a:rPr kumimoji="0" sz="1800" b="1" i="1" u="none" strike="noStrike" kern="0" cap="none" spc="-75" normalizeH="0" baseline="0" noProof="0" dirty="0">
                <a:ln>
                  <a:noFill/>
                </a:ln>
                <a:solidFill>
                  <a:srgbClr val="FF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80" normalizeH="0" baseline="0" noProof="0" dirty="0">
                <a:ln>
                  <a:noFill/>
                </a:ln>
                <a:solidFill>
                  <a:sysClr val="windowText" lastClr="000000"/>
                </a:solidFill>
                <a:effectLst/>
                <a:uLnTx/>
                <a:uFillTx/>
                <a:latin typeface="Arial"/>
                <a:cs typeface="Arial"/>
              </a:rPr>
              <a:t> select</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110" normalizeH="0" baseline="0" noProof="0" dirty="0">
                <a:ln>
                  <a:noFill/>
                </a:ln>
                <a:solidFill>
                  <a:sysClr val="windowText" lastClr="000000"/>
                </a:solidFill>
                <a:effectLst/>
                <a:uLnTx/>
                <a:uFillTx/>
                <a:latin typeface="Arial"/>
                <a:cs typeface="Arial"/>
              </a:rPr>
              <a:t>State</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from</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65" normalizeH="0" baseline="0" noProof="0" dirty="0">
                <a:ln>
                  <a:noFill/>
                </a:ln>
                <a:solidFill>
                  <a:sysClr val="windowText" lastClr="000000"/>
                </a:solidFill>
                <a:effectLst/>
                <a:uLnTx/>
                <a:uFillTx/>
                <a:latin typeface="Arial"/>
                <a:cs typeface="Arial"/>
              </a:rPr>
              <a:t>which</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the</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90" normalizeH="0" baseline="0" noProof="0" dirty="0">
                <a:ln>
                  <a:noFill/>
                </a:ln>
                <a:solidFill>
                  <a:sysClr val="windowText" lastClr="000000"/>
                </a:solidFill>
                <a:effectLst/>
                <a:uLnTx/>
                <a:uFillTx/>
                <a:latin typeface="Arial"/>
                <a:cs typeface="Arial"/>
              </a:rPr>
              <a:t>license</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140" normalizeH="0" baseline="0" noProof="0" dirty="0">
                <a:ln>
                  <a:noFill/>
                </a:ln>
                <a:solidFill>
                  <a:sysClr val="windowText" lastClr="000000"/>
                </a:solidFill>
                <a:effectLst/>
                <a:uLnTx/>
                <a:uFillTx/>
                <a:latin typeface="Arial"/>
                <a:cs typeface="Arial"/>
              </a:rPr>
              <a:t>was</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obtained.</a:t>
            </a:r>
            <a:endParaRPr kumimoji="0" sz="1800" b="0" i="0" u="none" strike="noStrike" kern="0" cap="none" spc="0" normalizeH="0" baseline="0" noProof="0">
              <a:ln>
                <a:noFill/>
              </a:ln>
              <a:solidFill>
                <a:sysClr val="windowText" lastClr="000000"/>
              </a:solidFill>
              <a:effectLst/>
              <a:uLnTx/>
              <a:uFillTx/>
              <a:latin typeface="Arial"/>
              <a:cs typeface="Arial"/>
            </a:endParaRPr>
          </a:p>
          <a:p>
            <a:pPr marL="354965" marR="0" lvl="0" indent="-342265" defTabSz="914400" eaLnBrk="1" fontAlgn="auto" latinLnBrk="0" hangingPunct="1">
              <a:lnSpc>
                <a:spcPct val="100000"/>
              </a:lnSpc>
              <a:spcBef>
                <a:spcPts val="0"/>
              </a:spcBef>
              <a:spcAft>
                <a:spcPts val="0"/>
              </a:spcAft>
              <a:buClrTx/>
              <a:buSzTx/>
              <a:buFontTx/>
              <a:buChar char="•"/>
              <a:tabLst>
                <a:tab pos="354965" algn="l"/>
              </a:tabLst>
              <a:defRPr/>
            </a:pPr>
            <a:r>
              <a:rPr kumimoji="0" sz="1800" b="0" i="0" u="none" strike="noStrike" kern="0" cap="none" spc="-30" normalizeH="0" baseline="0" noProof="0" dirty="0">
                <a:ln>
                  <a:noFill/>
                </a:ln>
                <a:solidFill>
                  <a:sysClr val="windowText" lastClr="000000"/>
                </a:solidFill>
                <a:effectLst/>
                <a:uLnTx/>
                <a:uFillTx/>
                <a:latin typeface="Arial"/>
                <a:cs typeface="Arial"/>
              </a:rPr>
              <a:t>After</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45" normalizeH="0" baseline="0" noProof="0" dirty="0">
                <a:ln>
                  <a:noFill/>
                </a:ln>
                <a:solidFill>
                  <a:sysClr val="windowText" lastClr="000000"/>
                </a:solidFill>
                <a:effectLst/>
                <a:uLnTx/>
                <a:uFillTx/>
                <a:latin typeface="Arial"/>
                <a:cs typeface="Arial"/>
              </a:rPr>
              <a:t>all</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35" normalizeH="0" baseline="0" noProof="0" dirty="0">
                <a:ln>
                  <a:noFill/>
                </a:ln>
                <a:solidFill>
                  <a:sysClr val="windowText" lastClr="000000"/>
                </a:solidFill>
                <a:effectLst/>
                <a:uLnTx/>
                <a:uFillTx/>
                <a:latin typeface="Arial"/>
                <a:cs typeface="Arial"/>
              </a:rPr>
              <a:t>information</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105" normalizeH="0" baseline="0" noProof="0" dirty="0">
                <a:ln>
                  <a:noFill/>
                </a:ln>
                <a:solidFill>
                  <a:sysClr val="windowText" lastClr="000000"/>
                </a:solidFill>
                <a:effectLst/>
                <a:uLnTx/>
                <a:uFillTx/>
                <a:latin typeface="Arial"/>
                <a:cs typeface="Arial"/>
              </a:rPr>
              <a:t>is</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60" normalizeH="0" baseline="0" noProof="0" dirty="0">
                <a:ln>
                  <a:noFill/>
                </a:ln>
                <a:solidFill>
                  <a:sysClr val="windowText" lastClr="000000"/>
                </a:solidFill>
                <a:effectLst/>
                <a:uLnTx/>
                <a:uFillTx/>
                <a:latin typeface="Arial"/>
                <a:cs typeface="Arial"/>
              </a:rPr>
              <a:t>entered,</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click</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70" normalizeH="0" baseline="0" noProof="0" dirty="0">
                <a:ln>
                  <a:noFill/>
                </a:ln>
                <a:solidFill>
                  <a:sysClr val="windowText" lastClr="000000"/>
                </a:solidFill>
                <a:effectLst/>
                <a:uLnTx/>
                <a:uFillTx/>
                <a:latin typeface="Arial"/>
                <a:cs typeface="Arial"/>
              </a:rPr>
              <a:t>on</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1" i="1" u="none" strike="noStrike" kern="0" cap="none" spc="-150" normalizeH="0" baseline="0" noProof="0" dirty="0">
                <a:ln>
                  <a:noFill/>
                </a:ln>
                <a:solidFill>
                  <a:srgbClr val="FF0000"/>
                </a:solidFill>
                <a:effectLst/>
                <a:uLnTx/>
                <a:uFillTx/>
                <a:latin typeface="Arial"/>
                <a:cs typeface="Arial"/>
              </a:rPr>
              <a:t>Confirm</a:t>
            </a:r>
            <a:r>
              <a:rPr kumimoji="0" sz="1800" b="1" i="1" u="none" strike="noStrike" kern="0" cap="none" spc="-55" normalizeH="0" baseline="0" noProof="0" dirty="0">
                <a:ln>
                  <a:noFill/>
                </a:ln>
                <a:solidFill>
                  <a:srgbClr val="FF0000"/>
                </a:solidFill>
                <a:effectLst/>
                <a:uLnTx/>
                <a:uFillTx/>
                <a:latin typeface="Arial"/>
                <a:cs typeface="Arial"/>
              </a:rPr>
              <a:t> </a:t>
            </a:r>
            <a:r>
              <a:rPr kumimoji="0" sz="1800" b="1" i="1" u="none" strike="noStrike" kern="0" cap="none" spc="-65" normalizeH="0" baseline="0" noProof="0" dirty="0">
                <a:ln>
                  <a:noFill/>
                </a:ln>
                <a:solidFill>
                  <a:srgbClr val="FF0000"/>
                </a:solidFill>
                <a:effectLst/>
                <a:uLnTx/>
                <a:uFillTx/>
                <a:latin typeface="Arial"/>
                <a:cs typeface="Arial"/>
              </a:rPr>
              <a:t>License/Certification.</a:t>
            </a:r>
            <a:endParaRPr kumimoji="0" sz="1800" b="0" i="0" u="none" strike="noStrike" kern="0" cap="none" spc="0" normalizeH="0" baseline="0" noProof="0">
              <a:ln>
                <a:noFill/>
              </a:ln>
              <a:solidFill>
                <a:sysClr val="windowText" lastClr="000000"/>
              </a:solidFill>
              <a:effectLst/>
              <a:uLnTx/>
              <a:uFillTx/>
              <a:latin typeface="Arial"/>
              <a:cs typeface="Arial"/>
            </a:endParaRPr>
          </a:p>
          <a:p>
            <a:pPr marL="355600" marR="5080" lvl="0" indent="-342900" defTabSz="914400" eaLnBrk="1" fontAlgn="auto" latinLnBrk="0" hangingPunct="1">
              <a:lnSpc>
                <a:spcPct val="100000"/>
              </a:lnSpc>
              <a:spcBef>
                <a:spcPts val="0"/>
              </a:spcBef>
              <a:spcAft>
                <a:spcPts val="0"/>
              </a:spcAft>
              <a:buClrTx/>
              <a:buSzTx/>
              <a:buFontTx/>
              <a:buChar char="•"/>
              <a:tabLst>
                <a:tab pos="355600" algn="l"/>
              </a:tabLst>
              <a:defRPr/>
            </a:pPr>
            <a:r>
              <a:rPr kumimoji="0" sz="1800" b="0" i="0" u="none" strike="noStrike" kern="0" cap="none" spc="-110" normalizeH="0" baseline="0" noProof="0" dirty="0">
                <a:ln>
                  <a:noFill/>
                </a:ln>
                <a:solidFill>
                  <a:sysClr val="windowText" lastClr="000000"/>
                </a:solidFill>
                <a:effectLst/>
                <a:uLnTx/>
                <a:uFillTx/>
                <a:latin typeface="Arial"/>
                <a:cs typeface="Arial"/>
              </a:rPr>
              <a:t>Clicking</a:t>
            </a:r>
            <a:r>
              <a:rPr kumimoji="0" sz="1800" b="0" i="0" u="none" strike="noStrike" kern="0" cap="none" spc="-50" normalizeH="0" baseline="0" noProof="0" dirty="0">
                <a:ln>
                  <a:noFill/>
                </a:ln>
                <a:solidFill>
                  <a:sysClr val="windowText" lastClr="000000"/>
                </a:solidFill>
                <a:effectLst/>
                <a:uLnTx/>
                <a:uFillTx/>
                <a:latin typeface="Arial"/>
                <a:cs typeface="Arial"/>
              </a:rPr>
              <a:t> this</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button</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will</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45" normalizeH="0" baseline="0" noProof="0" dirty="0">
                <a:ln>
                  <a:noFill/>
                </a:ln>
                <a:solidFill>
                  <a:sysClr val="windowText" lastClr="000000"/>
                </a:solidFill>
                <a:effectLst/>
                <a:uLnTx/>
                <a:uFillTx/>
                <a:latin typeface="Arial"/>
                <a:cs typeface="Arial"/>
              </a:rPr>
              <a:t>result</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in</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65" normalizeH="0" baseline="0" noProof="0" dirty="0">
                <a:ln>
                  <a:noFill/>
                </a:ln>
                <a:solidFill>
                  <a:sysClr val="windowText" lastClr="000000"/>
                </a:solidFill>
                <a:effectLst/>
                <a:uLnTx/>
                <a:uFillTx/>
                <a:latin typeface="Arial"/>
                <a:cs typeface="Arial"/>
              </a:rPr>
              <a:t>License/Certification</a:t>
            </a:r>
            <a:r>
              <a:rPr kumimoji="0" sz="1800" b="0" i="0" u="none" strike="noStrike" kern="0" cap="none" spc="-40"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being</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65" normalizeH="0" baseline="0" noProof="0" dirty="0">
                <a:ln>
                  <a:noFill/>
                </a:ln>
                <a:solidFill>
                  <a:sysClr val="windowText" lastClr="000000"/>
                </a:solidFill>
                <a:effectLst/>
                <a:uLnTx/>
                <a:uFillTx/>
                <a:latin typeface="Arial"/>
                <a:cs typeface="Arial"/>
              </a:rPr>
              <a:t>validated </a:t>
            </a:r>
            <a:r>
              <a:rPr kumimoji="0" sz="1800" b="0" i="0" u="none" strike="noStrike" kern="0" cap="none" spc="-95" normalizeH="0" baseline="0" noProof="0" dirty="0">
                <a:ln>
                  <a:noFill/>
                </a:ln>
                <a:solidFill>
                  <a:sysClr val="windowText" lastClr="000000"/>
                </a:solidFill>
                <a:effectLst/>
                <a:uLnTx/>
                <a:uFillTx/>
                <a:latin typeface="Arial"/>
                <a:cs typeface="Arial"/>
              </a:rPr>
              <a:t>and</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65" normalizeH="0" baseline="0" noProof="0" dirty="0">
                <a:ln>
                  <a:noFill/>
                </a:ln>
                <a:solidFill>
                  <a:sysClr val="windowText" lastClr="000000"/>
                </a:solidFill>
                <a:effectLst/>
                <a:uLnTx/>
                <a:uFillTx/>
                <a:latin typeface="Arial"/>
                <a:cs typeface="Arial"/>
              </a:rPr>
              <a:t>update</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1" i="1" u="none" strike="noStrike" kern="0" cap="none" spc="-120" normalizeH="0" baseline="0" noProof="0" dirty="0">
                <a:ln>
                  <a:noFill/>
                </a:ln>
                <a:solidFill>
                  <a:srgbClr val="FF0000"/>
                </a:solidFill>
                <a:effectLst/>
                <a:uLnTx/>
                <a:uFillTx/>
                <a:latin typeface="Arial"/>
                <a:cs typeface="Arial"/>
              </a:rPr>
              <a:t>Valid</a:t>
            </a:r>
            <a:r>
              <a:rPr kumimoji="0" sz="1800" b="1" i="1" u="none" strike="noStrike" kern="0" cap="none" spc="-90" normalizeH="0" baseline="0" noProof="0" dirty="0">
                <a:ln>
                  <a:noFill/>
                </a:ln>
                <a:solidFill>
                  <a:srgbClr val="FF0000"/>
                </a:solidFill>
                <a:effectLst/>
                <a:uLnTx/>
                <a:uFillTx/>
                <a:latin typeface="Arial"/>
                <a:cs typeface="Arial"/>
              </a:rPr>
              <a:t> </a:t>
            </a:r>
            <a:r>
              <a:rPr kumimoji="0" sz="1800" b="1" i="1" u="none" strike="noStrike" kern="0" cap="none" spc="-145" normalizeH="0" baseline="0" noProof="0" dirty="0">
                <a:ln>
                  <a:noFill/>
                </a:ln>
                <a:solidFill>
                  <a:srgbClr val="FF0000"/>
                </a:solidFill>
                <a:effectLst/>
                <a:uLnTx/>
                <a:uFillTx/>
                <a:latin typeface="Arial"/>
                <a:cs typeface="Arial"/>
              </a:rPr>
              <a:t>Flag</a:t>
            </a:r>
            <a:r>
              <a:rPr kumimoji="0" sz="1800" b="1" i="1" u="none" strike="noStrike" kern="0" cap="none" spc="-75" normalizeH="0" baseline="0" noProof="0" dirty="0">
                <a:ln>
                  <a:noFill/>
                </a:ln>
                <a:solidFill>
                  <a:srgbClr val="FF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1" i="1" u="none" strike="noStrike" kern="0" cap="none" spc="-285" normalizeH="0" baseline="0" noProof="0" dirty="0">
                <a:ln>
                  <a:noFill/>
                </a:ln>
                <a:solidFill>
                  <a:srgbClr val="FF0000"/>
                </a:solidFill>
                <a:effectLst/>
                <a:uLnTx/>
                <a:uFillTx/>
                <a:latin typeface="Arial"/>
                <a:cs typeface="Arial"/>
              </a:rPr>
              <a:t>Yes</a:t>
            </a:r>
            <a:r>
              <a:rPr kumimoji="0" sz="1800" b="1" i="1" u="none" strike="noStrike" kern="0" cap="none" spc="-65" normalizeH="0" baseline="0" noProof="0" dirty="0">
                <a:ln>
                  <a:noFill/>
                </a:ln>
                <a:solidFill>
                  <a:srgbClr val="FF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if</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50" normalizeH="0" baseline="0" noProof="0" dirty="0">
                <a:ln>
                  <a:noFill/>
                </a:ln>
                <a:solidFill>
                  <a:sysClr val="windowText" lastClr="000000"/>
                </a:solidFill>
                <a:effectLst/>
                <a:uLnTx/>
                <a:uFillTx/>
                <a:latin typeface="Arial"/>
                <a:cs typeface="Arial"/>
              </a:rPr>
              <a:t>it</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105" normalizeH="0" baseline="0" noProof="0" dirty="0">
                <a:ln>
                  <a:noFill/>
                </a:ln>
                <a:solidFill>
                  <a:sysClr val="windowText" lastClr="000000"/>
                </a:solidFill>
                <a:effectLst/>
                <a:uLnTx/>
                <a:uFillTx/>
                <a:latin typeface="Arial"/>
                <a:cs typeface="Arial"/>
              </a:rPr>
              <a:t>is</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40" normalizeH="0" baseline="0" noProof="0" dirty="0">
                <a:ln>
                  <a:noFill/>
                </a:ln>
                <a:solidFill>
                  <a:sysClr val="windowText" lastClr="000000"/>
                </a:solidFill>
                <a:effectLst/>
                <a:uLnTx/>
                <a:uFillTx/>
                <a:latin typeface="Arial"/>
                <a:cs typeface="Arial"/>
              </a:rPr>
              <a:t>verified</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to </a:t>
            </a:r>
            <a:r>
              <a:rPr kumimoji="0" sz="1800" b="0" i="0" u="none" strike="noStrike" kern="0" cap="none" spc="-85" normalizeH="0" baseline="0" noProof="0" dirty="0">
                <a:ln>
                  <a:noFill/>
                </a:ln>
                <a:solidFill>
                  <a:sysClr val="windowText" lastClr="000000"/>
                </a:solidFill>
                <a:effectLst/>
                <a:uLnTx/>
                <a:uFillTx/>
                <a:latin typeface="Arial"/>
                <a:cs typeface="Arial"/>
              </a:rPr>
              <a:t>be</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authentic.</a:t>
            </a:r>
            <a:endParaRPr kumimoji="0" sz="1800" b="0" i="0" u="none" strike="noStrike" kern="0" cap="none" spc="0" normalizeH="0" baseline="0" noProof="0">
              <a:ln>
                <a:noFill/>
              </a:ln>
              <a:solidFill>
                <a:sysClr val="windowText" lastClr="000000"/>
              </a:solidFill>
              <a:effectLst/>
              <a:uLnTx/>
              <a:uFillTx/>
              <a:latin typeface="Arial"/>
              <a:cs typeface="Arial"/>
            </a:endParaRPr>
          </a:p>
          <a:p>
            <a:pPr marL="354965" marR="0" lvl="0" indent="-342265" defTabSz="914400" eaLnBrk="1" fontAlgn="auto" latinLnBrk="0" hangingPunct="1">
              <a:lnSpc>
                <a:spcPct val="100000"/>
              </a:lnSpc>
              <a:spcBef>
                <a:spcPts val="0"/>
              </a:spcBef>
              <a:spcAft>
                <a:spcPts val="0"/>
              </a:spcAft>
              <a:buClrTx/>
              <a:buSzTx/>
              <a:buFontTx/>
              <a:buChar char="•"/>
              <a:tabLst>
                <a:tab pos="354965" algn="l"/>
              </a:tabLst>
              <a:defRPr/>
            </a:pPr>
            <a:r>
              <a:rPr kumimoji="0" sz="1800" b="0" i="0" u="none" strike="noStrike" kern="0" cap="none" spc="-125" normalizeH="0" baseline="0" noProof="0" dirty="0">
                <a:ln>
                  <a:noFill/>
                </a:ln>
                <a:solidFill>
                  <a:sysClr val="windowText" lastClr="000000"/>
                </a:solidFill>
                <a:effectLst/>
                <a:uLnTx/>
                <a:uFillTx/>
                <a:latin typeface="Arial"/>
                <a:cs typeface="Arial"/>
              </a:rPr>
              <a:t>Click</a:t>
            </a:r>
            <a:r>
              <a:rPr kumimoji="0" sz="1800" b="0" i="0" u="none" strike="noStrike" kern="0" cap="none" spc="-30" normalizeH="0" baseline="0" noProof="0" dirty="0">
                <a:ln>
                  <a:noFill/>
                </a:ln>
                <a:solidFill>
                  <a:sysClr val="windowText" lastClr="000000"/>
                </a:solidFill>
                <a:effectLst/>
                <a:uLnTx/>
                <a:uFillTx/>
                <a:latin typeface="Arial"/>
                <a:cs typeface="Arial"/>
              </a:rPr>
              <a:t> </a:t>
            </a:r>
            <a:r>
              <a:rPr kumimoji="0" sz="1800" b="1" i="1" u="none" strike="noStrike" kern="0" cap="none" spc="-25" normalizeH="0" baseline="0" noProof="0" dirty="0">
                <a:ln>
                  <a:noFill/>
                </a:ln>
                <a:solidFill>
                  <a:srgbClr val="FF0000"/>
                </a:solidFill>
                <a:effectLst/>
                <a:uLnTx/>
                <a:uFillTx/>
                <a:latin typeface="Arial"/>
                <a:cs typeface="Arial"/>
              </a:rPr>
              <a:t>Ok</a:t>
            </a:r>
            <a:r>
              <a:rPr kumimoji="0" sz="1800" b="0" i="0" u="none" strike="noStrike" kern="0" cap="none" spc="-25" normalizeH="0" baseline="0" noProof="0" dirty="0">
                <a:ln>
                  <a:noFill/>
                </a:ln>
                <a:solidFill>
                  <a:sysClr val="windowText" lastClr="000000"/>
                </a:solidFill>
                <a:effectLst/>
                <a:uLnTx/>
                <a:uFillTx/>
                <a:latin typeface="Arial"/>
                <a:cs typeface="Arial"/>
              </a:rPr>
              <a:t>.</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grpSp>
        <p:nvGrpSpPr>
          <p:cNvPr id="3" name="object 3"/>
          <p:cNvGrpSpPr/>
          <p:nvPr/>
        </p:nvGrpSpPr>
        <p:grpSpPr>
          <a:xfrm>
            <a:off x="-6350" y="-6350"/>
            <a:ext cx="12204700" cy="845185"/>
            <a:chOff x="-6350" y="-6350"/>
            <a:chExt cx="12204700" cy="845185"/>
          </a:xfrm>
        </p:grpSpPr>
        <p:pic>
          <p:nvPicPr>
            <p:cNvPr id="4" name="object 4"/>
            <p:cNvPicPr/>
            <p:nvPr/>
          </p:nvPicPr>
          <p:blipFill>
            <a:blip r:embed="rId2" cstate="print"/>
            <a:stretch>
              <a:fillRect/>
            </a:stretch>
          </p:blipFill>
          <p:spPr>
            <a:xfrm>
              <a:off x="0" y="0"/>
              <a:ext cx="12192000" cy="832103"/>
            </a:xfrm>
            <a:prstGeom prst="rect">
              <a:avLst/>
            </a:prstGeom>
          </p:spPr>
        </p:pic>
        <p:sp>
          <p:nvSpPr>
            <p:cNvPr id="5" name="object 5"/>
            <p:cNvSpPr/>
            <p:nvPr/>
          </p:nvSpPr>
          <p:spPr>
            <a:xfrm>
              <a:off x="0" y="0"/>
              <a:ext cx="12192000" cy="832485"/>
            </a:xfrm>
            <a:custGeom>
              <a:avLst/>
              <a:gdLst/>
              <a:ahLst/>
              <a:cxnLst/>
              <a:rect l="l" t="t" r="r" b="b"/>
              <a:pathLst>
                <a:path w="12192000" h="832485">
                  <a:moveTo>
                    <a:pt x="0" y="0"/>
                  </a:moveTo>
                  <a:lnTo>
                    <a:pt x="12192000" y="0"/>
                  </a:lnTo>
                  <a:lnTo>
                    <a:pt x="12192000" y="832103"/>
                  </a:lnTo>
                  <a:lnTo>
                    <a:pt x="0" y="832103"/>
                  </a:lnTo>
                  <a:lnTo>
                    <a:pt x="0" y="0"/>
                  </a:lnTo>
                  <a:close/>
                </a:path>
              </a:pathLst>
            </a:custGeom>
            <a:ln w="12700">
              <a:solidFill>
                <a:srgbClr val="2E528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 name="object 6"/>
            <p:cNvPicPr/>
            <p:nvPr/>
          </p:nvPicPr>
          <p:blipFill>
            <a:blip r:embed="rId3" cstate="print"/>
            <a:stretch>
              <a:fillRect/>
            </a:stretch>
          </p:blipFill>
          <p:spPr>
            <a:xfrm>
              <a:off x="8737092" y="76200"/>
              <a:ext cx="3206495" cy="685799"/>
            </a:xfrm>
            <a:prstGeom prst="rect">
              <a:avLst/>
            </a:prstGeom>
          </p:spPr>
        </p:pic>
      </p:grpSp>
      <p:sp>
        <p:nvSpPr>
          <p:cNvPr id="7" name="object 7"/>
          <p:cNvSpPr txBox="1">
            <a:spLocks noGrp="1"/>
          </p:cNvSpPr>
          <p:nvPr>
            <p:ph type="title"/>
          </p:nvPr>
        </p:nvSpPr>
        <p:spPr>
          <a:prstGeom prst="rect">
            <a:avLst/>
          </a:prstGeom>
        </p:spPr>
        <p:txBody>
          <a:bodyPr vert="horz" wrap="square" lIns="0" tIns="182244" rIns="0" bIns="0" rtlCol="0">
            <a:spAutoFit/>
          </a:bodyPr>
          <a:lstStyle/>
          <a:p>
            <a:pPr marL="90805">
              <a:lnSpc>
                <a:spcPct val="100000"/>
              </a:lnSpc>
              <a:spcBef>
                <a:spcPts val="95"/>
              </a:spcBef>
            </a:pPr>
            <a:r>
              <a:rPr spc="-190" dirty="0"/>
              <a:t>Step</a:t>
            </a:r>
            <a:r>
              <a:rPr spc="-114" dirty="0"/>
              <a:t> </a:t>
            </a:r>
            <a:r>
              <a:rPr spc="-105" dirty="0"/>
              <a:t>4:</a:t>
            </a:r>
            <a:r>
              <a:rPr spc="-114" dirty="0"/>
              <a:t> </a:t>
            </a:r>
            <a:r>
              <a:rPr spc="-155" dirty="0"/>
              <a:t>Add</a:t>
            </a:r>
            <a:r>
              <a:rPr spc="-105" dirty="0"/>
              <a:t> </a:t>
            </a:r>
            <a:r>
              <a:rPr spc="-80" dirty="0"/>
              <a:t>License/Certification/Other</a:t>
            </a:r>
          </a:p>
        </p:txBody>
      </p:sp>
      <p:grpSp>
        <p:nvGrpSpPr>
          <p:cNvPr id="8" name="object 8"/>
          <p:cNvGrpSpPr/>
          <p:nvPr/>
        </p:nvGrpSpPr>
        <p:grpSpPr>
          <a:xfrm>
            <a:off x="161544" y="918972"/>
            <a:ext cx="11957685" cy="3481070"/>
            <a:chOff x="161544" y="918972"/>
            <a:chExt cx="11957685" cy="3481070"/>
          </a:xfrm>
        </p:grpSpPr>
        <p:pic>
          <p:nvPicPr>
            <p:cNvPr id="9" name="object 9"/>
            <p:cNvPicPr/>
            <p:nvPr/>
          </p:nvPicPr>
          <p:blipFill>
            <a:blip r:embed="rId4" cstate="print"/>
            <a:stretch>
              <a:fillRect/>
            </a:stretch>
          </p:blipFill>
          <p:spPr>
            <a:xfrm>
              <a:off x="161544" y="918972"/>
              <a:ext cx="11957304" cy="3476243"/>
            </a:xfrm>
            <a:prstGeom prst="rect">
              <a:avLst/>
            </a:prstGeom>
          </p:spPr>
        </p:pic>
        <p:sp>
          <p:nvSpPr>
            <p:cNvPr id="10" name="object 10"/>
            <p:cNvSpPr/>
            <p:nvPr/>
          </p:nvSpPr>
          <p:spPr>
            <a:xfrm>
              <a:off x="190500" y="2485644"/>
              <a:ext cx="8420100" cy="170815"/>
            </a:xfrm>
            <a:custGeom>
              <a:avLst/>
              <a:gdLst/>
              <a:ahLst/>
              <a:cxnLst/>
              <a:rect l="l" t="t" r="r" b="b"/>
              <a:pathLst>
                <a:path w="8420100" h="170814">
                  <a:moveTo>
                    <a:pt x="8420100" y="0"/>
                  </a:moveTo>
                  <a:lnTo>
                    <a:pt x="0" y="0"/>
                  </a:lnTo>
                  <a:lnTo>
                    <a:pt x="0" y="170687"/>
                  </a:lnTo>
                  <a:lnTo>
                    <a:pt x="8420100" y="170687"/>
                  </a:lnTo>
                  <a:lnTo>
                    <a:pt x="842010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4339399" y="1829561"/>
              <a:ext cx="786130" cy="0"/>
            </a:xfrm>
            <a:custGeom>
              <a:avLst/>
              <a:gdLst/>
              <a:ahLst/>
              <a:cxnLst/>
              <a:rect l="l" t="t" r="r" b="b"/>
              <a:pathLst>
                <a:path w="786129">
                  <a:moveTo>
                    <a:pt x="785812" y="0"/>
                  </a:moveTo>
                  <a:lnTo>
                    <a:pt x="0" y="0"/>
                  </a:lnTo>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p:nvPr/>
          </p:nvSpPr>
          <p:spPr>
            <a:xfrm>
              <a:off x="4267959" y="1786696"/>
              <a:ext cx="85725" cy="85725"/>
            </a:xfrm>
            <a:custGeom>
              <a:avLst/>
              <a:gdLst/>
              <a:ahLst/>
              <a:cxnLst/>
              <a:rect l="l" t="t" r="r" b="b"/>
              <a:pathLst>
                <a:path w="85725" h="85725">
                  <a:moveTo>
                    <a:pt x="85725" y="0"/>
                  </a:moveTo>
                  <a:lnTo>
                    <a:pt x="0" y="42862"/>
                  </a:lnTo>
                  <a:lnTo>
                    <a:pt x="85725" y="85725"/>
                  </a:lnTo>
                  <a:lnTo>
                    <a:pt x="85725" y="0"/>
                  </a:lnTo>
                  <a:close/>
                </a:path>
              </a:pathLst>
            </a:custGeom>
            <a:solidFill>
              <a:srgbClr val="FF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3"/>
            <p:cNvSpPr/>
            <p:nvPr/>
          </p:nvSpPr>
          <p:spPr>
            <a:xfrm>
              <a:off x="4206811" y="2058161"/>
              <a:ext cx="786130" cy="0"/>
            </a:xfrm>
            <a:custGeom>
              <a:avLst/>
              <a:gdLst/>
              <a:ahLst/>
              <a:cxnLst/>
              <a:rect l="l" t="t" r="r" b="b"/>
              <a:pathLst>
                <a:path w="786129">
                  <a:moveTo>
                    <a:pt x="785812" y="0"/>
                  </a:moveTo>
                  <a:lnTo>
                    <a:pt x="0" y="0"/>
                  </a:lnTo>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p:nvPr/>
          </p:nvSpPr>
          <p:spPr>
            <a:xfrm>
              <a:off x="4135371" y="2015296"/>
              <a:ext cx="85725" cy="85725"/>
            </a:xfrm>
            <a:custGeom>
              <a:avLst/>
              <a:gdLst/>
              <a:ahLst/>
              <a:cxnLst/>
              <a:rect l="l" t="t" r="r" b="b"/>
              <a:pathLst>
                <a:path w="85725" h="85725">
                  <a:moveTo>
                    <a:pt x="85725" y="0"/>
                  </a:moveTo>
                  <a:lnTo>
                    <a:pt x="0" y="42862"/>
                  </a:lnTo>
                  <a:lnTo>
                    <a:pt x="85725" y="85725"/>
                  </a:lnTo>
                  <a:lnTo>
                    <a:pt x="85725" y="0"/>
                  </a:lnTo>
                  <a:close/>
                </a:path>
              </a:pathLst>
            </a:custGeom>
            <a:solidFill>
              <a:srgbClr val="FF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15"/>
            <p:cNvSpPr/>
            <p:nvPr/>
          </p:nvSpPr>
          <p:spPr>
            <a:xfrm>
              <a:off x="9787699" y="1838705"/>
              <a:ext cx="786130" cy="0"/>
            </a:xfrm>
            <a:custGeom>
              <a:avLst/>
              <a:gdLst/>
              <a:ahLst/>
              <a:cxnLst/>
              <a:rect l="l" t="t" r="r" b="b"/>
              <a:pathLst>
                <a:path w="786129">
                  <a:moveTo>
                    <a:pt x="785812" y="0"/>
                  </a:moveTo>
                  <a:lnTo>
                    <a:pt x="0" y="0"/>
                  </a:lnTo>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object 16"/>
            <p:cNvSpPr/>
            <p:nvPr/>
          </p:nvSpPr>
          <p:spPr>
            <a:xfrm>
              <a:off x="9716259" y="1795840"/>
              <a:ext cx="85725" cy="85725"/>
            </a:xfrm>
            <a:custGeom>
              <a:avLst/>
              <a:gdLst/>
              <a:ahLst/>
              <a:cxnLst/>
              <a:rect l="l" t="t" r="r" b="b"/>
              <a:pathLst>
                <a:path w="85725" h="85725">
                  <a:moveTo>
                    <a:pt x="85725" y="0"/>
                  </a:moveTo>
                  <a:lnTo>
                    <a:pt x="0" y="42862"/>
                  </a:lnTo>
                  <a:lnTo>
                    <a:pt x="85725" y="85725"/>
                  </a:lnTo>
                  <a:lnTo>
                    <a:pt x="85725" y="0"/>
                  </a:lnTo>
                  <a:close/>
                </a:path>
              </a:pathLst>
            </a:custGeom>
            <a:solidFill>
              <a:srgbClr val="FF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object 17"/>
            <p:cNvSpPr/>
            <p:nvPr/>
          </p:nvSpPr>
          <p:spPr>
            <a:xfrm>
              <a:off x="10010394" y="4240529"/>
              <a:ext cx="1614170" cy="144780"/>
            </a:xfrm>
            <a:custGeom>
              <a:avLst/>
              <a:gdLst/>
              <a:ahLst/>
              <a:cxnLst/>
              <a:rect l="l" t="t" r="r" b="b"/>
              <a:pathLst>
                <a:path w="1614170" h="144779">
                  <a:moveTo>
                    <a:pt x="0" y="0"/>
                  </a:moveTo>
                  <a:lnTo>
                    <a:pt x="1281683" y="0"/>
                  </a:lnTo>
                  <a:lnTo>
                    <a:pt x="1281683" y="144780"/>
                  </a:lnTo>
                  <a:lnTo>
                    <a:pt x="0" y="144780"/>
                  </a:lnTo>
                  <a:lnTo>
                    <a:pt x="0" y="0"/>
                  </a:lnTo>
                  <a:close/>
                </a:path>
                <a:path w="1614170" h="144779">
                  <a:moveTo>
                    <a:pt x="1281683" y="0"/>
                  </a:moveTo>
                  <a:lnTo>
                    <a:pt x="1613915" y="0"/>
                  </a:lnTo>
                  <a:lnTo>
                    <a:pt x="1613915" y="144780"/>
                  </a:lnTo>
                  <a:lnTo>
                    <a:pt x="1281683" y="144780"/>
                  </a:lnTo>
                  <a:lnTo>
                    <a:pt x="1281683" y="0"/>
                  </a:lnTo>
                  <a:close/>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8" name="object 18"/>
          <p:cNvSpPr txBox="1">
            <a:spLocks noGrp="1"/>
          </p:cNvSpPr>
          <p:nvPr>
            <p:ph type="dt" sz="half" idx="6"/>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dirty="0">
                <a:ln>
                  <a:noFill/>
                </a:ln>
                <a:solidFill>
                  <a:srgbClr val="888888"/>
                </a:solidFill>
                <a:effectLst/>
                <a:uLnTx/>
                <a:uFillTx/>
                <a:latin typeface="Arial"/>
                <a:cs typeface="Arial"/>
              </a:rPr>
              <a:t>12/19/2023</a:t>
            </a:r>
          </a:p>
        </p:txBody>
      </p:sp>
      <p:sp>
        <p:nvSpPr>
          <p:cNvPr id="19" name="object 19"/>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888888"/>
                </a:solidFill>
                <a:effectLst/>
                <a:uLnTx/>
                <a:uFillTx/>
                <a:latin typeface="Arial"/>
                <a:cs typeface="Arial"/>
              </a:rPr>
              <a:pPr marL="38100" marR="0" lvl="0" indent="0" defTabSz="914400" eaLnBrk="1" fontAlgn="auto" latinLnBrk="0" hangingPunct="1">
                <a:lnSpc>
                  <a:spcPts val="1240"/>
                </a:lnSpc>
                <a:spcBef>
                  <a:spcPts val="0"/>
                </a:spcBef>
                <a:spcAft>
                  <a:spcPts val="0"/>
                </a:spcAft>
                <a:buClrTx/>
                <a:buSzTx/>
                <a:buFontTx/>
                <a:buNone/>
                <a:tabLst/>
                <a:defRPr/>
              </a:pPr>
              <a:t>52</a:t>
            </a:fld>
            <a:endParaRPr kumimoji="0" sz="1200" b="0" i="0" u="none" strike="noStrike" kern="0" cap="none" spc="-25" normalizeH="0" baseline="0" noProof="0" dirty="0">
              <a:ln>
                <a:noFill/>
              </a:ln>
              <a:solidFill>
                <a:srgbClr val="888888"/>
              </a:solidFill>
              <a:effectLst/>
              <a:uLnTx/>
              <a:uFillTx/>
              <a:latin typeface="Arial"/>
              <a:cs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46007" y="4208779"/>
            <a:ext cx="8672830" cy="848360"/>
          </a:xfrm>
          <a:prstGeom prst="rect">
            <a:avLst/>
          </a:prstGeom>
        </p:spPr>
        <p:txBody>
          <a:bodyPr vert="horz" wrap="square" lIns="0" tIns="12700" rIns="0" bIns="0" rtlCol="0">
            <a:spAutoFit/>
          </a:bodyPr>
          <a:lstStyle/>
          <a:p>
            <a:pPr marL="354965" marR="5080" lvl="0" indent="-342900" defTabSz="914400" eaLnBrk="1" fontAlgn="auto" latinLnBrk="0" hangingPunct="1">
              <a:lnSpc>
                <a:spcPct val="100000"/>
              </a:lnSpc>
              <a:spcBef>
                <a:spcPts val="100"/>
              </a:spcBef>
              <a:spcAft>
                <a:spcPts val="0"/>
              </a:spcAft>
              <a:buClrTx/>
              <a:buSzTx/>
              <a:buFont typeface="Arial"/>
              <a:buChar char="•"/>
              <a:tabLst>
                <a:tab pos="354965" algn="l"/>
              </a:tabLst>
              <a:defRPr/>
            </a:pPr>
            <a:r>
              <a:rPr kumimoji="0" sz="1800" b="0" i="0" u="none" strike="noStrike" kern="0" cap="none" spc="0" normalizeH="0" baseline="0" noProof="0" dirty="0">
                <a:ln>
                  <a:noFill/>
                </a:ln>
                <a:solidFill>
                  <a:sysClr val="windowText" lastClr="000000"/>
                </a:solidFill>
                <a:effectLst/>
                <a:uLnTx/>
                <a:uFillTx/>
                <a:latin typeface="Arial"/>
                <a:cs typeface="Arial"/>
              </a:rPr>
              <a:t>If</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114" normalizeH="0" baseline="0" noProof="0" dirty="0">
                <a:ln>
                  <a:noFill/>
                </a:ln>
                <a:solidFill>
                  <a:sysClr val="windowText" lastClr="000000"/>
                </a:solidFill>
                <a:effectLst/>
                <a:uLnTx/>
                <a:uFillTx/>
                <a:latin typeface="Arial"/>
                <a:cs typeface="Arial"/>
              </a:rPr>
              <a:t>any</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45" normalizeH="0" baseline="0" noProof="0" dirty="0">
                <a:ln>
                  <a:noFill/>
                </a:ln>
                <a:solidFill>
                  <a:sysClr val="windowText" lastClr="000000"/>
                </a:solidFill>
                <a:effectLst/>
                <a:uLnTx/>
                <a:uFillTx/>
                <a:latin typeface="Arial"/>
                <a:cs typeface="Arial"/>
              </a:rPr>
              <a:t>additional</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80" normalizeH="0" baseline="0" noProof="0" dirty="0">
                <a:ln>
                  <a:noFill/>
                </a:ln>
                <a:solidFill>
                  <a:sysClr val="windowText" lastClr="000000"/>
                </a:solidFill>
                <a:effectLst/>
                <a:uLnTx/>
                <a:uFillTx/>
                <a:latin typeface="Arial"/>
                <a:cs typeface="Arial"/>
              </a:rPr>
              <a:t>Licenses/Certifications,</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click</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0" i="0" u="none" strike="noStrike" kern="0" cap="none" spc="-70" normalizeH="0" baseline="0" noProof="0" dirty="0">
                <a:ln>
                  <a:noFill/>
                </a:ln>
                <a:solidFill>
                  <a:sysClr val="windowText" lastClr="000000"/>
                </a:solidFill>
                <a:effectLst/>
                <a:uLnTx/>
                <a:uFillTx/>
                <a:latin typeface="Arial"/>
                <a:cs typeface="Arial"/>
              </a:rPr>
              <a:t>on</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1" i="1" u="none" strike="noStrike" kern="0" cap="none" spc="-185" normalizeH="0" baseline="0" noProof="0" dirty="0">
                <a:ln>
                  <a:noFill/>
                </a:ln>
                <a:solidFill>
                  <a:srgbClr val="FF0000"/>
                </a:solidFill>
                <a:effectLst/>
                <a:uLnTx/>
                <a:uFillTx/>
                <a:latin typeface="Arial"/>
                <a:cs typeface="Arial"/>
              </a:rPr>
              <a:t>Add</a:t>
            </a:r>
            <a:r>
              <a:rPr kumimoji="0" sz="1800" b="1" i="1" u="none" strike="noStrike" kern="0" cap="none" spc="-65" normalizeH="0" baseline="0" noProof="0" dirty="0">
                <a:ln>
                  <a:noFill/>
                </a:ln>
                <a:solidFill>
                  <a:srgbClr val="FF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button</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in</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top</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left</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60" normalizeH="0" baseline="0" noProof="0" dirty="0">
                <a:ln>
                  <a:noFill/>
                </a:ln>
                <a:solidFill>
                  <a:sysClr val="windowText" lastClr="000000"/>
                </a:solidFill>
                <a:effectLst/>
                <a:uLnTx/>
                <a:uFillTx/>
                <a:latin typeface="Arial"/>
                <a:cs typeface="Arial"/>
              </a:rPr>
              <a:t>corner</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and </a:t>
            </a:r>
            <a:r>
              <a:rPr kumimoji="0" sz="1800" b="0" i="0" u="none" strike="noStrike" kern="0" cap="none" spc="-65" normalizeH="0" baseline="0" noProof="0" dirty="0">
                <a:ln>
                  <a:noFill/>
                </a:ln>
                <a:solidFill>
                  <a:sysClr val="windowText" lastClr="000000"/>
                </a:solidFill>
                <a:effectLst/>
                <a:uLnTx/>
                <a:uFillTx/>
                <a:latin typeface="Arial"/>
                <a:cs typeface="Arial"/>
              </a:rPr>
              <a:t>repeat</a:t>
            </a:r>
            <a:r>
              <a:rPr kumimoji="0" sz="1800" b="0" i="0" u="none" strike="noStrike" kern="0" cap="none" spc="-9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the</a:t>
            </a:r>
            <a:r>
              <a:rPr kumimoji="0" sz="1800" b="0" i="0" u="none" strike="noStrike" kern="0" cap="none" spc="-9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steps.</a:t>
            </a:r>
            <a:endParaRPr kumimoji="0" sz="1800" b="0" i="0" u="none" strike="noStrike" kern="0" cap="none" spc="0" normalizeH="0" baseline="0" noProof="0">
              <a:ln>
                <a:noFill/>
              </a:ln>
              <a:solidFill>
                <a:sysClr val="windowText" lastClr="000000"/>
              </a:solidFill>
              <a:effectLst/>
              <a:uLnTx/>
              <a:uFillTx/>
              <a:latin typeface="Arial"/>
              <a:cs typeface="Arial"/>
            </a:endParaRPr>
          </a:p>
          <a:p>
            <a:pPr marL="354965" marR="0" lvl="0" indent="-342265" defTabSz="914400" eaLnBrk="1" fontAlgn="auto" latinLnBrk="0" hangingPunct="1">
              <a:lnSpc>
                <a:spcPct val="100000"/>
              </a:lnSpc>
              <a:spcBef>
                <a:spcPts val="0"/>
              </a:spcBef>
              <a:spcAft>
                <a:spcPts val="0"/>
              </a:spcAft>
              <a:buClrTx/>
              <a:buSzTx/>
              <a:buFontTx/>
              <a:buChar char="•"/>
              <a:tabLst>
                <a:tab pos="354965" algn="l"/>
              </a:tabLst>
              <a:defRPr/>
            </a:pPr>
            <a:r>
              <a:rPr kumimoji="0" sz="1800" b="0" i="0" u="none" strike="noStrike" kern="0" cap="none" spc="-125" normalizeH="0" baseline="0" noProof="0" dirty="0">
                <a:ln>
                  <a:noFill/>
                </a:ln>
                <a:solidFill>
                  <a:sysClr val="windowText" lastClr="000000"/>
                </a:solidFill>
                <a:effectLst/>
                <a:uLnTx/>
                <a:uFillTx/>
                <a:latin typeface="Arial"/>
                <a:cs typeface="Arial"/>
              </a:rPr>
              <a:t>Click</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1" i="1" u="none" strike="noStrike" kern="0" cap="none" spc="-204" normalizeH="0" baseline="0" noProof="0" dirty="0">
                <a:ln>
                  <a:noFill/>
                </a:ln>
                <a:solidFill>
                  <a:srgbClr val="FF0000"/>
                </a:solidFill>
                <a:effectLst/>
                <a:uLnTx/>
                <a:uFillTx/>
                <a:latin typeface="Arial"/>
                <a:cs typeface="Arial"/>
              </a:rPr>
              <a:t>Close</a:t>
            </a:r>
            <a:r>
              <a:rPr kumimoji="0" sz="1800" b="1" i="1" u="none" strike="noStrike" kern="0" cap="none" spc="-70" normalizeH="0" baseline="0" noProof="0" dirty="0">
                <a:ln>
                  <a:noFill/>
                </a:ln>
                <a:solidFill>
                  <a:srgbClr val="FF0000"/>
                </a:solidFill>
                <a:effectLst/>
                <a:uLnTx/>
                <a:uFillTx/>
                <a:latin typeface="Arial"/>
                <a:cs typeface="Arial"/>
              </a:rPr>
              <a:t> </a:t>
            </a:r>
            <a:r>
              <a:rPr kumimoji="0" sz="1800" b="0" i="0" u="none" strike="noStrike" kern="0" cap="none" spc="-105" normalizeH="0" baseline="0" noProof="0" dirty="0">
                <a:ln>
                  <a:noFill/>
                </a:ln>
                <a:solidFill>
                  <a:sysClr val="windowText" lastClr="000000"/>
                </a:solidFill>
                <a:effectLst/>
                <a:uLnTx/>
                <a:uFillTx/>
                <a:latin typeface="Arial"/>
                <a:cs typeface="Arial"/>
              </a:rPr>
              <a:t>once</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50" normalizeH="0" baseline="0" noProof="0" dirty="0">
                <a:ln>
                  <a:noFill/>
                </a:ln>
                <a:solidFill>
                  <a:sysClr val="windowText" lastClr="000000"/>
                </a:solidFill>
                <a:effectLst/>
                <a:uLnTx/>
                <a:uFillTx/>
                <a:latin typeface="Arial"/>
                <a:cs typeface="Arial"/>
              </a:rPr>
              <a:t>all</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80" normalizeH="0" baseline="0" noProof="0" dirty="0">
                <a:ln>
                  <a:noFill/>
                </a:ln>
                <a:solidFill>
                  <a:sysClr val="windowText" lastClr="000000"/>
                </a:solidFill>
                <a:effectLst/>
                <a:uLnTx/>
                <a:uFillTx/>
                <a:latin typeface="Arial"/>
                <a:cs typeface="Arial"/>
              </a:rPr>
              <a:t>Licenses/Certifications</a:t>
            </a:r>
            <a:r>
              <a:rPr kumimoji="0" sz="1800" b="0" i="0" u="none" strike="noStrike" kern="0" cap="none" spc="-40" normalizeH="0" baseline="0" noProof="0" dirty="0">
                <a:ln>
                  <a:noFill/>
                </a:ln>
                <a:solidFill>
                  <a:sysClr val="windowText" lastClr="000000"/>
                </a:solidFill>
                <a:effectLst/>
                <a:uLnTx/>
                <a:uFillTx/>
                <a:latin typeface="Arial"/>
                <a:cs typeface="Arial"/>
              </a:rPr>
              <a:t> </a:t>
            </a:r>
            <a:r>
              <a:rPr kumimoji="0" sz="1800" b="0" i="0" u="none" strike="noStrike" kern="0" cap="none" spc="-110" normalizeH="0" baseline="0" noProof="0" dirty="0">
                <a:ln>
                  <a:noFill/>
                </a:ln>
                <a:solidFill>
                  <a:sysClr val="windowText" lastClr="000000"/>
                </a:solidFill>
                <a:effectLst/>
                <a:uLnTx/>
                <a:uFillTx/>
                <a:latin typeface="Arial"/>
                <a:cs typeface="Arial"/>
              </a:rPr>
              <a:t>have</a:t>
            </a:r>
            <a:r>
              <a:rPr kumimoji="0" sz="1800" b="0" i="0" u="none" strike="noStrike" kern="0" cap="none" spc="-80" normalizeH="0" baseline="0" noProof="0" dirty="0">
                <a:ln>
                  <a:noFill/>
                </a:ln>
                <a:solidFill>
                  <a:sysClr val="windowText" lastClr="000000"/>
                </a:solidFill>
                <a:effectLst/>
                <a:uLnTx/>
                <a:uFillTx/>
                <a:latin typeface="Arial"/>
                <a:cs typeface="Arial"/>
              </a:rPr>
              <a:t> been</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55" normalizeH="0" baseline="0" noProof="0" dirty="0">
                <a:ln>
                  <a:noFill/>
                </a:ln>
                <a:solidFill>
                  <a:sysClr val="windowText" lastClr="000000"/>
                </a:solidFill>
                <a:effectLst/>
                <a:uLnTx/>
                <a:uFillTx/>
                <a:latin typeface="Arial"/>
                <a:cs typeface="Arial"/>
              </a:rPr>
              <a:t>entered</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return</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the</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BPW.</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grpSp>
        <p:nvGrpSpPr>
          <p:cNvPr id="3" name="object 3"/>
          <p:cNvGrpSpPr/>
          <p:nvPr/>
        </p:nvGrpSpPr>
        <p:grpSpPr>
          <a:xfrm>
            <a:off x="-6350" y="-6350"/>
            <a:ext cx="12204700" cy="845185"/>
            <a:chOff x="-6350" y="-6350"/>
            <a:chExt cx="12204700" cy="845185"/>
          </a:xfrm>
        </p:grpSpPr>
        <p:pic>
          <p:nvPicPr>
            <p:cNvPr id="4" name="object 4"/>
            <p:cNvPicPr/>
            <p:nvPr/>
          </p:nvPicPr>
          <p:blipFill>
            <a:blip r:embed="rId2" cstate="print"/>
            <a:stretch>
              <a:fillRect/>
            </a:stretch>
          </p:blipFill>
          <p:spPr>
            <a:xfrm>
              <a:off x="0" y="0"/>
              <a:ext cx="12192000" cy="832103"/>
            </a:xfrm>
            <a:prstGeom prst="rect">
              <a:avLst/>
            </a:prstGeom>
          </p:spPr>
        </p:pic>
        <p:sp>
          <p:nvSpPr>
            <p:cNvPr id="5" name="object 5"/>
            <p:cNvSpPr/>
            <p:nvPr/>
          </p:nvSpPr>
          <p:spPr>
            <a:xfrm>
              <a:off x="0" y="0"/>
              <a:ext cx="12192000" cy="832485"/>
            </a:xfrm>
            <a:custGeom>
              <a:avLst/>
              <a:gdLst/>
              <a:ahLst/>
              <a:cxnLst/>
              <a:rect l="l" t="t" r="r" b="b"/>
              <a:pathLst>
                <a:path w="12192000" h="832485">
                  <a:moveTo>
                    <a:pt x="0" y="0"/>
                  </a:moveTo>
                  <a:lnTo>
                    <a:pt x="12192000" y="0"/>
                  </a:lnTo>
                  <a:lnTo>
                    <a:pt x="12192000" y="832103"/>
                  </a:lnTo>
                  <a:lnTo>
                    <a:pt x="0" y="832103"/>
                  </a:lnTo>
                  <a:lnTo>
                    <a:pt x="0" y="0"/>
                  </a:lnTo>
                  <a:close/>
                </a:path>
              </a:pathLst>
            </a:custGeom>
            <a:ln w="12700">
              <a:solidFill>
                <a:srgbClr val="2E528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 name="object 6"/>
            <p:cNvPicPr/>
            <p:nvPr/>
          </p:nvPicPr>
          <p:blipFill>
            <a:blip r:embed="rId3" cstate="print"/>
            <a:stretch>
              <a:fillRect/>
            </a:stretch>
          </p:blipFill>
          <p:spPr>
            <a:xfrm>
              <a:off x="8737092" y="76200"/>
              <a:ext cx="3206495" cy="685799"/>
            </a:xfrm>
            <a:prstGeom prst="rect">
              <a:avLst/>
            </a:prstGeom>
          </p:spPr>
        </p:pic>
      </p:grpSp>
      <p:sp>
        <p:nvSpPr>
          <p:cNvPr id="7" name="object 7"/>
          <p:cNvSpPr txBox="1">
            <a:spLocks noGrp="1"/>
          </p:cNvSpPr>
          <p:nvPr>
            <p:ph type="title"/>
          </p:nvPr>
        </p:nvSpPr>
        <p:spPr>
          <a:prstGeom prst="rect">
            <a:avLst/>
          </a:prstGeom>
        </p:spPr>
        <p:txBody>
          <a:bodyPr vert="horz" wrap="square" lIns="0" tIns="182244" rIns="0" bIns="0" rtlCol="0">
            <a:spAutoFit/>
          </a:bodyPr>
          <a:lstStyle/>
          <a:p>
            <a:pPr marL="90805">
              <a:lnSpc>
                <a:spcPct val="100000"/>
              </a:lnSpc>
              <a:spcBef>
                <a:spcPts val="95"/>
              </a:spcBef>
            </a:pPr>
            <a:r>
              <a:rPr spc="-190" dirty="0"/>
              <a:t>Step</a:t>
            </a:r>
            <a:r>
              <a:rPr spc="-114" dirty="0"/>
              <a:t> </a:t>
            </a:r>
            <a:r>
              <a:rPr spc="-105" dirty="0"/>
              <a:t>4:</a:t>
            </a:r>
            <a:r>
              <a:rPr spc="-114" dirty="0"/>
              <a:t> </a:t>
            </a:r>
            <a:r>
              <a:rPr spc="-155" dirty="0"/>
              <a:t>Add</a:t>
            </a:r>
            <a:r>
              <a:rPr spc="-105" dirty="0"/>
              <a:t> </a:t>
            </a:r>
            <a:r>
              <a:rPr spc="-80" dirty="0"/>
              <a:t>License/Certification/Other</a:t>
            </a:r>
          </a:p>
        </p:txBody>
      </p:sp>
      <p:grpSp>
        <p:nvGrpSpPr>
          <p:cNvPr id="8" name="object 8"/>
          <p:cNvGrpSpPr/>
          <p:nvPr/>
        </p:nvGrpSpPr>
        <p:grpSpPr>
          <a:xfrm>
            <a:off x="85343" y="1194816"/>
            <a:ext cx="12021820" cy="1816735"/>
            <a:chOff x="85343" y="1194816"/>
            <a:chExt cx="12021820" cy="1816735"/>
          </a:xfrm>
        </p:grpSpPr>
        <p:pic>
          <p:nvPicPr>
            <p:cNvPr id="9" name="object 9"/>
            <p:cNvPicPr/>
            <p:nvPr/>
          </p:nvPicPr>
          <p:blipFill>
            <a:blip r:embed="rId4" cstate="print"/>
            <a:stretch>
              <a:fillRect/>
            </a:stretch>
          </p:blipFill>
          <p:spPr>
            <a:xfrm>
              <a:off x="85343" y="1194816"/>
              <a:ext cx="12021311" cy="1816607"/>
            </a:xfrm>
            <a:prstGeom prst="rect">
              <a:avLst/>
            </a:prstGeom>
          </p:spPr>
        </p:pic>
        <p:sp>
          <p:nvSpPr>
            <p:cNvPr id="10" name="object 10"/>
            <p:cNvSpPr/>
            <p:nvPr/>
          </p:nvSpPr>
          <p:spPr>
            <a:xfrm>
              <a:off x="491489" y="1439418"/>
              <a:ext cx="347980" cy="187960"/>
            </a:xfrm>
            <a:custGeom>
              <a:avLst/>
              <a:gdLst/>
              <a:ahLst/>
              <a:cxnLst/>
              <a:rect l="l" t="t" r="r" b="b"/>
              <a:pathLst>
                <a:path w="347980" h="187960">
                  <a:moveTo>
                    <a:pt x="0" y="0"/>
                  </a:moveTo>
                  <a:lnTo>
                    <a:pt x="347472" y="0"/>
                  </a:lnTo>
                  <a:lnTo>
                    <a:pt x="347472" y="187451"/>
                  </a:lnTo>
                  <a:lnTo>
                    <a:pt x="0" y="187451"/>
                  </a:lnTo>
                  <a:lnTo>
                    <a:pt x="0" y="0"/>
                  </a:lnTo>
                  <a:close/>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1" name="object 11"/>
          <p:cNvSpPr txBox="1">
            <a:spLocks noGrp="1"/>
          </p:cNvSpPr>
          <p:nvPr>
            <p:ph type="dt" sz="half" idx="6"/>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dirty="0">
                <a:ln>
                  <a:noFill/>
                </a:ln>
                <a:solidFill>
                  <a:srgbClr val="888888"/>
                </a:solidFill>
                <a:effectLst/>
                <a:uLnTx/>
                <a:uFillTx/>
                <a:latin typeface="Arial"/>
                <a:cs typeface="Arial"/>
              </a:rPr>
              <a:t>12/19/2023</a:t>
            </a:r>
          </a:p>
        </p:txBody>
      </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888888"/>
                </a:solidFill>
                <a:effectLst/>
                <a:uLnTx/>
                <a:uFillTx/>
                <a:latin typeface="Arial"/>
                <a:cs typeface="Arial"/>
              </a:rPr>
              <a:pPr marL="38100" marR="0" lvl="0" indent="0" defTabSz="914400" eaLnBrk="1" fontAlgn="auto" latinLnBrk="0" hangingPunct="1">
                <a:lnSpc>
                  <a:spcPts val="1240"/>
                </a:lnSpc>
                <a:spcBef>
                  <a:spcPts val="0"/>
                </a:spcBef>
                <a:spcAft>
                  <a:spcPts val="0"/>
                </a:spcAft>
                <a:buClrTx/>
                <a:buSzTx/>
                <a:buFontTx/>
                <a:buNone/>
                <a:tabLst/>
                <a:defRPr/>
              </a:pPr>
              <a:t>53</a:t>
            </a:fld>
            <a:endParaRPr kumimoji="0" sz="1200" b="0" i="0" u="none" strike="noStrike" kern="0" cap="none" spc="-25" normalizeH="0" baseline="0" noProof="0" dirty="0">
              <a:ln>
                <a:noFill/>
              </a:ln>
              <a:solidFill>
                <a:srgbClr val="888888"/>
              </a:solidFill>
              <a:effectLst/>
              <a:uLnTx/>
              <a:uFillTx/>
              <a:latin typeface="Arial"/>
              <a:cs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50" y="-6350"/>
            <a:ext cx="12204700" cy="845185"/>
            <a:chOff x="-6350" y="-6350"/>
            <a:chExt cx="12204700" cy="845185"/>
          </a:xfrm>
        </p:grpSpPr>
        <p:pic>
          <p:nvPicPr>
            <p:cNvPr id="3" name="object 3"/>
            <p:cNvPicPr/>
            <p:nvPr/>
          </p:nvPicPr>
          <p:blipFill>
            <a:blip r:embed="rId2" cstate="print"/>
            <a:stretch>
              <a:fillRect/>
            </a:stretch>
          </p:blipFill>
          <p:spPr>
            <a:xfrm>
              <a:off x="0" y="0"/>
              <a:ext cx="12192000" cy="832103"/>
            </a:xfrm>
            <a:prstGeom prst="rect">
              <a:avLst/>
            </a:prstGeom>
          </p:spPr>
        </p:pic>
        <p:sp>
          <p:nvSpPr>
            <p:cNvPr id="4" name="object 4"/>
            <p:cNvSpPr/>
            <p:nvPr/>
          </p:nvSpPr>
          <p:spPr>
            <a:xfrm>
              <a:off x="0" y="0"/>
              <a:ext cx="12192000" cy="832485"/>
            </a:xfrm>
            <a:custGeom>
              <a:avLst/>
              <a:gdLst/>
              <a:ahLst/>
              <a:cxnLst/>
              <a:rect l="l" t="t" r="r" b="b"/>
              <a:pathLst>
                <a:path w="12192000" h="832485">
                  <a:moveTo>
                    <a:pt x="0" y="0"/>
                  </a:moveTo>
                  <a:lnTo>
                    <a:pt x="12192000" y="0"/>
                  </a:lnTo>
                  <a:lnTo>
                    <a:pt x="12192000" y="832103"/>
                  </a:lnTo>
                  <a:lnTo>
                    <a:pt x="0" y="832103"/>
                  </a:lnTo>
                  <a:lnTo>
                    <a:pt x="0" y="0"/>
                  </a:lnTo>
                  <a:close/>
                </a:path>
              </a:pathLst>
            </a:custGeom>
            <a:ln w="12700">
              <a:solidFill>
                <a:srgbClr val="2E528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p:cNvPicPr/>
            <p:nvPr/>
          </p:nvPicPr>
          <p:blipFill>
            <a:blip r:embed="rId3" cstate="print"/>
            <a:stretch>
              <a:fillRect/>
            </a:stretch>
          </p:blipFill>
          <p:spPr>
            <a:xfrm>
              <a:off x="8737092" y="76200"/>
              <a:ext cx="3206495" cy="685799"/>
            </a:xfrm>
            <a:prstGeom prst="rect">
              <a:avLst/>
            </a:prstGeom>
          </p:spPr>
        </p:pic>
      </p:grpSp>
      <p:sp>
        <p:nvSpPr>
          <p:cNvPr id="6" name="object 6"/>
          <p:cNvSpPr txBox="1">
            <a:spLocks noGrp="1"/>
          </p:cNvSpPr>
          <p:nvPr>
            <p:ph type="title"/>
          </p:nvPr>
        </p:nvSpPr>
        <p:spPr>
          <a:xfrm>
            <a:off x="78739" y="148843"/>
            <a:ext cx="4464685" cy="452120"/>
          </a:xfrm>
          <a:prstGeom prst="rect">
            <a:avLst/>
          </a:prstGeom>
        </p:spPr>
        <p:txBody>
          <a:bodyPr vert="horz" wrap="square" lIns="0" tIns="12065" rIns="0" bIns="0" rtlCol="0">
            <a:spAutoFit/>
          </a:bodyPr>
          <a:lstStyle/>
          <a:p>
            <a:pPr marL="12700">
              <a:lnSpc>
                <a:spcPct val="100000"/>
              </a:lnSpc>
              <a:spcBef>
                <a:spcPts val="95"/>
              </a:spcBef>
            </a:pPr>
            <a:r>
              <a:rPr spc="-235" dirty="0"/>
              <a:t>Business</a:t>
            </a:r>
            <a:r>
              <a:rPr spc="-70" dirty="0"/>
              <a:t> </a:t>
            </a:r>
            <a:r>
              <a:rPr spc="-250" dirty="0"/>
              <a:t>Process</a:t>
            </a:r>
            <a:r>
              <a:rPr spc="-55" dirty="0"/>
              <a:t> </a:t>
            </a:r>
            <a:r>
              <a:rPr spc="-170" dirty="0"/>
              <a:t>Wizard</a:t>
            </a:r>
            <a:r>
              <a:rPr spc="-95" dirty="0"/>
              <a:t> </a:t>
            </a:r>
            <a:r>
              <a:rPr spc="-190" dirty="0"/>
              <a:t>(BPW)</a:t>
            </a:r>
          </a:p>
        </p:txBody>
      </p:sp>
      <p:sp>
        <p:nvSpPr>
          <p:cNvPr id="7" name="object 7"/>
          <p:cNvSpPr txBox="1"/>
          <p:nvPr/>
        </p:nvSpPr>
        <p:spPr>
          <a:xfrm>
            <a:off x="509863" y="4793795"/>
            <a:ext cx="9029700" cy="1040765"/>
          </a:xfrm>
          <a:prstGeom prst="rect">
            <a:avLst/>
          </a:prstGeom>
        </p:spPr>
        <p:txBody>
          <a:bodyPr vert="horz" wrap="square" lIns="0" tIns="43815" rIns="0" bIns="0" rtlCol="0">
            <a:spAutoFit/>
          </a:bodyPr>
          <a:lstStyle/>
          <a:p>
            <a:pPr marL="297180" marR="5080" lvl="0" indent="-285115" defTabSz="914400" eaLnBrk="1" fontAlgn="auto" latinLnBrk="0" hangingPunct="1">
              <a:lnSpc>
                <a:spcPts val="1939"/>
              </a:lnSpc>
              <a:spcBef>
                <a:spcPts val="345"/>
              </a:spcBef>
              <a:spcAft>
                <a:spcPts val="0"/>
              </a:spcAft>
              <a:buClrTx/>
              <a:buSzTx/>
              <a:buFontTx/>
              <a:buChar char="•"/>
              <a:tabLst>
                <a:tab pos="297180" algn="l"/>
              </a:tabLst>
              <a:defRPr/>
            </a:pPr>
            <a:r>
              <a:rPr kumimoji="0" sz="1800" b="0" i="0" u="none" strike="noStrike" kern="0" cap="none" spc="-200" normalizeH="0" baseline="0" noProof="0" dirty="0">
                <a:ln>
                  <a:noFill/>
                </a:ln>
                <a:solidFill>
                  <a:sysClr val="windowText" lastClr="000000"/>
                </a:solidFill>
                <a:effectLst/>
                <a:uLnTx/>
                <a:uFillTx/>
                <a:latin typeface="Arial"/>
                <a:cs typeface="Arial"/>
              </a:rPr>
              <a:t>You</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110" normalizeH="0" baseline="0" noProof="0" dirty="0">
                <a:ln>
                  <a:noFill/>
                </a:ln>
                <a:solidFill>
                  <a:sysClr val="windowText" lastClr="000000"/>
                </a:solidFill>
                <a:effectLst/>
                <a:uLnTx/>
                <a:uFillTx/>
                <a:latin typeface="Arial"/>
                <a:cs typeface="Arial"/>
              </a:rPr>
              <a:t>have</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65" normalizeH="0" baseline="0" noProof="0" dirty="0">
                <a:ln>
                  <a:noFill/>
                </a:ln>
                <a:solidFill>
                  <a:sysClr val="windowText" lastClr="000000"/>
                </a:solidFill>
                <a:effectLst/>
                <a:uLnTx/>
                <a:uFillTx/>
                <a:latin typeface="Arial"/>
                <a:cs typeface="Arial"/>
              </a:rPr>
              <a:t>completed</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0" i="0" u="none" strike="noStrike" kern="0" cap="none" spc="-125" normalizeH="0" baseline="0" noProof="0" dirty="0">
                <a:ln>
                  <a:noFill/>
                </a:ln>
                <a:solidFill>
                  <a:sysClr val="windowText" lastClr="000000"/>
                </a:solidFill>
                <a:effectLst/>
                <a:uLnTx/>
                <a:uFillTx/>
                <a:latin typeface="Arial"/>
                <a:cs typeface="Arial"/>
              </a:rPr>
              <a:t>Step</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65" normalizeH="0" baseline="0" noProof="0" dirty="0">
                <a:ln>
                  <a:noFill/>
                </a:ln>
                <a:solidFill>
                  <a:sysClr val="windowText" lastClr="000000"/>
                </a:solidFill>
                <a:effectLst/>
                <a:uLnTx/>
                <a:uFillTx/>
                <a:latin typeface="Arial"/>
                <a:cs typeface="Arial"/>
              </a:rPr>
              <a:t>4: </a:t>
            </a:r>
            <a:r>
              <a:rPr kumimoji="0" sz="1800" b="1" i="1" u="none" strike="noStrike" kern="0" cap="none" spc="-185" normalizeH="0" baseline="0" noProof="0" dirty="0">
                <a:ln>
                  <a:noFill/>
                </a:ln>
                <a:solidFill>
                  <a:srgbClr val="FF0000"/>
                </a:solidFill>
                <a:effectLst/>
                <a:uLnTx/>
                <a:uFillTx/>
                <a:latin typeface="Arial"/>
                <a:cs typeface="Arial"/>
              </a:rPr>
              <a:t>Add</a:t>
            </a:r>
            <a:r>
              <a:rPr kumimoji="0" sz="1800" b="1" i="1" u="none" strike="noStrike" kern="0" cap="none" spc="-65" normalizeH="0" baseline="0" noProof="0" dirty="0">
                <a:ln>
                  <a:noFill/>
                </a:ln>
                <a:solidFill>
                  <a:srgbClr val="FF0000"/>
                </a:solidFill>
                <a:effectLst/>
                <a:uLnTx/>
                <a:uFillTx/>
                <a:latin typeface="Arial"/>
                <a:cs typeface="Arial"/>
              </a:rPr>
              <a:t> </a:t>
            </a:r>
            <a:r>
              <a:rPr kumimoji="0" sz="1800" b="1" i="1" u="none" strike="noStrike" kern="0" cap="none" spc="-215" normalizeH="0" baseline="0" noProof="0" dirty="0">
                <a:ln>
                  <a:noFill/>
                </a:ln>
                <a:solidFill>
                  <a:srgbClr val="FF0000"/>
                </a:solidFill>
                <a:effectLst/>
                <a:uLnTx/>
                <a:uFillTx/>
                <a:latin typeface="Arial"/>
                <a:cs typeface="Arial"/>
              </a:rPr>
              <a:t>Licenses</a:t>
            </a:r>
            <a:r>
              <a:rPr kumimoji="0" sz="1800" b="1" i="1" u="none" strike="noStrike" kern="0" cap="none" spc="-75" normalizeH="0" baseline="0" noProof="0" dirty="0">
                <a:ln>
                  <a:noFill/>
                </a:ln>
                <a:solidFill>
                  <a:srgbClr val="FF0000"/>
                </a:solidFill>
                <a:effectLst/>
                <a:uLnTx/>
                <a:uFillTx/>
                <a:latin typeface="Arial"/>
                <a:cs typeface="Arial"/>
              </a:rPr>
              <a:t> </a:t>
            </a:r>
            <a:r>
              <a:rPr kumimoji="0" sz="1800" b="1" i="1" u="none" strike="noStrike" kern="0" cap="none" spc="-130" normalizeH="0" baseline="0" noProof="0" dirty="0">
                <a:ln>
                  <a:noFill/>
                </a:ln>
                <a:solidFill>
                  <a:srgbClr val="FF0000"/>
                </a:solidFill>
                <a:effectLst/>
                <a:uLnTx/>
                <a:uFillTx/>
                <a:latin typeface="Arial"/>
                <a:cs typeface="Arial"/>
              </a:rPr>
              <a:t>and</a:t>
            </a:r>
            <a:r>
              <a:rPr kumimoji="0" sz="1800" b="1" i="1" u="none" strike="noStrike" kern="0" cap="none" spc="-65" normalizeH="0" baseline="0" noProof="0" dirty="0">
                <a:ln>
                  <a:noFill/>
                </a:ln>
                <a:solidFill>
                  <a:srgbClr val="FF0000"/>
                </a:solidFill>
                <a:effectLst/>
                <a:uLnTx/>
                <a:uFillTx/>
                <a:latin typeface="Arial"/>
                <a:cs typeface="Arial"/>
              </a:rPr>
              <a:t> </a:t>
            </a:r>
            <a:r>
              <a:rPr kumimoji="0" sz="1800" b="1" i="1" u="none" strike="noStrike" kern="0" cap="none" spc="-120" normalizeH="0" baseline="0" noProof="0" dirty="0">
                <a:ln>
                  <a:noFill/>
                </a:ln>
                <a:solidFill>
                  <a:srgbClr val="FF0000"/>
                </a:solidFill>
                <a:effectLst/>
                <a:uLnTx/>
                <a:uFillTx/>
                <a:latin typeface="Arial"/>
                <a:cs typeface="Arial"/>
              </a:rPr>
              <a:t>Certifications</a:t>
            </a:r>
            <a:r>
              <a:rPr kumimoji="0" sz="1800" b="1" i="1" u="none" strike="noStrike" kern="0" cap="none" spc="-120" normalizeH="0" baseline="0" noProof="0" dirty="0">
                <a:ln>
                  <a:noFill/>
                </a:ln>
                <a:solidFill>
                  <a:sysClr val="windowText" lastClr="000000"/>
                </a:solidFill>
                <a:effectLst/>
                <a:uLnTx/>
                <a:uFillTx/>
                <a:latin typeface="Arial"/>
                <a:cs typeface="Arial"/>
              </a:rPr>
              <a:t>.</a:t>
            </a:r>
            <a:r>
              <a:rPr kumimoji="0" sz="1800" b="1" i="1"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145" normalizeH="0" baseline="0" noProof="0" dirty="0">
                <a:ln>
                  <a:noFill/>
                </a:ln>
                <a:solidFill>
                  <a:sysClr val="windowText" lastClr="000000"/>
                </a:solidFill>
                <a:effectLst/>
                <a:uLnTx/>
                <a:uFillTx/>
                <a:latin typeface="Arial"/>
                <a:cs typeface="Arial"/>
              </a:rPr>
              <a:t>The</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114" normalizeH="0" baseline="0" noProof="0" dirty="0">
                <a:ln>
                  <a:noFill/>
                </a:ln>
                <a:solidFill>
                  <a:sysClr val="windowText" lastClr="000000"/>
                </a:solidFill>
                <a:effectLst/>
                <a:uLnTx/>
                <a:uFillTx/>
                <a:latin typeface="Arial"/>
                <a:cs typeface="Arial"/>
              </a:rPr>
              <a:t>system</a:t>
            </a:r>
            <a:r>
              <a:rPr kumimoji="0" sz="1800" b="0" i="0" u="none" strike="noStrike" kern="0" cap="none" spc="-9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will</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place</a:t>
            </a:r>
            <a:r>
              <a:rPr kumimoji="0" sz="1800" b="0" i="0" u="none" strike="noStrike" kern="0" cap="none" spc="-4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current </a:t>
            </a:r>
            <a:r>
              <a:rPr kumimoji="0" sz="1800" b="0" i="0" u="none" strike="noStrike" kern="0" cap="none" spc="-65" normalizeH="0" baseline="0" noProof="0" dirty="0">
                <a:ln>
                  <a:noFill/>
                </a:ln>
                <a:solidFill>
                  <a:sysClr val="windowText" lastClr="000000"/>
                </a:solidFill>
                <a:effectLst/>
                <a:uLnTx/>
                <a:uFillTx/>
                <a:latin typeface="Arial"/>
                <a:cs typeface="Arial"/>
              </a:rPr>
              <a:t>date</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in</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1" i="1" u="none" strike="noStrike" kern="0" cap="none" spc="-225" normalizeH="0" baseline="0" noProof="0" dirty="0">
                <a:ln>
                  <a:noFill/>
                </a:ln>
                <a:solidFill>
                  <a:srgbClr val="FF0000"/>
                </a:solidFill>
                <a:effectLst/>
                <a:uLnTx/>
                <a:uFillTx/>
                <a:latin typeface="Arial"/>
                <a:cs typeface="Arial"/>
              </a:rPr>
              <a:t>End</a:t>
            </a:r>
            <a:r>
              <a:rPr kumimoji="0" sz="1800" b="1" i="1" u="none" strike="noStrike" kern="0" cap="none" spc="-75" normalizeH="0" baseline="0" noProof="0" dirty="0">
                <a:ln>
                  <a:noFill/>
                </a:ln>
                <a:solidFill>
                  <a:srgbClr val="FF0000"/>
                </a:solidFill>
                <a:effectLst/>
                <a:uLnTx/>
                <a:uFillTx/>
                <a:latin typeface="Arial"/>
                <a:cs typeface="Arial"/>
              </a:rPr>
              <a:t> </a:t>
            </a:r>
            <a:r>
              <a:rPr kumimoji="0" sz="1800" b="1" i="1" u="none" strike="noStrike" kern="0" cap="none" spc="-85" normalizeH="0" baseline="0" noProof="0" dirty="0">
                <a:ln>
                  <a:noFill/>
                </a:ln>
                <a:solidFill>
                  <a:srgbClr val="FF0000"/>
                </a:solidFill>
                <a:effectLst/>
                <a:uLnTx/>
                <a:uFillTx/>
                <a:latin typeface="Arial"/>
                <a:cs typeface="Arial"/>
              </a:rPr>
              <a:t>Date</a:t>
            </a:r>
            <a:r>
              <a:rPr kumimoji="0" sz="1800" b="1" i="1" u="none" strike="noStrike" kern="0" cap="none" spc="-80" normalizeH="0" baseline="0" noProof="0" dirty="0">
                <a:ln>
                  <a:noFill/>
                </a:ln>
                <a:solidFill>
                  <a:srgbClr val="FF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field</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and</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will</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place</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1" i="1" u="none" strike="noStrike" kern="0" cap="none" spc="-150" normalizeH="0" baseline="0" noProof="0" dirty="0">
                <a:ln>
                  <a:noFill/>
                </a:ln>
                <a:solidFill>
                  <a:srgbClr val="FF0000"/>
                </a:solidFill>
                <a:effectLst/>
                <a:uLnTx/>
                <a:uFillTx/>
                <a:latin typeface="Arial"/>
                <a:cs typeface="Arial"/>
              </a:rPr>
              <a:t>Complete</a:t>
            </a:r>
            <a:r>
              <a:rPr kumimoji="0" sz="1800" b="1" i="1" u="none" strike="noStrike" kern="0" cap="none" spc="-95" normalizeH="0" baseline="0" noProof="0" dirty="0">
                <a:ln>
                  <a:noFill/>
                </a:ln>
                <a:solidFill>
                  <a:srgbClr val="FF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in</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80" normalizeH="0" baseline="0" noProof="0" dirty="0">
                <a:ln>
                  <a:noFill/>
                </a:ln>
                <a:solidFill>
                  <a:sysClr val="windowText" lastClr="000000"/>
                </a:solidFill>
                <a:effectLst/>
                <a:uLnTx/>
                <a:uFillTx/>
                <a:latin typeface="Arial"/>
                <a:cs typeface="Arial"/>
              </a:rPr>
              <a:t>corresponding</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1" i="1" u="none" strike="noStrike" kern="0" cap="none" spc="-155" normalizeH="0" baseline="0" noProof="0" dirty="0">
                <a:ln>
                  <a:noFill/>
                </a:ln>
                <a:solidFill>
                  <a:srgbClr val="FF0000"/>
                </a:solidFill>
                <a:effectLst/>
                <a:uLnTx/>
                <a:uFillTx/>
                <a:latin typeface="Arial"/>
                <a:cs typeface="Arial"/>
              </a:rPr>
              <a:t>Status</a:t>
            </a:r>
            <a:r>
              <a:rPr kumimoji="0" sz="1800" b="1" i="1" u="none" strike="noStrike" kern="0" cap="none" spc="-60" normalizeH="0" baseline="0" noProof="0" dirty="0">
                <a:ln>
                  <a:noFill/>
                </a:ln>
                <a:solidFill>
                  <a:srgbClr val="FF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field.</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97180" marR="718185" lvl="0" indent="-285115" defTabSz="914400" eaLnBrk="1" fontAlgn="auto" latinLnBrk="0" hangingPunct="1">
              <a:lnSpc>
                <a:spcPts val="1939"/>
              </a:lnSpc>
              <a:spcBef>
                <a:spcPts val="10"/>
              </a:spcBef>
              <a:spcAft>
                <a:spcPts val="0"/>
              </a:spcAft>
              <a:buClrTx/>
              <a:buSzTx/>
              <a:buFontTx/>
              <a:buChar char="•"/>
              <a:tabLst>
                <a:tab pos="297180" algn="l"/>
              </a:tabLst>
              <a:defRPr/>
            </a:pPr>
            <a:r>
              <a:rPr kumimoji="0" sz="1800" b="0" i="0" u="none" strike="noStrike" kern="0" cap="none" spc="-125" normalizeH="0" baseline="0" noProof="0" dirty="0">
                <a:ln>
                  <a:noFill/>
                </a:ln>
                <a:solidFill>
                  <a:sysClr val="windowText" lastClr="000000"/>
                </a:solidFill>
                <a:effectLst/>
                <a:uLnTx/>
                <a:uFillTx/>
                <a:latin typeface="Arial"/>
                <a:cs typeface="Arial"/>
              </a:rPr>
              <a:t>Click</a:t>
            </a:r>
            <a:r>
              <a:rPr kumimoji="0" sz="1800" b="0" i="0" u="none" strike="noStrike" kern="0" cap="none" spc="-40" normalizeH="0" baseline="0" noProof="0" dirty="0">
                <a:ln>
                  <a:noFill/>
                </a:ln>
                <a:solidFill>
                  <a:sysClr val="windowText" lastClr="000000"/>
                </a:solidFill>
                <a:effectLst/>
                <a:uLnTx/>
                <a:uFillTx/>
                <a:latin typeface="Arial"/>
                <a:cs typeface="Arial"/>
              </a:rPr>
              <a:t> </a:t>
            </a:r>
            <a:r>
              <a:rPr kumimoji="0" sz="1800" b="0" i="0" u="none" strike="noStrike" kern="0" cap="none" spc="-70" normalizeH="0" baseline="0" noProof="0" dirty="0">
                <a:ln>
                  <a:noFill/>
                </a:ln>
                <a:solidFill>
                  <a:sysClr val="windowText" lastClr="000000"/>
                </a:solidFill>
                <a:effectLst/>
                <a:uLnTx/>
                <a:uFillTx/>
                <a:latin typeface="Arial"/>
                <a:cs typeface="Arial"/>
              </a:rPr>
              <a:t>on</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130" normalizeH="0" baseline="0" noProof="0" dirty="0">
                <a:ln>
                  <a:noFill/>
                </a:ln>
                <a:solidFill>
                  <a:sysClr val="windowText" lastClr="000000"/>
                </a:solidFill>
                <a:effectLst/>
                <a:uLnTx/>
                <a:uFillTx/>
                <a:latin typeface="Arial"/>
                <a:cs typeface="Arial"/>
              </a:rPr>
              <a:t>Step</a:t>
            </a:r>
            <a:r>
              <a:rPr kumimoji="0" sz="1800" b="0" i="0" u="none" strike="noStrike" kern="0" cap="none" spc="-45" normalizeH="0" baseline="0" noProof="0" dirty="0">
                <a:ln>
                  <a:noFill/>
                </a:ln>
                <a:solidFill>
                  <a:sysClr val="windowText" lastClr="000000"/>
                </a:solidFill>
                <a:effectLst/>
                <a:uLnTx/>
                <a:uFillTx/>
                <a:latin typeface="Arial"/>
                <a:cs typeface="Arial"/>
              </a:rPr>
              <a:t> </a:t>
            </a:r>
            <a:r>
              <a:rPr kumimoji="0" sz="1800" b="0" i="0" u="none" strike="noStrike" kern="0" cap="none" spc="-65" normalizeH="0" baseline="0" noProof="0" dirty="0">
                <a:ln>
                  <a:noFill/>
                </a:ln>
                <a:solidFill>
                  <a:sysClr val="windowText" lastClr="000000"/>
                </a:solidFill>
                <a:effectLst/>
                <a:uLnTx/>
                <a:uFillTx/>
                <a:latin typeface="Arial"/>
                <a:cs typeface="Arial"/>
              </a:rPr>
              <a:t>5:</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1" i="1" u="none" strike="noStrike" kern="0" cap="none" spc="-185" normalizeH="0" baseline="0" noProof="0" dirty="0">
                <a:ln>
                  <a:noFill/>
                </a:ln>
                <a:solidFill>
                  <a:srgbClr val="FF0000"/>
                </a:solidFill>
                <a:effectLst/>
                <a:uLnTx/>
                <a:uFillTx/>
                <a:latin typeface="Arial"/>
                <a:cs typeface="Arial"/>
              </a:rPr>
              <a:t>Add</a:t>
            </a:r>
            <a:r>
              <a:rPr kumimoji="0" sz="1800" b="1" i="1" u="none" strike="noStrike" kern="0" cap="none" spc="-60" normalizeH="0" baseline="0" noProof="0" dirty="0">
                <a:ln>
                  <a:noFill/>
                </a:ln>
                <a:solidFill>
                  <a:srgbClr val="FF0000"/>
                </a:solidFill>
                <a:effectLst/>
                <a:uLnTx/>
                <a:uFillTx/>
                <a:latin typeface="Arial"/>
                <a:cs typeface="Arial"/>
              </a:rPr>
              <a:t> </a:t>
            </a:r>
            <a:r>
              <a:rPr kumimoji="0" sz="1800" b="1" i="1" u="none" strike="noStrike" kern="0" cap="none" spc="-135" normalizeH="0" baseline="0" noProof="0" dirty="0">
                <a:ln>
                  <a:noFill/>
                </a:ln>
                <a:solidFill>
                  <a:srgbClr val="FF0000"/>
                </a:solidFill>
                <a:effectLst/>
                <a:uLnTx/>
                <a:uFillTx/>
                <a:latin typeface="Arial"/>
                <a:cs typeface="Arial"/>
              </a:rPr>
              <a:t>Provider</a:t>
            </a:r>
            <a:r>
              <a:rPr kumimoji="0" sz="1800" b="1" i="1" u="none" strike="noStrike" kern="0" cap="none" spc="-45" normalizeH="0" baseline="0" noProof="0" dirty="0">
                <a:ln>
                  <a:noFill/>
                </a:ln>
                <a:solidFill>
                  <a:srgbClr val="FF0000"/>
                </a:solidFill>
                <a:effectLst/>
                <a:uLnTx/>
                <a:uFillTx/>
                <a:latin typeface="Arial"/>
                <a:cs typeface="Arial"/>
              </a:rPr>
              <a:t> </a:t>
            </a:r>
            <a:r>
              <a:rPr kumimoji="0" sz="1800" b="1" i="1" u="none" strike="noStrike" kern="0" cap="none" spc="-130" normalizeH="0" baseline="0" noProof="0" dirty="0">
                <a:ln>
                  <a:noFill/>
                </a:ln>
                <a:solidFill>
                  <a:srgbClr val="FF0000"/>
                </a:solidFill>
                <a:effectLst/>
                <a:uLnTx/>
                <a:uFillTx/>
                <a:latin typeface="Arial"/>
                <a:cs typeface="Arial"/>
              </a:rPr>
              <a:t>Controlling</a:t>
            </a:r>
            <a:r>
              <a:rPr kumimoji="0" sz="1800" b="1" i="1" u="none" strike="noStrike" kern="0" cap="none" spc="-60" normalizeH="0" baseline="0" noProof="0" dirty="0">
                <a:ln>
                  <a:noFill/>
                </a:ln>
                <a:solidFill>
                  <a:srgbClr val="FF0000"/>
                </a:solidFill>
                <a:effectLst/>
                <a:uLnTx/>
                <a:uFillTx/>
                <a:latin typeface="Arial"/>
                <a:cs typeface="Arial"/>
              </a:rPr>
              <a:t> </a:t>
            </a:r>
            <a:r>
              <a:rPr kumimoji="0" sz="1800" b="1" i="1" u="none" strike="noStrike" kern="0" cap="none" spc="-110" normalizeH="0" baseline="0" noProof="0" dirty="0">
                <a:ln>
                  <a:noFill/>
                </a:ln>
                <a:solidFill>
                  <a:srgbClr val="FF0000"/>
                </a:solidFill>
                <a:effectLst/>
                <a:uLnTx/>
                <a:uFillTx/>
                <a:latin typeface="Arial"/>
                <a:cs typeface="Arial"/>
              </a:rPr>
              <a:t>Interest/Ownership</a:t>
            </a:r>
            <a:r>
              <a:rPr kumimoji="0" sz="1800" b="1" i="1" u="none" strike="noStrike" kern="0" cap="none" spc="-50" normalizeH="0" baseline="0" noProof="0" dirty="0">
                <a:ln>
                  <a:noFill/>
                </a:ln>
                <a:solidFill>
                  <a:srgbClr val="FF0000"/>
                </a:solidFill>
                <a:effectLst/>
                <a:uLnTx/>
                <a:uFillTx/>
                <a:latin typeface="Arial"/>
                <a:cs typeface="Arial"/>
              </a:rPr>
              <a:t> </a:t>
            </a:r>
            <a:r>
              <a:rPr kumimoji="0" sz="1800" b="1" i="1" u="none" strike="noStrike" kern="0" cap="none" spc="-114" normalizeH="0" baseline="0" noProof="0" dirty="0">
                <a:ln>
                  <a:noFill/>
                </a:ln>
                <a:solidFill>
                  <a:srgbClr val="FF0000"/>
                </a:solidFill>
                <a:effectLst/>
                <a:uLnTx/>
                <a:uFillTx/>
                <a:latin typeface="Arial"/>
                <a:cs typeface="Arial"/>
              </a:rPr>
              <a:t>Details</a:t>
            </a:r>
            <a:r>
              <a:rPr kumimoji="0" sz="1800" b="1" i="1" u="none" strike="noStrike" kern="0" cap="none" spc="-75" normalizeH="0" baseline="0" noProof="0" dirty="0">
                <a:ln>
                  <a:noFill/>
                </a:ln>
                <a:solidFill>
                  <a:srgbClr val="FF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0" i="0" u="none" strike="noStrike" kern="0" cap="none" spc="-55" normalizeH="0" baseline="0" noProof="0" dirty="0">
                <a:ln>
                  <a:noFill/>
                </a:ln>
                <a:solidFill>
                  <a:sysClr val="windowText" lastClr="000000"/>
                </a:solidFill>
                <a:effectLst/>
                <a:uLnTx/>
                <a:uFillTx/>
                <a:latin typeface="Arial"/>
                <a:cs typeface="Arial"/>
              </a:rPr>
              <a:t>continue</a:t>
            </a:r>
            <a:r>
              <a:rPr kumimoji="0" sz="1800" b="0" i="0" u="none" strike="noStrike" kern="0" cap="none" spc="-4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your </a:t>
            </a:r>
            <a:r>
              <a:rPr kumimoji="0" sz="1800" b="0" i="0" u="none" strike="noStrike" kern="0" cap="none" spc="-10" normalizeH="0" baseline="0" noProof="0" dirty="0">
                <a:ln>
                  <a:noFill/>
                </a:ln>
                <a:solidFill>
                  <a:sysClr val="windowText" lastClr="000000"/>
                </a:solidFill>
                <a:effectLst/>
                <a:uLnTx/>
                <a:uFillTx/>
                <a:latin typeface="Arial"/>
                <a:cs typeface="Arial"/>
              </a:rPr>
              <a:t>application.</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grpSp>
        <p:nvGrpSpPr>
          <p:cNvPr id="8" name="object 8"/>
          <p:cNvGrpSpPr/>
          <p:nvPr/>
        </p:nvGrpSpPr>
        <p:grpSpPr>
          <a:xfrm>
            <a:off x="92964" y="1033272"/>
            <a:ext cx="12006580" cy="2641600"/>
            <a:chOff x="92964" y="1033272"/>
            <a:chExt cx="12006580" cy="2641600"/>
          </a:xfrm>
        </p:grpSpPr>
        <p:pic>
          <p:nvPicPr>
            <p:cNvPr id="9" name="object 9"/>
            <p:cNvPicPr/>
            <p:nvPr/>
          </p:nvPicPr>
          <p:blipFill>
            <a:blip r:embed="rId4" cstate="print"/>
            <a:stretch>
              <a:fillRect/>
            </a:stretch>
          </p:blipFill>
          <p:spPr>
            <a:xfrm>
              <a:off x="92964" y="1033272"/>
              <a:ext cx="12006072" cy="2641091"/>
            </a:xfrm>
            <a:prstGeom prst="rect">
              <a:avLst/>
            </a:prstGeom>
          </p:spPr>
        </p:pic>
        <p:sp>
          <p:nvSpPr>
            <p:cNvPr id="10" name="object 10"/>
            <p:cNvSpPr/>
            <p:nvPr/>
          </p:nvSpPr>
          <p:spPr>
            <a:xfrm>
              <a:off x="2282003" y="2846070"/>
              <a:ext cx="504825" cy="0"/>
            </a:xfrm>
            <a:custGeom>
              <a:avLst/>
              <a:gdLst/>
              <a:ahLst/>
              <a:cxnLst/>
              <a:rect l="l" t="t" r="r" b="b"/>
              <a:pathLst>
                <a:path w="504825">
                  <a:moveTo>
                    <a:pt x="504291" y="0"/>
                  </a:moveTo>
                  <a:lnTo>
                    <a:pt x="0" y="0"/>
                  </a:lnTo>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2210559" y="2803203"/>
              <a:ext cx="85725" cy="85725"/>
            </a:xfrm>
            <a:custGeom>
              <a:avLst/>
              <a:gdLst/>
              <a:ahLst/>
              <a:cxnLst/>
              <a:rect l="l" t="t" r="r" b="b"/>
              <a:pathLst>
                <a:path w="85725" h="85725">
                  <a:moveTo>
                    <a:pt x="85725" y="0"/>
                  </a:moveTo>
                  <a:lnTo>
                    <a:pt x="0" y="42862"/>
                  </a:lnTo>
                  <a:lnTo>
                    <a:pt x="85725" y="85725"/>
                  </a:lnTo>
                  <a:lnTo>
                    <a:pt x="85725" y="0"/>
                  </a:lnTo>
                  <a:close/>
                </a:path>
              </a:pathLst>
            </a:custGeom>
            <a:solidFill>
              <a:srgbClr val="FF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2" name="object 12"/>
          <p:cNvSpPr txBox="1">
            <a:spLocks noGrp="1"/>
          </p:cNvSpPr>
          <p:nvPr>
            <p:ph type="dt" sz="half" idx="6"/>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dirty="0">
                <a:ln>
                  <a:noFill/>
                </a:ln>
                <a:solidFill>
                  <a:srgbClr val="888888"/>
                </a:solidFill>
                <a:effectLst/>
                <a:uLnTx/>
                <a:uFillTx/>
                <a:latin typeface="Arial"/>
                <a:cs typeface="Arial"/>
              </a:rPr>
              <a:t>12/19/2023</a:t>
            </a:r>
          </a:p>
        </p:txBody>
      </p:sp>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888888"/>
                </a:solidFill>
                <a:effectLst/>
                <a:uLnTx/>
                <a:uFillTx/>
                <a:latin typeface="Arial"/>
                <a:cs typeface="Arial"/>
              </a:rPr>
              <a:pPr marL="38100" marR="0" lvl="0" indent="0" defTabSz="914400" eaLnBrk="1" fontAlgn="auto" latinLnBrk="0" hangingPunct="1">
                <a:lnSpc>
                  <a:spcPts val="1240"/>
                </a:lnSpc>
                <a:spcBef>
                  <a:spcPts val="0"/>
                </a:spcBef>
                <a:spcAft>
                  <a:spcPts val="0"/>
                </a:spcAft>
                <a:buClrTx/>
                <a:buSzTx/>
                <a:buFontTx/>
                <a:buNone/>
                <a:tabLst/>
                <a:defRPr/>
              </a:pPr>
              <a:t>54</a:t>
            </a:fld>
            <a:endParaRPr kumimoji="0" sz="1200" b="0" i="0" u="none" strike="noStrike" kern="0" cap="none" spc="-25" normalizeH="0" baseline="0" noProof="0" dirty="0">
              <a:ln>
                <a:noFill/>
              </a:ln>
              <a:solidFill>
                <a:srgbClr val="888888"/>
              </a:solidFill>
              <a:effectLst/>
              <a:uLnTx/>
              <a:uFillTx/>
              <a:latin typeface="Arial"/>
              <a:cs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52874" y="5673694"/>
            <a:ext cx="4800600" cy="482600"/>
          </a:xfrm>
          <a:prstGeom prst="rect">
            <a:avLst/>
          </a:prstGeom>
        </p:spPr>
        <p:txBody>
          <a:bodyPr vert="horz" wrap="square" lIns="0" tIns="12700" rIns="0" bIns="0" rtlCol="0">
            <a:spAutoFit/>
          </a:bodyPr>
          <a:lstStyle/>
          <a:p>
            <a:pPr marL="299085" marR="0" lvl="0" indent="-286385" defTabSz="914400" eaLnBrk="1" fontAlgn="auto" latinLnBrk="0" hangingPunct="1">
              <a:lnSpc>
                <a:spcPct val="100000"/>
              </a:lnSpc>
              <a:spcBef>
                <a:spcPts val="100"/>
              </a:spcBef>
              <a:spcAft>
                <a:spcPts val="0"/>
              </a:spcAft>
              <a:buClrTx/>
              <a:buSzTx/>
              <a:buFont typeface="Arial"/>
              <a:buChar char="•"/>
              <a:tabLst>
                <a:tab pos="299085" algn="l"/>
              </a:tabLst>
              <a:defRPr/>
            </a:pPr>
            <a:r>
              <a:rPr kumimoji="0" sz="1500" b="0" i="0" u="none" strike="noStrike" kern="0" cap="none" spc="-105" normalizeH="0" baseline="0" noProof="0" dirty="0">
                <a:ln>
                  <a:noFill/>
                </a:ln>
                <a:solidFill>
                  <a:sysClr val="windowText" lastClr="000000"/>
                </a:solidFill>
                <a:effectLst/>
                <a:uLnTx/>
                <a:uFillTx/>
                <a:latin typeface="Arial"/>
                <a:cs typeface="Arial"/>
              </a:rPr>
              <a:t>This</a:t>
            </a:r>
            <a:r>
              <a:rPr kumimoji="0" sz="1500" b="0" i="0" u="none" strike="noStrike" kern="0" cap="none" spc="-60" normalizeH="0" baseline="0" noProof="0" dirty="0">
                <a:ln>
                  <a:noFill/>
                </a:ln>
                <a:solidFill>
                  <a:sysClr val="windowText" lastClr="000000"/>
                </a:solidFill>
                <a:effectLst/>
                <a:uLnTx/>
                <a:uFillTx/>
                <a:latin typeface="Arial"/>
                <a:cs typeface="Arial"/>
              </a:rPr>
              <a:t> </a:t>
            </a:r>
            <a:r>
              <a:rPr kumimoji="0" sz="1500" b="0" i="0" u="none" strike="noStrike" kern="0" cap="none" spc="-70" normalizeH="0" baseline="0" noProof="0" dirty="0">
                <a:ln>
                  <a:noFill/>
                </a:ln>
                <a:solidFill>
                  <a:sysClr val="windowText" lastClr="000000"/>
                </a:solidFill>
                <a:effectLst/>
                <a:uLnTx/>
                <a:uFillTx/>
                <a:latin typeface="Arial"/>
                <a:cs typeface="Arial"/>
              </a:rPr>
              <a:t>step</a:t>
            </a:r>
            <a:r>
              <a:rPr kumimoji="0" sz="1500" b="0" i="0" u="none" strike="noStrike" kern="0" cap="none" spc="-55" normalizeH="0" baseline="0" noProof="0" dirty="0">
                <a:ln>
                  <a:noFill/>
                </a:ln>
                <a:solidFill>
                  <a:sysClr val="windowText" lastClr="000000"/>
                </a:solidFill>
                <a:effectLst/>
                <a:uLnTx/>
                <a:uFillTx/>
                <a:latin typeface="Arial"/>
                <a:cs typeface="Arial"/>
              </a:rPr>
              <a:t> </a:t>
            </a:r>
            <a:r>
              <a:rPr kumimoji="0" sz="1500" b="0" i="0" u="none" strike="noStrike" kern="0" cap="none" spc="-90" normalizeH="0" baseline="0" noProof="0" dirty="0">
                <a:ln>
                  <a:noFill/>
                </a:ln>
                <a:solidFill>
                  <a:sysClr val="windowText" lastClr="000000"/>
                </a:solidFill>
                <a:effectLst/>
                <a:uLnTx/>
                <a:uFillTx/>
                <a:latin typeface="Arial"/>
                <a:cs typeface="Arial"/>
              </a:rPr>
              <a:t>is</a:t>
            </a:r>
            <a:r>
              <a:rPr kumimoji="0" sz="1500" b="0" i="0" u="none" strike="noStrike" kern="0" cap="none" spc="-30" normalizeH="0" baseline="0" noProof="0" dirty="0">
                <a:ln>
                  <a:noFill/>
                </a:ln>
                <a:solidFill>
                  <a:sysClr val="windowText" lastClr="000000"/>
                </a:solidFill>
                <a:effectLst/>
                <a:uLnTx/>
                <a:uFillTx/>
                <a:latin typeface="Arial"/>
                <a:cs typeface="Arial"/>
              </a:rPr>
              <a:t> </a:t>
            </a:r>
            <a:r>
              <a:rPr kumimoji="0" sz="1500" b="0" i="0" u="none" strike="noStrike" kern="0" cap="none" spc="-10" normalizeH="0" baseline="0" noProof="0" dirty="0">
                <a:ln>
                  <a:noFill/>
                </a:ln>
                <a:solidFill>
                  <a:sysClr val="windowText" lastClr="000000"/>
                </a:solidFill>
                <a:effectLst/>
                <a:uLnTx/>
                <a:uFillTx/>
                <a:latin typeface="Arial"/>
                <a:cs typeface="Arial"/>
              </a:rPr>
              <a:t>not</a:t>
            </a:r>
            <a:r>
              <a:rPr kumimoji="0" sz="1500" b="0" i="0" u="none" strike="noStrike" kern="0" cap="none" spc="-55" normalizeH="0" baseline="0" noProof="0" dirty="0">
                <a:ln>
                  <a:noFill/>
                </a:ln>
                <a:solidFill>
                  <a:sysClr val="windowText" lastClr="000000"/>
                </a:solidFill>
                <a:effectLst/>
                <a:uLnTx/>
                <a:uFillTx/>
                <a:latin typeface="Arial"/>
                <a:cs typeface="Arial"/>
              </a:rPr>
              <a:t> </a:t>
            </a:r>
            <a:r>
              <a:rPr kumimoji="0" sz="1500" b="0" i="0" u="none" strike="noStrike" kern="0" cap="none" spc="-70" normalizeH="0" baseline="0" noProof="0" dirty="0">
                <a:ln>
                  <a:noFill/>
                </a:ln>
                <a:solidFill>
                  <a:sysClr val="windowText" lastClr="000000"/>
                </a:solidFill>
                <a:effectLst/>
                <a:uLnTx/>
                <a:uFillTx/>
                <a:latin typeface="Arial"/>
                <a:cs typeface="Arial"/>
              </a:rPr>
              <a:t>applicable</a:t>
            </a:r>
            <a:r>
              <a:rPr kumimoji="0" sz="1500" b="0" i="0" u="none" strike="noStrike" kern="0" cap="none" spc="-65" normalizeH="0" baseline="0" noProof="0" dirty="0">
                <a:ln>
                  <a:noFill/>
                </a:ln>
                <a:solidFill>
                  <a:sysClr val="windowText" lastClr="000000"/>
                </a:solidFill>
                <a:effectLst/>
                <a:uLnTx/>
                <a:uFillTx/>
                <a:latin typeface="Arial"/>
                <a:cs typeface="Arial"/>
              </a:rPr>
              <a:t> </a:t>
            </a:r>
            <a:r>
              <a:rPr kumimoji="0" sz="1500" b="0" i="0" u="none" strike="noStrike" kern="0" cap="none" spc="0" normalizeH="0" baseline="0" noProof="0" dirty="0">
                <a:ln>
                  <a:noFill/>
                </a:ln>
                <a:solidFill>
                  <a:sysClr val="windowText" lastClr="000000"/>
                </a:solidFill>
                <a:effectLst/>
                <a:uLnTx/>
                <a:uFillTx/>
                <a:latin typeface="Arial"/>
                <a:cs typeface="Arial"/>
              </a:rPr>
              <a:t>to</a:t>
            </a:r>
            <a:r>
              <a:rPr kumimoji="0" sz="1500" b="0" i="0" u="none" strike="noStrike" kern="0" cap="none" spc="-60" normalizeH="0" baseline="0" noProof="0" dirty="0">
                <a:ln>
                  <a:noFill/>
                </a:ln>
                <a:solidFill>
                  <a:sysClr val="windowText" lastClr="000000"/>
                </a:solidFill>
                <a:effectLst/>
                <a:uLnTx/>
                <a:uFillTx/>
                <a:latin typeface="Arial"/>
                <a:cs typeface="Arial"/>
              </a:rPr>
              <a:t> </a:t>
            </a:r>
            <a:r>
              <a:rPr kumimoji="0" sz="1500" b="0" i="0" u="none" strike="noStrike" kern="0" cap="none" spc="-95" normalizeH="0" baseline="0" noProof="0" dirty="0">
                <a:ln>
                  <a:noFill/>
                </a:ln>
                <a:solidFill>
                  <a:sysClr val="windowText" lastClr="000000"/>
                </a:solidFill>
                <a:effectLst/>
                <a:uLnTx/>
                <a:uFillTx/>
                <a:latin typeface="Arial"/>
                <a:cs typeface="Arial"/>
              </a:rPr>
              <a:t>Rendering</a:t>
            </a:r>
            <a:r>
              <a:rPr kumimoji="0" sz="1500" b="0" i="0" u="none" strike="noStrike" kern="0" cap="none" spc="-55" normalizeH="0" baseline="0" noProof="0" dirty="0">
                <a:ln>
                  <a:noFill/>
                </a:ln>
                <a:solidFill>
                  <a:sysClr val="windowText" lastClr="000000"/>
                </a:solidFill>
                <a:effectLst/>
                <a:uLnTx/>
                <a:uFillTx/>
                <a:latin typeface="Arial"/>
                <a:cs typeface="Arial"/>
              </a:rPr>
              <a:t> </a:t>
            </a:r>
            <a:r>
              <a:rPr kumimoji="0" sz="1500" b="0" i="0" u="none" strike="noStrike" kern="0" cap="none" spc="-90" normalizeH="0" baseline="0" noProof="0" dirty="0">
                <a:ln>
                  <a:noFill/>
                </a:ln>
                <a:solidFill>
                  <a:sysClr val="windowText" lastClr="000000"/>
                </a:solidFill>
                <a:effectLst/>
                <a:uLnTx/>
                <a:uFillTx/>
                <a:latin typeface="Arial"/>
                <a:cs typeface="Arial"/>
              </a:rPr>
              <a:t>Servicing</a:t>
            </a:r>
            <a:r>
              <a:rPr kumimoji="0" sz="1500" b="0" i="0" u="none" strike="noStrike" kern="0" cap="none" spc="-40" normalizeH="0" baseline="0" noProof="0" dirty="0">
                <a:ln>
                  <a:noFill/>
                </a:ln>
                <a:solidFill>
                  <a:sysClr val="windowText" lastClr="000000"/>
                </a:solidFill>
                <a:effectLst/>
                <a:uLnTx/>
                <a:uFillTx/>
                <a:latin typeface="Arial"/>
                <a:cs typeface="Arial"/>
              </a:rPr>
              <a:t> </a:t>
            </a:r>
            <a:r>
              <a:rPr kumimoji="0" sz="1500" b="0" i="0" u="none" strike="noStrike" kern="0" cap="none" spc="-10" normalizeH="0" baseline="0" noProof="0" dirty="0">
                <a:ln>
                  <a:noFill/>
                </a:ln>
                <a:solidFill>
                  <a:sysClr val="windowText" lastClr="000000"/>
                </a:solidFill>
                <a:effectLst/>
                <a:uLnTx/>
                <a:uFillTx/>
                <a:latin typeface="Arial"/>
                <a:cs typeface="Arial"/>
              </a:rPr>
              <a:t>provider.</a:t>
            </a:r>
            <a:endParaRPr kumimoji="0" sz="1500" b="0" i="0" u="none" strike="noStrike" kern="0" cap="none" spc="0" normalizeH="0" baseline="0" noProof="0">
              <a:ln>
                <a:noFill/>
              </a:ln>
              <a:solidFill>
                <a:sysClr val="windowText" lastClr="000000"/>
              </a:solidFill>
              <a:effectLst/>
              <a:uLnTx/>
              <a:uFillTx/>
              <a:latin typeface="Arial"/>
              <a:cs typeface="Arial"/>
            </a:endParaRPr>
          </a:p>
          <a:p>
            <a:pPr marL="299085" marR="0" lvl="0" indent="-286385" defTabSz="914400" eaLnBrk="1" fontAlgn="auto" latinLnBrk="0" hangingPunct="1">
              <a:lnSpc>
                <a:spcPct val="100000"/>
              </a:lnSpc>
              <a:spcBef>
                <a:spcPts val="0"/>
              </a:spcBef>
              <a:spcAft>
                <a:spcPts val="0"/>
              </a:spcAft>
              <a:buClrTx/>
              <a:buSzTx/>
              <a:buFontTx/>
              <a:buChar char="•"/>
              <a:tabLst>
                <a:tab pos="299085" algn="l"/>
              </a:tabLst>
              <a:defRPr/>
            </a:pPr>
            <a:r>
              <a:rPr kumimoji="0" sz="1500" b="0" i="0" u="none" strike="noStrike" kern="0" cap="none" spc="-105" normalizeH="0" baseline="0" noProof="0" dirty="0">
                <a:ln>
                  <a:noFill/>
                </a:ln>
                <a:solidFill>
                  <a:sysClr val="windowText" lastClr="000000"/>
                </a:solidFill>
                <a:effectLst/>
                <a:uLnTx/>
                <a:uFillTx/>
                <a:latin typeface="Arial"/>
                <a:cs typeface="Arial"/>
              </a:rPr>
              <a:t>Click</a:t>
            </a:r>
            <a:r>
              <a:rPr kumimoji="0" sz="1500" b="0" i="0" u="none" strike="noStrike" kern="0" cap="none" spc="-50" normalizeH="0" baseline="0" noProof="0" dirty="0">
                <a:ln>
                  <a:noFill/>
                </a:ln>
                <a:solidFill>
                  <a:sysClr val="windowText" lastClr="000000"/>
                </a:solidFill>
                <a:effectLst/>
                <a:uLnTx/>
                <a:uFillTx/>
                <a:latin typeface="Arial"/>
                <a:cs typeface="Arial"/>
              </a:rPr>
              <a:t> </a:t>
            </a:r>
            <a:r>
              <a:rPr kumimoji="0" sz="1500" b="1" i="1" u="none" strike="noStrike" kern="0" cap="none" spc="-180" normalizeH="0" baseline="0" noProof="0" dirty="0">
                <a:ln>
                  <a:noFill/>
                </a:ln>
                <a:solidFill>
                  <a:srgbClr val="FF0000"/>
                </a:solidFill>
                <a:effectLst/>
                <a:uLnTx/>
                <a:uFillTx/>
                <a:latin typeface="Arial"/>
                <a:cs typeface="Arial"/>
              </a:rPr>
              <a:t>Close</a:t>
            </a:r>
            <a:r>
              <a:rPr kumimoji="0" sz="1500" b="1" i="1" u="none" strike="noStrike" kern="0" cap="none" spc="-90" normalizeH="0" baseline="0" noProof="0" dirty="0">
                <a:ln>
                  <a:noFill/>
                </a:ln>
                <a:solidFill>
                  <a:srgbClr val="FF0000"/>
                </a:solidFill>
                <a:effectLst/>
                <a:uLnTx/>
                <a:uFillTx/>
                <a:latin typeface="Arial"/>
                <a:cs typeface="Arial"/>
              </a:rPr>
              <a:t> </a:t>
            </a:r>
            <a:r>
              <a:rPr kumimoji="0" sz="1500" b="0" i="0" u="none" strike="noStrike" kern="0" cap="none" spc="0" normalizeH="0" baseline="0" noProof="0" dirty="0">
                <a:ln>
                  <a:noFill/>
                </a:ln>
                <a:solidFill>
                  <a:sysClr val="windowText" lastClr="000000"/>
                </a:solidFill>
                <a:effectLst/>
                <a:uLnTx/>
                <a:uFillTx/>
                <a:latin typeface="Arial"/>
                <a:cs typeface="Arial"/>
              </a:rPr>
              <a:t>to</a:t>
            </a:r>
            <a:r>
              <a:rPr kumimoji="0" sz="1500" b="0" i="0" u="none" strike="noStrike" kern="0" cap="none" spc="-55" normalizeH="0" baseline="0" noProof="0" dirty="0">
                <a:ln>
                  <a:noFill/>
                </a:ln>
                <a:solidFill>
                  <a:sysClr val="windowText" lastClr="000000"/>
                </a:solidFill>
                <a:effectLst/>
                <a:uLnTx/>
                <a:uFillTx/>
                <a:latin typeface="Arial"/>
                <a:cs typeface="Arial"/>
              </a:rPr>
              <a:t> </a:t>
            </a:r>
            <a:r>
              <a:rPr kumimoji="0" sz="1500" b="0" i="0" u="none" strike="noStrike" kern="0" cap="none" spc="-80" normalizeH="0" baseline="0" noProof="0" dirty="0">
                <a:ln>
                  <a:noFill/>
                </a:ln>
                <a:solidFill>
                  <a:sysClr val="windowText" lastClr="000000"/>
                </a:solidFill>
                <a:effectLst/>
                <a:uLnTx/>
                <a:uFillTx/>
                <a:latin typeface="Arial"/>
                <a:cs typeface="Arial"/>
              </a:rPr>
              <a:t>move</a:t>
            </a:r>
            <a:r>
              <a:rPr kumimoji="0" sz="1500" b="0" i="0" u="none" strike="noStrike" kern="0" cap="none" spc="-65" normalizeH="0" baseline="0" noProof="0" dirty="0">
                <a:ln>
                  <a:noFill/>
                </a:ln>
                <a:solidFill>
                  <a:sysClr val="windowText" lastClr="000000"/>
                </a:solidFill>
                <a:effectLst/>
                <a:uLnTx/>
                <a:uFillTx/>
                <a:latin typeface="Arial"/>
                <a:cs typeface="Arial"/>
              </a:rPr>
              <a:t> </a:t>
            </a:r>
            <a:r>
              <a:rPr kumimoji="0" sz="1500" b="0" i="0" u="none" strike="noStrike" kern="0" cap="none" spc="0" normalizeH="0" baseline="0" noProof="0" dirty="0">
                <a:ln>
                  <a:noFill/>
                </a:ln>
                <a:solidFill>
                  <a:sysClr val="windowText" lastClr="000000"/>
                </a:solidFill>
                <a:effectLst/>
                <a:uLnTx/>
                <a:uFillTx/>
                <a:latin typeface="Arial"/>
                <a:cs typeface="Arial"/>
              </a:rPr>
              <a:t>to</a:t>
            </a:r>
            <a:r>
              <a:rPr kumimoji="0" sz="1500" b="0" i="0" u="none" strike="noStrike" kern="0" cap="none" spc="-55" normalizeH="0" baseline="0" noProof="0" dirty="0">
                <a:ln>
                  <a:noFill/>
                </a:ln>
                <a:solidFill>
                  <a:sysClr val="windowText" lastClr="000000"/>
                </a:solidFill>
                <a:effectLst/>
                <a:uLnTx/>
                <a:uFillTx/>
                <a:latin typeface="Arial"/>
                <a:cs typeface="Arial"/>
              </a:rPr>
              <a:t> </a:t>
            </a:r>
            <a:r>
              <a:rPr kumimoji="0" sz="1500" b="0" i="0" u="none" strike="noStrike" kern="0" cap="none" spc="-20" normalizeH="0" baseline="0" noProof="0" dirty="0">
                <a:ln>
                  <a:noFill/>
                </a:ln>
                <a:solidFill>
                  <a:sysClr val="windowText" lastClr="000000"/>
                </a:solidFill>
                <a:effectLst/>
                <a:uLnTx/>
                <a:uFillTx/>
                <a:latin typeface="Arial"/>
                <a:cs typeface="Arial"/>
              </a:rPr>
              <a:t>the</a:t>
            </a:r>
            <a:r>
              <a:rPr kumimoji="0" sz="1500" b="0" i="0" u="none" strike="noStrike" kern="0" cap="none" spc="-65" normalizeH="0" baseline="0" noProof="0" dirty="0">
                <a:ln>
                  <a:noFill/>
                </a:ln>
                <a:solidFill>
                  <a:sysClr val="windowText" lastClr="000000"/>
                </a:solidFill>
                <a:effectLst/>
                <a:uLnTx/>
                <a:uFillTx/>
                <a:latin typeface="Arial"/>
                <a:cs typeface="Arial"/>
              </a:rPr>
              <a:t> </a:t>
            </a:r>
            <a:r>
              <a:rPr kumimoji="0" sz="1500" b="0" i="0" u="none" strike="noStrike" kern="0" cap="none" spc="-50" normalizeH="0" baseline="0" noProof="0" dirty="0">
                <a:ln>
                  <a:noFill/>
                </a:ln>
                <a:solidFill>
                  <a:sysClr val="windowText" lastClr="000000"/>
                </a:solidFill>
                <a:effectLst/>
                <a:uLnTx/>
                <a:uFillTx/>
                <a:latin typeface="Arial"/>
                <a:cs typeface="Arial"/>
              </a:rPr>
              <a:t>next</a:t>
            </a:r>
            <a:r>
              <a:rPr kumimoji="0" sz="1500" b="0" i="0" u="none" strike="noStrike" kern="0" cap="none" spc="-55" normalizeH="0" baseline="0" noProof="0" dirty="0">
                <a:ln>
                  <a:noFill/>
                </a:ln>
                <a:solidFill>
                  <a:sysClr val="windowText" lastClr="000000"/>
                </a:solidFill>
                <a:effectLst/>
                <a:uLnTx/>
                <a:uFillTx/>
                <a:latin typeface="Arial"/>
                <a:cs typeface="Arial"/>
              </a:rPr>
              <a:t> </a:t>
            </a:r>
            <a:r>
              <a:rPr kumimoji="0" sz="1500" b="0" i="0" u="none" strike="noStrike" kern="0" cap="none" spc="-20" normalizeH="0" baseline="0" noProof="0" dirty="0">
                <a:ln>
                  <a:noFill/>
                </a:ln>
                <a:solidFill>
                  <a:sysClr val="windowText" lastClr="000000"/>
                </a:solidFill>
                <a:effectLst/>
                <a:uLnTx/>
                <a:uFillTx/>
                <a:latin typeface="Arial"/>
                <a:cs typeface="Arial"/>
              </a:rPr>
              <a:t>step.</a:t>
            </a:r>
            <a:endParaRPr kumimoji="0" sz="1500" b="0" i="0" u="none" strike="noStrike" kern="0" cap="none" spc="0" normalizeH="0" baseline="0" noProof="0">
              <a:ln>
                <a:noFill/>
              </a:ln>
              <a:solidFill>
                <a:sysClr val="windowText" lastClr="000000"/>
              </a:solidFill>
              <a:effectLst/>
              <a:uLnTx/>
              <a:uFillTx/>
              <a:latin typeface="Arial"/>
              <a:cs typeface="Arial"/>
            </a:endParaRPr>
          </a:p>
        </p:txBody>
      </p:sp>
      <p:grpSp>
        <p:nvGrpSpPr>
          <p:cNvPr id="3" name="object 3"/>
          <p:cNvGrpSpPr/>
          <p:nvPr/>
        </p:nvGrpSpPr>
        <p:grpSpPr>
          <a:xfrm>
            <a:off x="0" y="0"/>
            <a:ext cx="12192000" cy="832485"/>
            <a:chOff x="0" y="0"/>
            <a:chExt cx="12192000" cy="832485"/>
          </a:xfrm>
        </p:grpSpPr>
        <p:pic>
          <p:nvPicPr>
            <p:cNvPr id="4" name="object 4"/>
            <p:cNvPicPr/>
            <p:nvPr/>
          </p:nvPicPr>
          <p:blipFill>
            <a:blip r:embed="rId2" cstate="print"/>
            <a:stretch>
              <a:fillRect/>
            </a:stretch>
          </p:blipFill>
          <p:spPr>
            <a:xfrm>
              <a:off x="0" y="0"/>
              <a:ext cx="12192000" cy="832103"/>
            </a:xfrm>
            <a:prstGeom prst="rect">
              <a:avLst/>
            </a:prstGeom>
          </p:spPr>
        </p:pic>
        <p:pic>
          <p:nvPicPr>
            <p:cNvPr id="5" name="object 5"/>
            <p:cNvPicPr/>
            <p:nvPr/>
          </p:nvPicPr>
          <p:blipFill>
            <a:blip r:embed="rId3" cstate="print"/>
            <a:stretch>
              <a:fillRect/>
            </a:stretch>
          </p:blipFill>
          <p:spPr>
            <a:xfrm>
              <a:off x="8636507" y="74676"/>
              <a:ext cx="3329927" cy="685787"/>
            </a:xfrm>
            <a:prstGeom prst="rect">
              <a:avLst/>
            </a:prstGeom>
          </p:spPr>
        </p:pic>
      </p:grpSp>
      <p:sp>
        <p:nvSpPr>
          <p:cNvPr id="6" name="object 6"/>
          <p:cNvSpPr txBox="1">
            <a:spLocks noGrp="1"/>
          </p:cNvSpPr>
          <p:nvPr>
            <p:ph type="title"/>
          </p:nvPr>
        </p:nvSpPr>
        <p:spPr>
          <a:xfrm>
            <a:off x="0" y="0"/>
            <a:ext cx="12192000" cy="832485"/>
          </a:xfrm>
          <a:prstGeom prst="rect">
            <a:avLst/>
          </a:prstGeom>
          <a:ln w="12700">
            <a:solidFill>
              <a:srgbClr val="2E528F"/>
            </a:solidFill>
          </a:ln>
        </p:spPr>
        <p:txBody>
          <a:bodyPr vert="horz" wrap="square" lIns="0" tIns="189230" rIns="0" bIns="0" rtlCol="0">
            <a:spAutoFit/>
          </a:bodyPr>
          <a:lstStyle/>
          <a:p>
            <a:pPr marL="91440">
              <a:lnSpc>
                <a:spcPct val="100000"/>
              </a:lnSpc>
              <a:spcBef>
                <a:spcPts val="1490"/>
              </a:spcBef>
            </a:pPr>
            <a:r>
              <a:rPr sz="2500" spc="-185" dirty="0"/>
              <a:t>Step</a:t>
            </a:r>
            <a:r>
              <a:rPr sz="2500" spc="-75" dirty="0"/>
              <a:t> </a:t>
            </a:r>
            <a:r>
              <a:rPr sz="2500" spc="-100" dirty="0"/>
              <a:t>5:</a:t>
            </a:r>
            <a:r>
              <a:rPr sz="2500" spc="-95" dirty="0"/>
              <a:t> </a:t>
            </a:r>
            <a:r>
              <a:rPr sz="2500" spc="-165" dirty="0"/>
              <a:t>Add</a:t>
            </a:r>
            <a:r>
              <a:rPr sz="2500" spc="-85" dirty="0"/>
              <a:t> </a:t>
            </a:r>
            <a:r>
              <a:rPr sz="2500" spc="-120" dirty="0"/>
              <a:t>Provider</a:t>
            </a:r>
            <a:r>
              <a:rPr sz="2500" spc="-90" dirty="0"/>
              <a:t> </a:t>
            </a:r>
            <a:r>
              <a:rPr sz="2500" spc="-105" dirty="0"/>
              <a:t>Controlling</a:t>
            </a:r>
            <a:r>
              <a:rPr sz="2500" spc="-70" dirty="0"/>
              <a:t> </a:t>
            </a:r>
            <a:r>
              <a:rPr sz="2500" spc="-95" dirty="0"/>
              <a:t>Interest/Ownership</a:t>
            </a:r>
            <a:r>
              <a:rPr sz="2500" spc="-35" dirty="0"/>
              <a:t> </a:t>
            </a:r>
            <a:r>
              <a:rPr sz="2500" spc="-10" dirty="0"/>
              <a:t>Details</a:t>
            </a:r>
            <a:endParaRPr sz="2500"/>
          </a:p>
        </p:txBody>
      </p:sp>
      <p:sp>
        <p:nvSpPr>
          <p:cNvPr id="7" name="object 7"/>
          <p:cNvSpPr txBox="1"/>
          <p:nvPr/>
        </p:nvSpPr>
        <p:spPr>
          <a:xfrm>
            <a:off x="0" y="838200"/>
            <a:ext cx="12192000" cy="384175"/>
          </a:xfrm>
          <a:prstGeom prst="rect">
            <a:avLst/>
          </a:prstGeom>
          <a:solidFill>
            <a:srgbClr val="92D050"/>
          </a:solidFill>
        </p:spPr>
        <p:txBody>
          <a:bodyPr vert="horz" wrap="square" lIns="0" tIns="29845" rIns="0" bIns="0" rtlCol="0">
            <a:spAutoFit/>
          </a:bodyPr>
          <a:lstStyle/>
          <a:p>
            <a:pPr marL="3810" marR="0" lvl="0" indent="0" algn="ctr" defTabSz="914400" eaLnBrk="1" fontAlgn="auto" latinLnBrk="0" hangingPunct="1">
              <a:lnSpc>
                <a:spcPct val="100000"/>
              </a:lnSpc>
              <a:spcBef>
                <a:spcPts val="235"/>
              </a:spcBef>
              <a:spcAft>
                <a:spcPts val="0"/>
              </a:spcAft>
              <a:buClrTx/>
              <a:buSzTx/>
              <a:buFontTx/>
              <a:buNone/>
              <a:tabLst/>
              <a:defRPr/>
            </a:pPr>
            <a:r>
              <a:rPr kumimoji="0" sz="1900" b="0" i="1" u="none" strike="noStrike" kern="0" cap="none" spc="-85" normalizeH="0" baseline="0" noProof="0" dirty="0">
                <a:ln>
                  <a:noFill/>
                </a:ln>
                <a:solidFill>
                  <a:sysClr val="windowText" lastClr="000000"/>
                </a:solidFill>
                <a:effectLst/>
                <a:uLnTx/>
                <a:uFillTx/>
                <a:latin typeface="Arial"/>
                <a:cs typeface="Arial"/>
              </a:rPr>
              <a:t>Note:</a:t>
            </a:r>
            <a:r>
              <a:rPr kumimoji="0" sz="1900" b="0" i="1" u="none" strike="noStrike" kern="0" cap="none" spc="-50" normalizeH="0" baseline="0" noProof="0" dirty="0">
                <a:ln>
                  <a:noFill/>
                </a:ln>
                <a:solidFill>
                  <a:sysClr val="windowText" lastClr="000000"/>
                </a:solidFill>
                <a:effectLst/>
                <a:uLnTx/>
                <a:uFillTx/>
                <a:latin typeface="Arial"/>
                <a:cs typeface="Arial"/>
              </a:rPr>
              <a:t> </a:t>
            </a:r>
            <a:r>
              <a:rPr kumimoji="0" sz="1900" b="0" i="1" u="none" strike="noStrike" kern="0" cap="none" spc="-145" normalizeH="0" baseline="0" noProof="0" dirty="0">
                <a:ln>
                  <a:noFill/>
                </a:ln>
                <a:solidFill>
                  <a:sysClr val="windowText" lastClr="000000"/>
                </a:solidFill>
                <a:effectLst/>
                <a:uLnTx/>
                <a:uFillTx/>
                <a:latin typeface="Arial"/>
                <a:cs typeface="Arial"/>
              </a:rPr>
              <a:t>This</a:t>
            </a:r>
            <a:r>
              <a:rPr kumimoji="0" sz="1900" b="0" i="1" u="none" strike="noStrike" kern="0" cap="none" spc="-65" normalizeH="0" baseline="0" noProof="0" dirty="0">
                <a:ln>
                  <a:noFill/>
                </a:ln>
                <a:solidFill>
                  <a:sysClr val="windowText" lastClr="000000"/>
                </a:solidFill>
                <a:effectLst/>
                <a:uLnTx/>
                <a:uFillTx/>
                <a:latin typeface="Arial"/>
                <a:cs typeface="Arial"/>
              </a:rPr>
              <a:t> </a:t>
            </a:r>
            <a:r>
              <a:rPr kumimoji="0" sz="1900" b="0" i="1" u="none" strike="noStrike" kern="0" cap="none" spc="-160" normalizeH="0" baseline="0" noProof="0" dirty="0">
                <a:ln>
                  <a:noFill/>
                </a:ln>
                <a:solidFill>
                  <a:sysClr val="windowText" lastClr="000000"/>
                </a:solidFill>
                <a:effectLst/>
                <a:uLnTx/>
                <a:uFillTx/>
                <a:latin typeface="Arial"/>
                <a:cs typeface="Arial"/>
              </a:rPr>
              <a:t>Step</a:t>
            </a:r>
            <a:r>
              <a:rPr kumimoji="0" sz="1900" b="0" i="1" u="none" strike="noStrike" kern="0" cap="none" spc="-45" normalizeH="0" baseline="0" noProof="0" dirty="0">
                <a:ln>
                  <a:noFill/>
                </a:ln>
                <a:solidFill>
                  <a:sysClr val="windowText" lastClr="000000"/>
                </a:solidFill>
                <a:effectLst/>
                <a:uLnTx/>
                <a:uFillTx/>
                <a:latin typeface="Arial"/>
                <a:cs typeface="Arial"/>
              </a:rPr>
              <a:t> </a:t>
            </a:r>
            <a:r>
              <a:rPr kumimoji="0" sz="1900" b="0" i="1" u="none" strike="noStrike" kern="0" cap="none" spc="-55" normalizeH="0" baseline="0" noProof="0" dirty="0">
                <a:ln>
                  <a:noFill/>
                </a:ln>
                <a:solidFill>
                  <a:sysClr val="windowText" lastClr="000000"/>
                </a:solidFill>
                <a:effectLst/>
                <a:uLnTx/>
                <a:uFillTx/>
                <a:latin typeface="Arial"/>
                <a:cs typeface="Arial"/>
              </a:rPr>
              <a:t>in</a:t>
            </a:r>
            <a:r>
              <a:rPr kumimoji="0" sz="1900" b="0" i="1" u="none" strike="noStrike" kern="0" cap="none" spc="-70" normalizeH="0" baseline="0" noProof="0" dirty="0">
                <a:ln>
                  <a:noFill/>
                </a:ln>
                <a:solidFill>
                  <a:sysClr val="windowText" lastClr="000000"/>
                </a:solidFill>
                <a:effectLst/>
                <a:uLnTx/>
                <a:uFillTx/>
                <a:latin typeface="Arial"/>
                <a:cs typeface="Arial"/>
              </a:rPr>
              <a:t> </a:t>
            </a:r>
            <a:r>
              <a:rPr kumimoji="0" sz="1900" b="0" i="1" u="none" strike="noStrike" kern="0" cap="none" spc="-30" normalizeH="0" baseline="0" noProof="0" dirty="0">
                <a:ln>
                  <a:noFill/>
                </a:ln>
                <a:solidFill>
                  <a:sysClr val="windowText" lastClr="000000"/>
                </a:solidFill>
                <a:effectLst/>
                <a:uLnTx/>
                <a:uFillTx/>
                <a:latin typeface="Arial"/>
                <a:cs typeface="Arial"/>
              </a:rPr>
              <a:t>not</a:t>
            </a:r>
            <a:r>
              <a:rPr kumimoji="0" sz="1900" b="0" i="1" u="none" strike="noStrike" kern="0" cap="none" spc="-65" normalizeH="0" baseline="0" noProof="0" dirty="0">
                <a:ln>
                  <a:noFill/>
                </a:ln>
                <a:solidFill>
                  <a:sysClr val="windowText" lastClr="000000"/>
                </a:solidFill>
                <a:effectLst/>
                <a:uLnTx/>
                <a:uFillTx/>
                <a:latin typeface="Arial"/>
                <a:cs typeface="Arial"/>
              </a:rPr>
              <a:t> </a:t>
            </a:r>
            <a:r>
              <a:rPr kumimoji="0" sz="1900" b="0" i="1" u="none" strike="noStrike" kern="0" cap="none" spc="-85" normalizeH="0" baseline="0" noProof="0" dirty="0">
                <a:ln>
                  <a:noFill/>
                </a:ln>
                <a:solidFill>
                  <a:sysClr val="windowText" lastClr="000000"/>
                </a:solidFill>
                <a:effectLst/>
                <a:uLnTx/>
                <a:uFillTx/>
                <a:latin typeface="Arial"/>
                <a:cs typeface="Arial"/>
              </a:rPr>
              <a:t>applicable</a:t>
            </a:r>
            <a:r>
              <a:rPr kumimoji="0" sz="1900" b="0" i="1" u="none" strike="noStrike" kern="0" cap="none" spc="-50" normalizeH="0" baseline="0" noProof="0" dirty="0">
                <a:ln>
                  <a:noFill/>
                </a:ln>
                <a:solidFill>
                  <a:sysClr val="windowText" lastClr="000000"/>
                </a:solidFill>
                <a:effectLst/>
                <a:uLnTx/>
                <a:uFillTx/>
                <a:latin typeface="Arial"/>
                <a:cs typeface="Arial"/>
              </a:rPr>
              <a:t> </a:t>
            </a:r>
            <a:r>
              <a:rPr kumimoji="0" sz="1900" b="0" i="1" u="none" strike="noStrike" kern="0" cap="none" spc="0" normalizeH="0" baseline="0" noProof="0" dirty="0">
                <a:ln>
                  <a:noFill/>
                </a:ln>
                <a:solidFill>
                  <a:sysClr val="windowText" lastClr="000000"/>
                </a:solidFill>
                <a:effectLst/>
                <a:uLnTx/>
                <a:uFillTx/>
                <a:latin typeface="Arial"/>
                <a:cs typeface="Arial"/>
              </a:rPr>
              <a:t>to</a:t>
            </a:r>
            <a:r>
              <a:rPr kumimoji="0" sz="1900" b="0" i="1" u="none" strike="noStrike" kern="0" cap="none" spc="-70" normalizeH="0" baseline="0" noProof="0" dirty="0">
                <a:ln>
                  <a:noFill/>
                </a:ln>
                <a:solidFill>
                  <a:sysClr val="windowText" lastClr="000000"/>
                </a:solidFill>
                <a:effectLst/>
                <a:uLnTx/>
                <a:uFillTx/>
                <a:latin typeface="Arial"/>
                <a:cs typeface="Arial"/>
              </a:rPr>
              <a:t> </a:t>
            </a:r>
            <a:r>
              <a:rPr kumimoji="0" sz="1900" b="0" i="1" u="none" strike="noStrike" kern="0" cap="none" spc="-130" normalizeH="0" baseline="0" noProof="0" dirty="0">
                <a:ln>
                  <a:noFill/>
                </a:ln>
                <a:solidFill>
                  <a:sysClr val="windowText" lastClr="000000"/>
                </a:solidFill>
                <a:effectLst/>
                <a:uLnTx/>
                <a:uFillTx/>
                <a:latin typeface="Arial"/>
                <a:cs typeface="Arial"/>
              </a:rPr>
              <a:t>Rendering</a:t>
            </a:r>
            <a:r>
              <a:rPr kumimoji="0" sz="1900" b="0" i="1" u="none" strike="noStrike" kern="0" cap="none" spc="-20" normalizeH="0" baseline="0" noProof="0" dirty="0">
                <a:ln>
                  <a:noFill/>
                </a:ln>
                <a:solidFill>
                  <a:sysClr val="windowText" lastClr="000000"/>
                </a:solidFill>
                <a:effectLst/>
                <a:uLnTx/>
                <a:uFillTx/>
                <a:latin typeface="Arial"/>
                <a:cs typeface="Arial"/>
              </a:rPr>
              <a:t> </a:t>
            </a:r>
            <a:r>
              <a:rPr kumimoji="0" sz="1900" b="0" i="1" u="none" strike="noStrike" kern="0" cap="none" spc="-125" normalizeH="0" baseline="0" noProof="0" dirty="0">
                <a:ln>
                  <a:noFill/>
                </a:ln>
                <a:solidFill>
                  <a:sysClr val="windowText" lastClr="000000"/>
                </a:solidFill>
                <a:effectLst/>
                <a:uLnTx/>
                <a:uFillTx/>
                <a:latin typeface="Arial"/>
                <a:cs typeface="Arial"/>
              </a:rPr>
              <a:t>Servicing</a:t>
            </a:r>
            <a:r>
              <a:rPr kumimoji="0" sz="1900" b="0" i="1" u="none" strike="noStrike" kern="0" cap="none" spc="-20" normalizeH="0" baseline="0" noProof="0" dirty="0">
                <a:ln>
                  <a:noFill/>
                </a:ln>
                <a:solidFill>
                  <a:sysClr val="windowText" lastClr="000000"/>
                </a:solidFill>
                <a:effectLst/>
                <a:uLnTx/>
                <a:uFillTx/>
                <a:latin typeface="Arial"/>
                <a:cs typeface="Arial"/>
              </a:rPr>
              <a:t> </a:t>
            </a:r>
            <a:r>
              <a:rPr kumimoji="0" sz="1900" b="0" i="1" u="none" strike="noStrike" kern="0" cap="none" spc="-10" normalizeH="0" baseline="0" noProof="0" dirty="0">
                <a:ln>
                  <a:noFill/>
                </a:ln>
                <a:solidFill>
                  <a:sysClr val="windowText" lastClr="000000"/>
                </a:solidFill>
                <a:effectLst/>
                <a:uLnTx/>
                <a:uFillTx/>
                <a:latin typeface="Arial"/>
                <a:cs typeface="Arial"/>
              </a:rPr>
              <a:t>Providers</a:t>
            </a:r>
            <a:endParaRPr kumimoji="0" sz="1900" b="0" i="0" u="none" strike="noStrike" kern="0" cap="none" spc="0" normalizeH="0" baseline="0" noProof="0">
              <a:ln>
                <a:noFill/>
              </a:ln>
              <a:solidFill>
                <a:sysClr val="windowText" lastClr="000000"/>
              </a:solidFill>
              <a:effectLst/>
              <a:uLnTx/>
              <a:uFillTx/>
              <a:latin typeface="Arial"/>
              <a:cs typeface="Arial"/>
            </a:endParaRPr>
          </a:p>
        </p:txBody>
      </p:sp>
      <p:grpSp>
        <p:nvGrpSpPr>
          <p:cNvPr id="8" name="object 8"/>
          <p:cNvGrpSpPr/>
          <p:nvPr/>
        </p:nvGrpSpPr>
        <p:grpSpPr>
          <a:xfrm>
            <a:off x="114300" y="1315211"/>
            <a:ext cx="11717020" cy="4244340"/>
            <a:chOff x="114300" y="1315211"/>
            <a:chExt cx="11717020" cy="4244340"/>
          </a:xfrm>
        </p:grpSpPr>
        <p:pic>
          <p:nvPicPr>
            <p:cNvPr id="9" name="object 9"/>
            <p:cNvPicPr/>
            <p:nvPr/>
          </p:nvPicPr>
          <p:blipFill>
            <a:blip r:embed="rId4" cstate="print"/>
            <a:stretch>
              <a:fillRect/>
            </a:stretch>
          </p:blipFill>
          <p:spPr>
            <a:xfrm>
              <a:off x="114300" y="1315211"/>
              <a:ext cx="11716511" cy="4244340"/>
            </a:xfrm>
            <a:prstGeom prst="rect">
              <a:avLst/>
            </a:prstGeom>
          </p:spPr>
        </p:pic>
        <p:sp>
          <p:nvSpPr>
            <p:cNvPr id="10" name="object 10"/>
            <p:cNvSpPr/>
            <p:nvPr/>
          </p:nvSpPr>
          <p:spPr>
            <a:xfrm>
              <a:off x="191261" y="1562861"/>
              <a:ext cx="352425" cy="172720"/>
            </a:xfrm>
            <a:custGeom>
              <a:avLst/>
              <a:gdLst/>
              <a:ahLst/>
              <a:cxnLst/>
              <a:rect l="l" t="t" r="r" b="b"/>
              <a:pathLst>
                <a:path w="352425" h="172719">
                  <a:moveTo>
                    <a:pt x="0" y="0"/>
                  </a:moveTo>
                  <a:lnTo>
                    <a:pt x="352044" y="0"/>
                  </a:lnTo>
                  <a:lnTo>
                    <a:pt x="352044" y="172212"/>
                  </a:lnTo>
                  <a:lnTo>
                    <a:pt x="0" y="172212"/>
                  </a:lnTo>
                  <a:lnTo>
                    <a:pt x="0" y="0"/>
                  </a:lnTo>
                  <a:close/>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1" name="object 11"/>
          <p:cNvSpPr txBox="1">
            <a:spLocks noGrp="1"/>
          </p:cNvSpPr>
          <p:nvPr>
            <p:ph type="dt" sz="half" idx="6"/>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dirty="0">
                <a:ln>
                  <a:noFill/>
                </a:ln>
                <a:solidFill>
                  <a:srgbClr val="888888"/>
                </a:solidFill>
                <a:effectLst/>
                <a:uLnTx/>
                <a:uFillTx/>
                <a:latin typeface="Arial"/>
                <a:cs typeface="Arial"/>
              </a:rPr>
              <a:t>12/19/2023</a:t>
            </a:r>
          </a:p>
        </p:txBody>
      </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888888"/>
                </a:solidFill>
                <a:effectLst/>
                <a:uLnTx/>
                <a:uFillTx/>
                <a:latin typeface="Arial"/>
                <a:cs typeface="Arial"/>
              </a:rPr>
              <a:pPr marL="38100" marR="0" lvl="0" indent="0" defTabSz="914400" eaLnBrk="1" fontAlgn="auto" latinLnBrk="0" hangingPunct="1">
                <a:lnSpc>
                  <a:spcPts val="1240"/>
                </a:lnSpc>
                <a:spcBef>
                  <a:spcPts val="0"/>
                </a:spcBef>
                <a:spcAft>
                  <a:spcPts val="0"/>
                </a:spcAft>
                <a:buClrTx/>
                <a:buSzTx/>
                <a:buFontTx/>
                <a:buNone/>
                <a:tabLst/>
                <a:defRPr/>
              </a:pPr>
              <a:t>55</a:t>
            </a:fld>
            <a:endParaRPr kumimoji="0" sz="1200" b="0" i="0" u="none" strike="noStrike" kern="0" cap="none" spc="-25" normalizeH="0" baseline="0" noProof="0" dirty="0">
              <a:ln>
                <a:noFill/>
              </a:ln>
              <a:solidFill>
                <a:srgbClr val="888888"/>
              </a:solidFill>
              <a:effectLst/>
              <a:uLnTx/>
              <a:uFillTx/>
              <a:latin typeface="Arial"/>
              <a:cs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50" y="-6350"/>
            <a:ext cx="12133580" cy="845185"/>
            <a:chOff x="-6350" y="-6350"/>
            <a:chExt cx="12133580" cy="845185"/>
          </a:xfrm>
        </p:grpSpPr>
        <p:pic>
          <p:nvPicPr>
            <p:cNvPr id="3" name="object 3"/>
            <p:cNvPicPr/>
            <p:nvPr/>
          </p:nvPicPr>
          <p:blipFill>
            <a:blip r:embed="rId2" cstate="print"/>
            <a:stretch>
              <a:fillRect/>
            </a:stretch>
          </p:blipFill>
          <p:spPr>
            <a:xfrm>
              <a:off x="0" y="0"/>
              <a:ext cx="12120372" cy="832103"/>
            </a:xfrm>
            <a:prstGeom prst="rect">
              <a:avLst/>
            </a:prstGeom>
          </p:spPr>
        </p:pic>
        <p:sp>
          <p:nvSpPr>
            <p:cNvPr id="4" name="object 4"/>
            <p:cNvSpPr/>
            <p:nvPr/>
          </p:nvSpPr>
          <p:spPr>
            <a:xfrm>
              <a:off x="0" y="0"/>
              <a:ext cx="12120880" cy="832485"/>
            </a:xfrm>
            <a:custGeom>
              <a:avLst/>
              <a:gdLst/>
              <a:ahLst/>
              <a:cxnLst/>
              <a:rect l="l" t="t" r="r" b="b"/>
              <a:pathLst>
                <a:path w="12120880" h="832485">
                  <a:moveTo>
                    <a:pt x="0" y="0"/>
                  </a:moveTo>
                  <a:lnTo>
                    <a:pt x="12120372" y="0"/>
                  </a:lnTo>
                  <a:lnTo>
                    <a:pt x="12120372" y="832103"/>
                  </a:lnTo>
                  <a:lnTo>
                    <a:pt x="0" y="832103"/>
                  </a:lnTo>
                  <a:lnTo>
                    <a:pt x="0" y="0"/>
                  </a:lnTo>
                  <a:close/>
                </a:path>
              </a:pathLst>
            </a:custGeom>
            <a:ln w="12700">
              <a:solidFill>
                <a:srgbClr val="2E528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p:cNvPicPr/>
            <p:nvPr/>
          </p:nvPicPr>
          <p:blipFill>
            <a:blip r:embed="rId3" cstate="print"/>
            <a:stretch>
              <a:fillRect/>
            </a:stretch>
          </p:blipFill>
          <p:spPr>
            <a:xfrm>
              <a:off x="8686800" y="76200"/>
              <a:ext cx="3186683" cy="685800"/>
            </a:xfrm>
            <a:prstGeom prst="rect">
              <a:avLst/>
            </a:prstGeom>
          </p:spPr>
        </p:pic>
      </p:grpSp>
      <p:sp>
        <p:nvSpPr>
          <p:cNvPr id="6" name="object 6"/>
          <p:cNvSpPr txBox="1">
            <a:spLocks noGrp="1"/>
          </p:cNvSpPr>
          <p:nvPr>
            <p:ph type="title"/>
          </p:nvPr>
        </p:nvSpPr>
        <p:spPr>
          <a:xfrm>
            <a:off x="78739" y="148843"/>
            <a:ext cx="4464685" cy="452120"/>
          </a:xfrm>
          <a:prstGeom prst="rect">
            <a:avLst/>
          </a:prstGeom>
        </p:spPr>
        <p:txBody>
          <a:bodyPr vert="horz" wrap="square" lIns="0" tIns="12065" rIns="0" bIns="0" rtlCol="0">
            <a:spAutoFit/>
          </a:bodyPr>
          <a:lstStyle/>
          <a:p>
            <a:pPr marL="12700">
              <a:lnSpc>
                <a:spcPct val="100000"/>
              </a:lnSpc>
              <a:spcBef>
                <a:spcPts val="95"/>
              </a:spcBef>
            </a:pPr>
            <a:r>
              <a:rPr spc="-235" dirty="0"/>
              <a:t>Business</a:t>
            </a:r>
            <a:r>
              <a:rPr spc="-70" dirty="0"/>
              <a:t> </a:t>
            </a:r>
            <a:r>
              <a:rPr spc="-250" dirty="0"/>
              <a:t>Process</a:t>
            </a:r>
            <a:r>
              <a:rPr spc="-55" dirty="0"/>
              <a:t> </a:t>
            </a:r>
            <a:r>
              <a:rPr spc="-170" dirty="0"/>
              <a:t>Wizard</a:t>
            </a:r>
            <a:r>
              <a:rPr spc="-95" dirty="0"/>
              <a:t> </a:t>
            </a:r>
            <a:r>
              <a:rPr spc="-190" dirty="0"/>
              <a:t>(BPW)</a:t>
            </a:r>
          </a:p>
        </p:txBody>
      </p:sp>
      <p:sp>
        <p:nvSpPr>
          <p:cNvPr id="7" name="object 7"/>
          <p:cNvSpPr txBox="1"/>
          <p:nvPr/>
        </p:nvSpPr>
        <p:spPr>
          <a:xfrm>
            <a:off x="379060" y="4681420"/>
            <a:ext cx="11050270" cy="793750"/>
          </a:xfrm>
          <a:prstGeom prst="rect">
            <a:avLst/>
          </a:prstGeom>
        </p:spPr>
        <p:txBody>
          <a:bodyPr vert="horz" wrap="square" lIns="0" tIns="43815" rIns="0" bIns="0" rtlCol="0">
            <a:spAutoFit/>
          </a:bodyPr>
          <a:lstStyle/>
          <a:p>
            <a:pPr marL="297180" marR="5080" lvl="0" indent="-285115" defTabSz="914400" eaLnBrk="1" fontAlgn="auto" latinLnBrk="0" hangingPunct="1">
              <a:lnSpc>
                <a:spcPts val="1939"/>
              </a:lnSpc>
              <a:spcBef>
                <a:spcPts val="345"/>
              </a:spcBef>
              <a:spcAft>
                <a:spcPts val="0"/>
              </a:spcAft>
              <a:buClrTx/>
              <a:buSzTx/>
              <a:buFontTx/>
              <a:buChar char="•"/>
              <a:tabLst>
                <a:tab pos="297180" algn="l"/>
              </a:tabLst>
              <a:defRPr/>
            </a:pPr>
            <a:r>
              <a:rPr kumimoji="0" sz="1800" b="0" i="0" u="none" strike="noStrike" kern="0" cap="none" spc="-200" normalizeH="0" baseline="0" noProof="0" dirty="0">
                <a:ln>
                  <a:noFill/>
                </a:ln>
                <a:solidFill>
                  <a:sysClr val="windowText" lastClr="000000"/>
                </a:solidFill>
                <a:effectLst/>
                <a:uLnTx/>
                <a:uFillTx/>
                <a:latin typeface="Arial"/>
                <a:cs typeface="Arial"/>
              </a:rPr>
              <a:t>You</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110" normalizeH="0" baseline="0" noProof="0" dirty="0">
                <a:ln>
                  <a:noFill/>
                </a:ln>
                <a:solidFill>
                  <a:sysClr val="windowText" lastClr="000000"/>
                </a:solidFill>
                <a:effectLst/>
                <a:uLnTx/>
                <a:uFillTx/>
                <a:latin typeface="Arial"/>
                <a:cs typeface="Arial"/>
              </a:rPr>
              <a:t>have</a:t>
            </a:r>
            <a:r>
              <a:rPr kumimoji="0" sz="1800" b="0" i="0" u="none" strike="noStrike" kern="0" cap="none" spc="-65" normalizeH="0" baseline="0" noProof="0" dirty="0">
                <a:ln>
                  <a:noFill/>
                </a:ln>
                <a:solidFill>
                  <a:sysClr val="windowText" lastClr="000000"/>
                </a:solidFill>
                <a:effectLst/>
                <a:uLnTx/>
                <a:uFillTx/>
                <a:latin typeface="Arial"/>
                <a:cs typeface="Arial"/>
              </a:rPr>
              <a:t> completed</a:t>
            </a:r>
            <a:r>
              <a:rPr kumimoji="0" sz="1800" b="0" i="0" u="none" strike="noStrike" kern="0" cap="none" spc="-40" normalizeH="0" baseline="0" noProof="0" dirty="0">
                <a:ln>
                  <a:noFill/>
                </a:ln>
                <a:solidFill>
                  <a:sysClr val="windowText" lastClr="000000"/>
                </a:solidFill>
                <a:effectLst/>
                <a:uLnTx/>
                <a:uFillTx/>
                <a:latin typeface="Arial"/>
                <a:cs typeface="Arial"/>
              </a:rPr>
              <a:t> </a:t>
            </a:r>
            <a:r>
              <a:rPr kumimoji="0" sz="1800" b="0" i="0" u="none" strike="noStrike" kern="0" cap="none" spc="-125" normalizeH="0" baseline="0" noProof="0" dirty="0">
                <a:ln>
                  <a:noFill/>
                </a:ln>
                <a:solidFill>
                  <a:sysClr val="windowText" lastClr="000000"/>
                </a:solidFill>
                <a:effectLst/>
                <a:uLnTx/>
                <a:uFillTx/>
                <a:latin typeface="Arial"/>
                <a:cs typeface="Arial"/>
              </a:rPr>
              <a:t>Step</a:t>
            </a:r>
            <a:r>
              <a:rPr kumimoji="0" sz="1800" b="0" i="0" u="none" strike="noStrike" kern="0" cap="none" spc="-65" normalizeH="0" baseline="0" noProof="0" dirty="0">
                <a:ln>
                  <a:noFill/>
                </a:ln>
                <a:solidFill>
                  <a:sysClr val="windowText" lastClr="000000"/>
                </a:solidFill>
                <a:effectLst/>
                <a:uLnTx/>
                <a:uFillTx/>
                <a:latin typeface="Arial"/>
                <a:cs typeface="Arial"/>
              </a:rPr>
              <a:t> 5:</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1" i="1" u="none" strike="noStrike" kern="0" cap="none" spc="-185" normalizeH="0" baseline="0" noProof="0" dirty="0">
                <a:ln>
                  <a:noFill/>
                </a:ln>
                <a:solidFill>
                  <a:srgbClr val="FF0000"/>
                </a:solidFill>
                <a:effectLst/>
                <a:uLnTx/>
                <a:uFillTx/>
                <a:latin typeface="Arial"/>
                <a:cs typeface="Arial"/>
              </a:rPr>
              <a:t>Add</a:t>
            </a:r>
            <a:r>
              <a:rPr kumimoji="0" sz="1800" b="1" i="1" u="none" strike="noStrike" kern="0" cap="none" spc="-60" normalizeH="0" baseline="0" noProof="0" dirty="0">
                <a:ln>
                  <a:noFill/>
                </a:ln>
                <a:solidFill>
                  <a:srgbClr val="FF0000"/>
                </a:solidFill>
                <a:effectLst/>
                <a:uLnTx/>
                <a:uFillTx/>
                <a:latin typeface="Arial"/>
                <a:cs typeface="Arial"/>
              </a:rPr>
              <a:t> </a:t>
            </a:r>
            <a:r>
              <a:rPr kumimoji="0" sz="1800" b="1" i="1" u="none" strike="noStrike" kern="0" cap="none" spc="-135" normalizeH="0" baseline="0" noProof="0" dirty="0">
                <a:ln>
                  <a:noFill/>
                </a:ln>
                <a:solidFill>
                  <a:srgbClr val="FF0000"/>
                </a:solidFill>
                <a:effectLst/>
                <a:uLnTx/>
                <a:uFillTx/>
                <a:latin typeface="Arial"/>
                <a:cs typeface="Arial"/>
              </a:rPr>
              <a:t>Provider</a:t>
            </a:r>
            <a:r>
              <a:rPr kumimoji="0" sz="1800" b="1" i="1" u="none" strike="noStrike" kern="0" cap="none" spc="-55" normalizeH="0" baseline="0" noProof="0" dirty="0">
                <a:ln>
                  <a:noFill/>
                </a:ln>
                <a:solidFill>
                  <a:srgbClr val="FF0000"/>
                </a:solidFill>
                <a:effectLst/>
                <a:uLnTx/>
                <a:uFillTx/>
                <a:latin typeface="Arial"/>
                <a:cs typeface="Arial"/>
              </a:rPr>
              <a:t> </a:t>
            </a:r>
            <a:r>
              <a:rPr kumimoji="0" sz="1800" b="1" i="1" u="none" strike="noStrike" kern="0" cap="none" spc="-135" normalizeH="0" baseline="0" noProof="0" dirty="0">
                <a:ln>
                  <a:noFill/>
                </a:ln>
                <a:solidFill>
                  <a:srgbClr val="FF0000"/>
                </a:solidFill>
                <a:effectLst/>
                <a:uLnTx/>
                <a:uFillTx/>
                <a:latin typeface="Arial"/>
                <a:cs typeface="Arial"/>
              </a:rPr>
              <a:t>Controlling</a:t>
            </a:r>
            <a:r>
              <a:rPr kumimoji="0" sz="1800" b="1" i="1" u="none" strike="noStrike" kern="0" cap="none" spc="-85" normalizeH="0" baseline="0" noProof="0" dirty="0">
                <a:ln>
                  <a:noFill/>
                </a:ln>
                <a:solidFill>
                  <a:srgbClr val="FF0000"/>
                </a:solidFill>
                <a:effectLst/>
                <a:uLnTx/>
                <a:uFillTx/>
                <a:latin typeface="Arial"/>
                <a:cs typeface="Arial"/>
              </a:rPr>
              <a:t> </a:t>
            </a:r>
            <a:r>
              <a:rPr kumimoji="0" sz="1800" b="1" i="1" u="none" strike="noStrike" kern="0" cap="none" spc="-110" normalizeH="0" baseline="0" noProof="0" dirty="0">
                <a:ln>
                  <a:noFill/>
                </a:ln>
                <a:solidFill>
                  <a:srgbClr val="FF0000"/>
                </a:solidFill>
                <a:effectLst/>
                <a:uLnTx/>
                <a:uFillTx/>
                <a:latin typeface="Arial"/>
                <a:cs typeface="Arial"/>
              </a:rPr>
              <a:t>Interest/Ownership</a:t>
            </a:r>
            <a:r>
              <a:rPr kumimoji="0" sz="1800" b="1" i="1" u="none" strike="noStrike" kern="0" cap="none" spc="-55" normalizeH="0" baseline="0" noProof="0" dirty="0">
                <a:ln>
                  <a:noFill/>
                </a:ln>
                <a:solidFill>
                  <a:srgbClr val="FF0000"/>
                </a:solidFill>
                <a:effectLst/>
                <a:uLnTx/>
                <a:uFillTx/>
                <a:latin typeface="Arial"/>
                <a:cs typeface="Arial"/>
              </a:rPr>
              <a:t> </a:t>
            </a:r>
            <a:r>
              <a:rPr kumimoji="0" sz="1800" b="1" i="1" u="none" strike="noStrike" kern="0" cap="none" spc="-105" normalizeH="0" baseline="0" noProof="0" dirty="0">
                <a:ln>
                  <a:noFill/>
                </a:ln>
                <a:solidFill>
                  <a:srgbClr val="FF0000"/>
                </a:solidFill>
                <a:effectLst/>
                <a:uLnTx/>
                <a:uFillTx/>
                <a:latin typeface="Arial"/>
                <a:cs typeface="Arial"/>
              </a:rPr>
              <a:t>Details</a:t>
            </a:r>
            <a:r>
              <a:rPr kumimoji="0" sz="1800" b="1" i="1" u="none" strike="noStrike" kern="0" cap="none" spc="-105" normalizeH="0" baseline="0" noProof="0" dirty="0">
                <a:ln>
                  <a:noFill/>
                </a:ln>
                <a:solidFill>
                  <a:sysClr val="windowText" lastClr="000000"/>
                </a:solidFill>
                <a:effectLst/>
                <a:uLnTx/>
                <a:uFillTx/>
                <a:latin typeface="Arial"/>
                <a:cs typeface="Arial"/>
              </a:rPr>
              <a:t>.</a:t>
            </a:r>
            <a:r>
              <a:rPr kumimoji="0" sz="1800" b="1" i="1"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145" normalizeH="0" baseline="0" noProof="0" dirty="0">
                <a:ln>
                  <a:noFill/>
                </a:ln>
                <a:solidFill>
                  <a:sysClr val="windowText" lastClr="000000"/>
                </a:solidFill>
                <a:effectLst/>
                <a:uLnTx/>
                <a:uFillTx/>
                <a:latin typeface="Arial"/>
                <a:cs typeface="Arial"/>
              </a:rPr>
              <a:t>The</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114" normalizeH="0" baseline="0" noProof="0" dirty="0">
                <a:ln>
                  <a:noFill/>
                </a:ln>
                <a:solidFill>
                  <a:sysClr val="windowText" lastClr="000000"/>
                </a:solidFill>
                <a:effectLst/>
                <a:uLnTx/>
                <a:uFillTx/>
                <a:latin typeface="Arial"/>
                <a:cs typeface="Arial"/>
              </a:rPr>
              <a:t>system</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will</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0" i="0" u="none" strike="noStrike" kern="0" cap="none" spc="-90" normalizeH="0" baseline="0" noProof="0" dirty="0">
                <a:ln>
                  <a:noFill/>
                </a:ln>
                <a:solidFill>
                  <a:sysClr val="windowText" lastClr="000000"/>
                </a:solidFill>
                <a:effectLst/>
                <a:uLnTx/>
                <a:uFillTx/>
                <a:latin typeface="Arial"/>
                <a:cs typeface="Arial"/>
              </a:rPr>
              <a:t>place</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current </a:t>
            </a:r>
            <a:r>
              <a:rPr kumimoji="0" sz="1800" b="0" i="0" u="none" strike="noStrike" kern="0" cap="none" spc="-65" normalizeH="0" baseline="0" noProof="0" dirty="0">
                <a:ln>
                  <a:noFill/>
                </a:ln>
                <a:solidFill>
                  <a:sysClr val="windowText" lastClr="000000"/>
                </a:solidFill>
                <a:effectLst/>
                <a:uLnTx/>
                <a:uFillTx/>
                <a:latin typeface="Arial"/>
                <a:cs typeface="Arial"/>
              </a:rPr>
              <a:t>date</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in</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1" i="1" u="none" strike="noStrike" kern="0" cap="none" spc="-225" normalizeH="0" baseline="0" noProof="0" dirty="0">
                <a:ln>
                  <a:noFill/>
                </a:ln>
                <a:solidFill>
                  <a:srgbClr val="FF0000"/>
                </a:solidFill>
                <a:effectLst/>
                <a:uLnTx/>
                <a:uFillTx/>
                <a:latin typeface="Arial"/>
                <a:cs typeface="Arial"/>
              </a:rPr>
              <a:t>End</a:t>
            </a:r>
            <a:r>
              <a:rPr kumimoji="0" sz="1800" b="1" i="1" u="none" strike="noStrike" kern="0" cap="none" spc="-75" normalizeH="0" baseline="0" noProof="0" dirty="0">
                <a:ln>
                  <a:noFill/>
                </a:ln>
                <a:solidFill>
                  <a:srgbClr val="FF0000"/>
                </a:solidFill>
                <a:effectLst/>
                <a:uLnTx/>
                <a:uFillTx/>
                <a:latin typeface="Arial"/>
                <a:cs typeface="Arial"/>
              </a:rPr>
              <a:t> </a:t>
            </a:r>
            <a:r>
              <a:rPr kumimoji="0" sz="1800" b="1" i="1" u="none" strike="noStrike" kern="0" cap="none" spc="-85" normalizeH="0" baseline="0" noProof="0" dirty="0">
                <a:ln>
                  <a:noFill/>
                </a:ln>
                <a:solidFill>
                  <a:srgbClr val="FF0000"/>
                </a:solidFill>
                <a:effectLst/>
                <a:uLnTx/>
                <a:uFillTx/>
                <a:latin typeface="Arial"/>
                <a:cs typeface="Arial"/>
              </a:rPr>
              <a:t>Date</a:t>
            </a:r>
            <a:r>
              <a:rPr kumimoji="0" sz="1800" b="1" i="1" u="none" strike="noStrike" kern="0" cap="none" spc="-80" normalizeH="0" baseline="0" noProof="0" dirty="0">
                <a:ln>
                  <a:noFill/>
                </a:ln>
                <a:solidFill>
                  <a:srgbClr val="FF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field</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and</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will</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place</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1" i="1" u="none" strike="noStrike" kern="0" cap="none" spc="-150" normalizeH="0" baseline="0" noProof="0" dirty="0">
                <a:ln>
                  <a:noFill/>
                </a:ln>
                <a:solidFill>
                  <a:srgbClr val="FF0000"/>
                </a:solidFill>
                <a:effectLst/>
                <a:uLnTx/>
                <a:uFillTx/>
                <a:latin typeface="Arial"/>
                <a:cs typeface="Arial"/>
              </a:rPr>
              <a:t>Complete</a:t>
            </a:r>
            <a:r>
              <a:rPr kumimoji="0" sz="1800" b="1" i="1" u="none" strike="noStrike" kern="0" cap="none" spc="-95" normalizeH="0" baseline="0" noProof="0" dirty="0">
                <a:ln>
                  <a:noFill/>
                </a:ln>
                <a:solidFill>
                  <a:srgbClr val="FF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in</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80" normalizeH="0" baseline="0" noProof="0" dirty="0">
                <a:ln>
                  <a:noFill/>
                </a:ln>
                <a:solidFill>
                  <a:sysClr val="windowText" lastClr="000000"/>
                </a:solidFill>
                <a:effectLst/>
                <a:uLnTx/>
                <a:uFillTx/>
                <a:latin typeface="Arial"/>
                <a:cs typeface="Arial"/>
              </a:rPr>
              <a:t>corresponding</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1" i="1" u="none" strike="noStrike" kern="0" cap="none" spc="-155" normalizeH="0" baseline="0" noProof="0" dirty="0">
                <a:ln>
                  <a:noFill/>
                </a:ln>
                <a:solidFill>
                  <a:srgbClr val="FF0000"/>
                </a:solidFill>
                <a:effectLst/>
                <a:uLnTx/>
                <a:uFillTx/>
                <a:latin typeface="Arial"/>
                <a:cs typeface="Arial"/>
              </a:rPr>
              <a:t>Status</a:t>
            </a:r>
            <a:r>
              <a:rPr kumimoji="0" sz="1800" b="1" i="1" u="none" strike="noStrike" kern="0" cap="none" spc="-60" normalizeH="0" baseline="0" noProof="0" dirty="0">
                <a:ln>
                  <a:noFill/>
                </a:ln>
                <a:solidFill>
                  <a:srgbClr val="FF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field.</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97815" marR="0" lvl="0" indent="-285115" defTabSz="914400" eaLnBrk="1" fontAlgn="auto" latinLnBrk="0" hangingPunct="1">
              <a:lnSpc>
                <a:spcPts val="1920"/>
              </a:lnSpc>
              <a:spcBef>
                <a:spcPts val="0"/>
              </a:spcBef>
              <a:spcAft>
                <a:spcPts val="0"/>
              </a:spcAft>
              <a:buClrTx/>
              <a:buSzTx/>
              <a:buFontTx/>
              <a:buChar char="•"/>
              <a:tabLst>
                <a:tab pos="297815" algn="l"/>
              </a:tabLst>
              <a:defRPr/>
            </a:pPr>
            <a:r>
              <a:rPr kumimoji="0" sz="1800" b="0" i="0" u="none" strike="noStrike" kern="0" cap="none" spc="-125" normalizeH="0" baseline="0" noProof="0" dirty="0">
                <a:ln>
                  <a:noFill/>
                </a:ln>
                <a:solidFill>
                  <a:sysClr val="windowText" lastClr="000000"/>
                </a:solidFill>
                <a:effectLst/>
                <a:uLnTx/>
                <a:uFillTx/>
                <a:latin typeface="Arial"/>
                <a:cs typeface="Arial"/>
              </a:rPr>
              <a:t>Click</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70" normalizeH="0" baseline="0" noProof="0" dirty="0">
                <a:ln>
                  <a:noFill/>
                </a:ln>
                <a:solidFill>
                  <a:sysClr val="windowText" lastClr="000000"/>
                </a:solidFill>
                <a:effectLst/>
                <a:uLnTx/>
                <a:uFillTx/>
                <a:latin typeface="Arial"/>
                <a:cs typeface="Arial"/>
              </a:rPr>
              <a:t>on</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130" normalizeH="0" baseline="0" noProof="0" dirty="0">
                <a:ln>
                  <a:noFill/>
                </a:ln>
                <a:solidFill>
                  <a:sysClr val="windowText" lastClr="000000"/>
                </a:solidFill>
                <a:effectLst/>
                <a:uLnTx/>
                <a:uFillTx/>
                <a:latin typeface="Arial"/>
                <a:cs typeface="Arial"/>
              </a:rPr>
              <a:t>Step</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65" normalizeH="0" baseline="0" noProof="0" dirty="0">
                <a:ln>
                  <a:noFill/>
                </a:ln>
                <a:solidFill>
                  <a:sysClr val="windowText" lastClr="000000"/>
                </a:solidFill>
                <a:effectLst/>
                <a:uLnTx/>
                <a:uFillTx/>
                <a:latin typeface="Arial"/>
                <a:cs typeface="Arial"/>
              </a:rPr>
              <a:t>6:</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1" i="1" u="none" strike="noStrike" kern="0" cap="none" spc="-120" normalizeH="0" baseline="0" noProof="0" dirty="0">
                <a:ln>
                  <a:noFill/>
                </a:ln>
                <a:solidFill>
                  <a:srgbClr val="FF0000"/>
                </a:solidFill>
                <a:effectLst/>
                <a:uLnTx/>
                <a:uFillTx/>
                <a:latin typeface="Arial"/>
                <a:cs typeface="Arial"/>
              </a:rPr>
              <a:t>Upload</a:t>
            </a:r>
            <a:r>
              <a:rPr kumimoji="0" sz="1800" b="1" i="1" u="none" strike="noStrike" kern="0" cap="none" spc="-75" normalizeH="0" baseline="0" noProof="0" dirty="0">
                <a:ln>
                  <a:noFill/>
                </a:ln>
                <a:solidFill>
                  <a:srgbClr val="FF0000"/>
                </a:solidFill>
                <a:effectLst/>
                <a:uLnTx/>
                <a:uFillTx/>
                <a:latin typeface="Arial"/>
                <a:cs typeface="Arial"/>
              </a:rPr>
              <a:t> </a:t>
            </a:r>
            <a:r>
              <a:rPr kumimoji="0" sz="1800" b="1" i="1" u="none" strike="noStrike" kern="0" cap="none" spc="-165" normalizeH="0" baseline="0" noProof="0" dirty="0">
                <a:ln>
                  <a:noFill/>
                </a:ln>
                <a:solidFill>
                  <a:srgbClr val="FF0000"/>
                </a:solidFill>
                <a:effectLst/>
                <a:uLnTx/>
                <a:uFillTx/>
                <a:latin typeface="Arial"/>
                <a:cs typeface="Arial"/>
              </a:rPr>
              <a:t>Documents</a:t>
            </a:r>
            <a:r>
              <a:rPr kumimoji="0" sz="1800" b="1" i="1" u="none" strike="noStrike" kern="0" cap="none" spc="-80" normalizeH="0" baseline="0" noProof="0" dirty="0">
                <a:ln>
                  <a:noFill/>
                </a:ln>
                <a:solidFill>
                  <a:srgbClr val="FF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55" normalizeH="0" baseline="0" noProof="0" dirty="0">
                <a:ln>
                  <a:noFill/>
                </a:ln>
                <a:solidFill>
                  <a:sysClr val="windowText" lastClr="000000"/>
                </a:solidFill>
                <a:effectLst/>
                <a:uLnTx/>
                <a:uFillTx/>
                <a:latin typeface="Arial"/>
                <a:cs typeface="Arial"/>
              </a:rPr>
              <a:t>continue </a:t>
            </a:r>
            <a:r>
              <a:rPr kumimoji="0" sz="1800" b="0" i="0" u="none" strike="noStrike" kern="0" cap="none" spc="-60" normalizeH="0" baseline="0" noProof="0" dirty="0">
                <a:ln>
                  <a:noFill/>
                </a:ln>
                <a:solidFill>
                  <a:sysClr val="windowText" lastClr="000000"/>
                </a:solidFill>
                <a:effectLst/>
                <a:uLnTx/>
                <a:uFillTx/>
                <a:latin typeface="Arial"/>
                <a:cs typeface="Arial"/>
              </a:rPr>
              <a:t>your</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application.</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grpSp>
        <p:nvGrpSpPr>
          <p:cNvPr id="8" name="object 8"/>
          <p:cNvGrpSpPr/>
          <p:nvPr/>
        </p:nvGrpSpPr>
        <p:grpSpPr>
          <a:xfrm>
            <a:off x="117348" y="1024127"/>
            <a:ext cx="11957685" cy="2628900"/>
            <a:chOff x="117348" y="1024127"/>
            <a:chExt cx="11957685" cy="2628900"/>
          </a:xfrm>
        </p:grpSpPr>
        <p:pic>
          <p:nvPicPr>
            <p:cNvPr id="9" name="object 9"/>
            <p:cNvPicPr/>
            <p:nvPr/>
          </p:nvPicPr>
          <p:blipFill>
            <a:blip r:embed="rId4" cstate="print"/>
            <a:stretch>
              <a:fillRect/>
            </a:stretch>
          </p:blipFill>
          <p:spPr>
            <a:xfrm>
              <a:off x="117348" y="1024127"/>
              <a:ext cx="11957291" cy="2628899"/>
            </a:xfrm>
            <a:prstGeom prst="rect">
              <a:avLst/>
            </a:prstGeom>
          </p:spPr>
        </p:pic>
        <p:sp>
          <p:nvSpPr>
            <p:cNvPr id="10" name="object 10"/>
            <p:cNvSpPr/>
            <p:nvPr/>
          </p:nvSpPr>
          <p:spPr>
            <a:xfrm>
              <a:off x="1320355" y="2992373"/>
              <a:ext cx="443230" cy="0"/>
            </a:xfrm>
            <a:custGeom>
              <a:avLst/>
              <a:gdLst/>
              <a:ahLst/>
              <a:cxnLst/>
              <a:rect l="l" t="t" r="r" b="b"/>
              <a:pathLst>
                <a:path w="443230">
                  <a:moveTo>
                    <a:pt x="442912" y="0"/>
                  </a:moveTo>
                  <a:lnTo>
                    <a:pt x="0" y="0"/>
                  </a:lnTo>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1248915" y="2949508"/>
              <a:ext cx="85725" cy="85725"/>
            </a:xfrm>
            <a:custGeom>
              <a:avLst/>
              <a:gdLst/>
              <a:ahLst/>
              <a:cxnLst/>
              <a:rect l="l" t="t" r="r" b="b"/>
              <a:pathLst>
                <a:path w="85725" h="85725">
                  <a:moveTo>
                    <a:pt x="85725" y="0"/>
                  </a:moveTo>
                  <a:lnTo>
                    <a:pt x="0" y="42862"/>
                  </a:lnTo>
                  <a:lnTo>
                    <a:pt x="85725" y="85725"/>
                  </a:lnTo>
                  <a:lnTo>
                    <a:pt x="85725" y="0"/>
                  </a:lnTo>
                  <a:close/>
                </a:path>
              </a:pathLst>
            </a:custGeom>
            <a:solidFill>
              <a:srgbClr val="FF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2" name="object 12"/>
          <p:cNvSpPr txBox="1"/>
          <p:nvPr/>
        </p:nvSpPr>
        <p:spPr>
          <a:xfrm>
            <a:off x="9040730" y="6431979"/>
            <a:ext cx="180975" cy="177800"/>
          </a:xfrm>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25" normalizeH="0" baseline="0" noProof="0" dirty="0">
                <a:ln>
                  <a:noFill/>
                </a:ln>
                <a:solidFill>
                  <a:srgbClr val="888888"/>
                </a:solidFill>
                <a:effectLst/>
                <a:uLnTx/>
                <a:uFillTx/>
                <a:latin typeface="Arial"/>
                <a:cs typeface="Arial"/>
              </a:rPr>
              <a:t>34</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13" name="object 13"/>
          <p:cNvSpPr txBox="1">
            <a:spLocks noGrp="1"/>
          </p:cNvSpPr>
          <p:nvPr>
            <p:ph type="dt" sz="half" idx="6"/>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dirty="0">
                <a:ln>
                  <a:noFill/>
                </a:ln>
                <a:solidFill>
                  <a:srgbClr val="888888"/>
                </a:solidFill>
                <a:effectLst/>
                <a:uLnTx/>
                <a:uFillTx/>
                <a:latin typeface="Arial"/>
                <a:cs typeface="Arial"/>
              </a:rPr>
              <a:t>12/19/2023</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832485"/>
            <a:chOff x="0" y="0"/>
            <a:chExt cx="12192000" cy="832485"/>
          </a:xfrm>
        </p:grpSpPr>
        <p:pic>
          <p:nvPicPr>
            <p:cNvPr id="3" name="object 3"/>
            <p:cNvPicPr/>
            <p:nvPr/>
          </p:nvPicPr>
          <p:blipFill>
            <a:blip r:embed="rId2" cstate="print"/>
            <a:stretch>
              <a:fillRect/>
            </a:stretch>
          </p:blipFill>
          <p:spPr>
            <a:xfrm>
              <a:off x="0" y="0"/>
              <a:ext cx="12192000" cy="832103"/>
            </a:xfrm>
            <a:prstGeom prst="rect">
              <a:avLst/>
            </a:prstGeom>
          </p:spPr>
        </p:pic>
        <p:pic>
          <p:nvPicPr>
            <p:cNvPr id="4" name="object 4"/>
            <p:cNvPicPr/>
            <p:nvPr/>
          </p:nvPicPr>
          <p:blipFill>
            <a:blip r:embed="rId3" cstate="print"/>
            <a:stretch>
              <a:fillRect/>
            </a:stretch>
          </p:blipFill>
          <p:spPr>
            <a:xfrm>
              <a:off x="8737092" y="76200"/>
              <a:ext cx="3206495" cy="685799"/>
            </a:xfrm>
            <a:prstGeom prst="rect">
              <a:avLst/>
            </a:prstGeom>
          </p:spPr>
        </p:pic>
      </p:grpSp>
      <p:sp>
        <p:nvSpPr>
          <p:cNvPr id="5" name="object 5"/>
          <p:cNvSpPr txBox="1">
            <a:spLocks noGrp="1"/>
          </p:cNvSpPr>
          <p:nvPr>
            <p:ph type="title"/>
          </p:nvPr>
        </p:nvSpPr>
        <p:spPr>
          <a:xfrm>
            <a:off x="0" y="0"/>
            <a:ext cx="12192000" cy="832485"/>
          </a:xfrm>
          <a:prstGeom prst="rect">
            <a:avLst/>
          </a:prstGeom>
          <a:ln w="12700">
            <a:solidFill>
              <a:srgbClr val="2E528F"/>
            </a:solidFill>
          </a:ln>
        </p:spPr>
        <p:txBody>
          <a:bodyPr vert="horz" wrap="square" lIns="0" tIns="186055" rIns="0" bIns="0" rtlCol="0">
            <a:spAutoFit/>
          </a:bodyPr>
          <a:lstStyle/>
          <a:p>
            <a:pPr marL="52705">
              <a:lnSpc>
                <a:spcPct val="100000"/>
              </a:lnSpc>
              <a:spcBef>
                <a:spcPts val="1465"/>
              </a:spcBef>
            </a:pPr>
            <a:r>
              <a:rPr spc="-190" dirty="0"/>
              <a:t>Step</a:t>
            </a:r>
            <a:r>
              <a:rPr spc="-105" dirty="0"/>
              <a:t> 6:</a:t>
            </a:r>
            <a:r>
              <a:rPr spc="-100" dirty="0"/>
              <a:t> </a:t>
            </a:r>
            <a:r>
              <a:rPr spc="-135" dirty="0"/>
              <a:t>Upload</a:t>
            </a:r>
            <a:r>
              <a:rPr spc="-105" dirty="0"/>
              <a:t> </a:t>
            </a:r>
            <a:r>
              <a:rPr spc="-35" dirty="0"/>
              <a:t>Documents</a:t>
            </a:r>
          </a:p>
        </p:txBody>
      </p:sp>
      <p:sp>
        <p:nvSpPr>
          <p:cNvPr id="6" name="object 6"/>
          <p:cNvSpPr txBox="1"/>
          <p:nvPr/>
        </p:nvSpPr>
        <p:spPr>
          <a:xfrm>
            <a:off x="0" y="838200"/>
            <a:ext cx="12192000" cy="368935"/>
          </a:xfrm>
          <a:prstGeom prst="rect">
            <a:avLst/>
          </a:prstGeom>
          <a:solidFill>
            <a:srgbClr val="92D050"/>
          </a:solidFill>
        </p:spPr>
        <p:txBody>
          <a:bodyPr vert="horz" wrap="square" lIns="0" tIns="30480" rIns="0" bIns="0" rtlCol="0">
            <a:spAutoFit/>
          </a:bodyPr>
          <a:lstStyle/>
          <a:p>
            <a:pPr marL="0" marR="0" lvl="0" indent="0" algn="ctr" defTabSz="914400" eaLnBrk="1" fontAlgn="auto" latinLnBrk="0" hangingPunct="1">
              <a:lnSpc>
                <a:spcPct val="100000"/>
              </a:lnSpc>
              <a:spcBef>
                <a:spcPts val="240"/>
              </a:spcBef>
              <a:spcAft>
                <a:spcPts val="0"/>
              </a:spcAft>
              <a:buClrTx/>
              <a:buSzTx/>
              <a:buFontTx/>
              <a:buNone/>
              <a:tabLst/>
              <a:defRPr/>
            </a:pPr>
            <a:r>
              <a:rPr kumimoji="0" sz="1800" b="0" i="1" u="none" strike="noStrike" kern="0" cap="none" spc="-140" normalizeH="0" baseline="0" noProof="0" dirty="0">
                <a:ln>
                  <a:noFill/>
                </a:ln>
                <a:solidFill>
                  <a:sysClr val="windowText" lastClr="000000"/>
                </a:solidFill>
                <a:effectLst/>
                <a:uLnTx/>
                <a:uFillTx/>
                <a:latin typeface="Arial"/>
                <a:cs typeface="Arial"/>
              </a:rPr>
              <a:t>This</a:t>
            </a:r>
            <a:r>
              <a:rPr kumimoji="0" sz="1800" b="0" i="1" u="none" strike="noStrike" kern="0" cap="none" spc="-65" normalizeH="0" baseline="0" noProof="0" dirty="0">
                <a:ln>
                  <a:noFill/>
                </a:ln>
                <a:solidFill>
                  <a:sysClr val="windowText" lastClr="000000"/>
                </a:solidFill>
                <a:effectLst/>
                <a:uLnTx/>
                <a:uFillTx/>
                <a:latin typeface="Arial"/>
                <a:cs typeface="Arial"/>
              </a:rPr>
              <a:t> </a:t>
            </a:r>
            <a:r>
              <a:rPr kumimoji="0" sz="1800" b="0" i="1" u="none" strike="noStrike" kern="0" cap="none" spc="-105" normalizeH="0" baseline="0" noProof="0" dirty="0">
                <a:ln>
                  <a:noFill/>
                </a:ln>
                <a:solidFill>
                  <a:sysClr val="windowText" lastClr="000000"/>
                </a:solidFill>
                <a:effectLst/>
                <a:uLnTx/>
                <a:uFillTx/>
                <a:latin typeface="Arial"/>
                <a:cs typeface="Arial"/>
              </a:rPr>
              <a:t>step</a:t>
            </a:r>
            <a:r>
              <a:rPr kumimoji="0" sz="1800" b="0" i="1" u="none" strike="noStrike" kern="0" cap="none" spc="-55" normalizeH="0" baseline="0" noProof="0" dirty="0">
                <a:ln>
                  <a:noFill/>
                </a:ln>
                <a:solidFill>
                  <a:sysClr val="windowText" lastClr="000000"/>
                </a:solidFill>
                <a:effectLst/>
                <a:uLnTx/>
                <a:uFillTx/>
                <a:latin typeface="Arial"/>
                <a:cs typeface="Arial"/>
              </a:rPr>
              <a:t> </a:t>
            </a:r>
            <a:r>
              <a:rPr kumimoji="0" sz="1800" b="0" i="1" u="none" strike="noStrike" kern="0" cap="none" spc="-110" normalizeH="0" baseline="0" noProof="0" dirty="0">
                <a:ln>
                  <a:noFill/>
                </a:ln>
                <a:solidFill>
                  <a:sysClr val="windowText" lastClr="000000"/>
                </a:solidFill>
                <a:effectLst/>
                <a:uLnTx/>
                <a:uFillTx/>
                <a:latin typeface="Arial"/>
                <a:cs typeface="Arial"/>
              </a:rPr>
              <a:t>is</a:t>
            </a:r>
            <a:r>
              <a:rPr kumimoji="0" sz="1800" b="0" i="1" u="none" strike="noStrike" kern="0" cap="none" spc="-45" normalizeH="0" baseline="0" noProof="0" dirty="0">
                <a:ln>
                  <a:noFill/>
                </a:ln>
                <a:solidFill>
                  <a:sysClr val="windowText" lastClr="000000"/>
                </a:solidFill>
                <a:effectLst/>
                <a:uLnTx/>
                <a:uFillTx/>
                <a:latin typeface="Arial"/>
                <a:cs typeface="Arial"/>
              </a:rPr>
              <a:t> </a:t>
            </a:r>
            <a:r>
              <a:rPr kumimoji="0" sz="1800" b="0" i="1" u="none" strike="noStrike" kern="0" cap="none" spc="-40" normalizeH="0" baseline="0" noProof="0" dirty="0">
                <a:ln>
                  <a:noFill/>
                </a:ln>
                <a:solidFill>
                  <a:sysClr val="windowText" lastClr="000000"/>
                </a:solidFill>
                <a:effectLst/>
                <a:uLnTx/>
                <a:uFillTx/>
                <a:latin typeface="Arial"/>
                <a:cs typeface="Arial"/>
              </a:rPr>
              <a:t>optional</a:t>
            </a:r>
            <a:r>
              <a:rPr kumimoji="0" sz="1800" b="0" i="1" u="none" strike="noStrike" kern="0" cap="none" spc="-60" normalizeH="0" baseline="0" noProof="0" dirty="0">
                <a:ln>
                  <a:noFill/>
                </a:ln>
                <a:solidFill>
                  <a:sysClr val="windowText" lastClr="000000"/>
                </a:solidFill>
                <a:effectLst/>
                <a:uLnTx/>
                <a:uFillTx/>
                <a:latin typeface="Arial"/>
                <a:cs typeface="Arial"/>
              </a:rPr>
              <a:t> </a:t>
            </a:r>
            <a:r>
              <a:rPr kumimoji="0" sz="1800" b="0" i="1" u="none" strike="noStrike" kern="0" cap="none" spc="-120" normalizeH="0" baseline="0" noProof="0" dirty="0">
                <a:ln>
                  <a:noFill/>
                </a:ln>
                <a:solidFill>
                  <a:sysClr val="windowText" lastClr="000000"/>
                </a:solidFill>
                <a:effectLst/>
                <a:uLnTx/>
                <a:uFillTx/>
                <a:latin typeface="Arial"/>
                <a:cs typeface="Arial"/>
              </a:rPr>
              <a:t>except</a:t>
            </a:r>
            <a:r>
              <a:rPr kumimoji="0" sz="1800" b="0" i="1" u="none" strike="noStrike" kern="0" cap="none" spc="-55" normalizeH="0" baseline="0" noProof="0" dirty="0">
                <a:ln>
                  <a:noFill/>
                </a:ln>
                <a:solidFill>
                  <a:sysClr val="windowText" lastClr="000000"/>
                </a:solidFill>
                <a:effectLst/>
                <a:uLnTx/>
                <a:uFillTx/>
                <a:latin typeface="Arial"/>
                <a:cs typeface="Arial"/>
              </a:rPr>
              <a:t> </a:t>
            </a:r>
            <a:r>
              <a:rPr kumimoji="0" sz="1800" b="0" i="1" u="none" strike="noStrike" kern="0" cap="none" spc="-20" normalizeH="0" baseline="0" noProof="0" dirty="0">
                <a:ln>
                  <a:noFill/>
                </a:ln>
                <a:solidFill>
                  <a:sysClr val="windowText" lastClr="000000"/>
                </a:solidFill>
                <a:effectLst/>
                <a:uLnTx/>
                <a:uFillTx/>
                <a:latin typeface="Arial"/>
                <a:cs typeface="Arial"/>
              </a:rPr>
              <a:t>for</a:t>
            </a:r>
            <a:r>
              <a:rPr kumimoji="0" sz="1800" b="0" i="1" u="none" strike="noStrike" kern="0" cap="none" spc="-75" normalizeH="0" baseline="0" noProof="0" dirty="0">
                <a:ln>
                  <a:noFill/>
                </a:ln>
                <a:solidFill>
                  <a:sysClr val="windowText" lastClr="000000"/>
                </a:solidFill>
                <a:effectLst/>
                <a:uLnTx/>
                <a:uFillTx/>
                <a:latin typeface="Arial"/>
                <a:cs typeface="Arial"/>
              </a:rPr>
              <a:t> </a:t>
            </a:r>
            <a:r>
              <a:rPr kumimoji="0" sz="1800" b="0" i="1" u="none" strike="noStrike" kern="0" cap="none" spc="-70" normalizeH="0" baseline="0" noProof="0" dirty="0">
                <a:ln>
                  <a:noFill/>
                </a:ln>
                <a:solidFill>
                  <a:sysClr val="windowText" lastClr="000000"/>
                </a:solidFill>
                <a:effectLst/>
                <a:uLnTx/>
                <a:uFillTx/>
                <a:latin typeface="Arial"/>
                <a:cs typeface="Arial"/>
              </a:rPr>
              <a:t>Transportation,</a:t>
            </a:r>
            <a:r>
              <a:rPr kumimoji="0" sz="1800" b="0" i="1" u="none" strike="noStrike" kern="0" cap="none" spc="-45" normalizeH="0" baseline="0" noProof="0" dirty="0">
                <a:ln>
                  <a:noFill/>
                </a:ln>
                <a:solidFill>
                  <a:sysClr val="windowText" lastClr="000000"/>
                </a:solidFill>
                <a:effectLst/>
                <a:uLnTx/>
                <a:uFillTx/>
                <a:latin typeface="Arial"/>
                <a:cs typeface="Arial"/>
              </a:rPr>
              <a:t> </a:t>
            </a:r>
            <a:r>
              <a:rPr kumimoji="0" sz="1800" b="0" i="1" u="none" strike="noStrike" kern="0" cap="none" spc="-135" normalizeH="0" baseline="0" noProof="0" dirty="0">
                <a:ln>
                  <a:noFill/>
                </a:ln>
                <a:solidFill>
                  <a:sysClr val="windowText" lastClr="000000"/>
                </a:solidFill>
                <a:effectLst/>
                <a:uLnTx/>
                <a:uFillTx/>
                <a:latin typeface="Arial"/>
                <a:cs typeface="Arial"/>
              </a:rPr>
              <a:t>Home</a:t>
            </a:r>
            <a:r>
              <a:rPr kumimoji="0" sz="1800" b="0" i="1" u="none" strike="noStrike" kern="0" cap="none" spc="-50" normalizeH="0" baseline="0" noProof="0" dirty="0">
                <a:ln>
                  <a:noFill/>
                </a:ln>
                <a:solidFill>
                  <a:sysClr val="windowText" lastClr="000000"/>
                </a:solidFill>
                <a:effectLst/>
                <a:uLnTx/>
                <a:uFillTx/>
                <a:latin typeface="Arial"/>
                <a:cs typeface="Arial"/>
              </a:rPr>
              <a:t> </a:t>
            </a:r>
            <a:r>
              <a:rPr kumimoji="0" sz="1800" b="0" i="1" u="none" strike="noStrike" kern="0" cap="none" spc="-75" normalizeH="0" baseline="0" noProof="0" dirty="0">
                <a:ln>
                  <a:noFill/>
                </a:ln>
                <a:solidFill>
                  <a:sysClr val="windowText" lastClr="000000"/>
                </a:solidFill>
                <a:effectLst/>
                <a:uLnTx/>
                <a:uFillTx/>
                <a:latin typeface="Arial"/>
                <a:cs typeface="Arial"/>
              </a:rPr>
              <a:t>Health,</a:t>
            </a:r>
            <a:r>
              <a:rPr kumimoji="0" sz="1800" b="0" i="1" u="none" strike="noStrike" kern="0" cap="none" spc="-45" normalizeH="0" baseline="0" noProof="0" dirty="0">
                <a:ln>
                  <a:noFill/>
                </a:ln>
                <a:solidFill>
                  <a:sysClr val="windowText" lastClr="000000"/>
                </a:solidFill>
                <a:effectLst/>
                <a:uLnTx/>
                <a:uFillTx/>
                <a:latin typeface="Arial"/>
                <a:cs typeface="Arial"/>
              </a:rPr>
              <a:t> </a:t>
            </a:r>
            <a:r>
              <a:rPr kumimoji="0" sz="1800" b="0" i="1" u="none" strike="noStrike" kern="0" cap="none" spc="-90" normalizeH="0" baseline="0" noProof="0" dirty="0">
                <a:ln>
                  <a:noFill/>
                </a:ln>
                <a:solidFill>
                  <a:sysClr val="windowText" lastClr="000000"/>
                </a:solidFill>
                <a:effectLst/>
                <a:uLnTx/>
                <a:uFillTx/>
                <a:latin typeface="Arial"/>
                <a:cs typeface="Arial"/>
              </a:rPr>
              <a:t>and</a:t>
            </a:r>
            <a:r>
              <a:rPr kumimoji="0" sz="1800" b="0" i="1" u="none" strike="noStrike" kern="0" cap="none" spc="-55" normalizeH="0" baseline="0" noProof="0" dirty="0">
                <a:ln>
                  <a:noFill/>
                </a:ln>
                <a:solidFill>
                  <a:sysClr val="windowText" lastClr="000000"/>
                </a:solidFill>
                <a:effectLst/>
                <a:uLnTx/>
                <a:uFillTx/>
                <a:latin typeface="Arial"/>
                <a:cs typeface="Arial"/>
              </a:rPr>
              <a:t> </a:t>
            </a:r>
            <a:r>
              <a:rPr kumimoji="0" sz="1800" b="0" i="1" u="none" strike="noStrike" kern="0" cap="none" spc="-175" normalizeH="0" baseline="0" noProof="0" dirty="0">
                <a:ln>
                  <a:noFill/>
                </a:ln>
                <a:solidFill>
                  <a:sysClr val="windowText" lastClr="000000"/>
                </a:solidFill>
                <a:effectLst/>
                <a:uLnTx/>
                <a:uFillTx/>
                <a:latin typeface="Arial"/>
                <a:cs typeface="Arial"/>
              </a:rPr>
              <a:t>DME</a:t>
            </a:r>
            <a:r>
              <a:rPr kumimoji="0" sz="1800" b="0" i="1" u="none" strike="noStrike" kern="0" cap="none" spc="-55" normalizeH="0" baseline="0" noProof="0" dirty="0">
                <a:ln>
                  <a:noFill/>
                </a:ln>
                <a:solidFill>
                  <a:sysClr val="windowText" lastClr="000000"/>
                </a:solidFill>
                <a:effectLst/>
                <a:uLnTx/>
                <a:uFillTx/>
                <a:latin typeface="Arial"/>
                <a:cs typeface="Arial"/>
              </a:rPr>
              <a:t> </a:t>
            </a:r>
            <a:r>
              <a:rPr kumimoji="0" sz="1800" b="0" i="1" u="none" strike="noStrike" kern="0" cap="none" spc="-10" normalizeH="0" baseline="0" noProof="0" dirty="0">
                <a:ln>
                  <a:noFill/>
                </a:ln>
                <a:solidFill>
                  <a:sysClr val="windowText" lastClr="000000"/>
                </a:solidFill>
                <a:effectLst/>
                <a:uLnTx/>
                <a:uFillTx/>
                <a:latin typeface="Arial"/>
                <a:cs typeface="Arial"/>
              </a:rPr>
              <a:t>provides.</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7" name="object 7"/>
          <p:cNvSpPr txBox="1"/>
          <p:nvPr/>
        </p:nvSpPr>
        <p:spPr>
          <a:xfrm>
            <a:off x="313613" y="4833620"/>
            <a:ext cx="8604250" cy="1132205"/>
          </a:xfrm>
          <a:prstGeom prst="rect">
            <a:avLst/>
          </a:prstGeom>
        </p:spPr>
        <p:txBody>
          <a:bodyPr vert="horz" wrap="square" lIns="0" tIns="12700" rIns="0" bIns="0" rtlCol="0">
            <a:spAutoFit/>
          </a:bodyPr>
          <a:lstStyle/>
          <a:p>
            <a:pPr marL="319405" marR="0" lvl="0" indent="-286385" defTabSz="914400" eaLnBrk="1" fontAlgn="auto" latinLnBrk="0" hangingPunct="1">
              <a:lnSpc>
                <a:spcPct val="100000"/>
              </a:lnSpc>
              <a:spcBef>
                <a:spcPts val="100"/>
              </a:spcBef>
              <a:spcAft>
                <a:spcPts val="0"/>
              </a:spcAft>
              <a:buClrTx/>
              <a:buSzTx/>
              <a:buFontTx/>
              <a:buChar char="•"/>
              <a:tabLst>
                <a:tab pos="319405" algn="l"/>
              </a:tabLst>
              <a:defRPr/>
            </a:pPr>
            <a:r>
              <a:rPr kumimoji="0" sz="1800" b="0" i="0" u="none" strike="noStrike" kern="0" cap="none" spc="-114" normalizeH="0" baseline="0" noProof="0" dirty="0">
                <a:ln>
                  <a:noFill/>
                </a:ln>
                <a:solidFill>
                  <a:sysClr val="windowText" lastClr="000000"/>
                </a:solidFill>
                <a:effectLst/>
                <a:uLnTx/>
                <a:uFillTx/>
                <a:latin typeface="Arial"/>
                <a:cs typeface="Arial"/>
              </a:rPr>
              <a:t>From</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55" normalizeH="0" baseline="0" noProof="0" dirty="0">
                <a:ln>
                  <a:noFill/>
                </a:ln>
                <a:solidFill>
                  <a:sysClr val="windowText" lastClr="000000"/>
                </a:solidFill>
                <a:effectLst/>
                <a:uLnTx/>
                <a:uFillTx/>
                <a:latin typeface="Arial"/>
                <a:cs typeface="Arial"/>
              </a:rPr>
              <a:t>dropdown </a:t>
            </a:r>
            <a:r>
              <a:rPr kumimoji="0" sz="1800" b="0" i="0" u="none" strike="noStrike" kern="0" cap="none" spc="-105" normalizeH="0" baseline="0" noProof="0" dirty="0">
                <a:ln>
                  <a:noFill/>
                </a:ln>
                <a:solidFill>
                  <a:sysClr val="windowText" lastClr="000000"/>
                </a:solidFill>
                <a:effectLst/>
                <a:uLnTx/>
                <a:uFillTx/>
                <a:latin typeface="Arial"/>
                <a:cs typeface="Arial"/>
              </a:rPr>
              <a:t>box</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70" normalizeH="0" baseline="0" noProof="0" dirty="0">
                <a:ln>
                  <a:noFill/>
                </a:ln>
                <a:solidFill>
                  <a:sysClr val="windowText" lastClr="000000"/>
                </a:solidFill>
                <a:effectLst/>
                <a:uLnTx/>
                <a:uFillTx/>
                <a:latin typeface="Arial"/>
                <a:cs typeface="Arial"/>
              </a:rPr>
              <a:t>labeled</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80" normalizeH="0" baseline="0" noProof="0" dirty="0">
                <a:ln>
                  <a:noFill/>
                </a:ln>
                <a:solidFill>
                  <a:sysClr val="windowText" lastClr="000000"/>
                </a:solidFill>
                <a:effectLst/>
                <a:uLnTx/>
                <a:uFillTx/>
                <a:latin typeface="Arial"/>
                <a:cs typeface="Arial"/>
              </a:rPr>
              <a:t>Document</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155" normalizeH="0" baseline="0" noProof="0" dirty="0">
                <a:ln>
                  <a:noFill/>
                </a:ln>
                <a:solidFill>
                  <a:sysClr val="windowText" lastClr="000000"/>
                </a:solidFill>
                <a:effectLst/>
                <a:uLnTx/>
                <a:uFillTx/>
                <a:latin typeface="Arial"/>
                <a:cs typeface="Arial"/>
              </a:rPr>
              <a:t>Type</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80" normalizeH="0" baseline="0" noProof="0" dirty="0">
                <a:ln>
                  <a:noFill/>
                </a:ln>
                <a:solidFill>
                  <a:sysClr val="windowText" lastClr="000000"/>
                </a:solidFill>
                <a:effectLst/>
                <a:uLnTx/>
                <a:uFillTx/>
                <a:latin typeface="Arial"/>
                <a:cs typeface="Arial"/>
              </a:rPr>
              <a:t>select</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65" normalizeH="0" baseline="0" noProof="0" dirty="0">
                <a:ln>
                  <a:noFill/>
                </a:ln>
                <a:solidFill>
                  <a:sysClr val="windowText" lastClr="000000"/>
                </a:solidFill>
                <a:effectLst/>
                <a:uLnTx/>
                <a:uFillTx/>
                <a:latin typeface="Arial"/>
                <a:cs typeface="Arial"/>
              </a:rPr>
              <a:t> document </a:t>
            </a:r>
            <a:r>
              <a:rPr kumimoji="0" sz="1800" b="0" i="0" u="none" strike="noStrike" kern="0" cap="none" spc="-85" normalizeH="0" baseline="0" noProof="0" dirty="0">
                <a:ln>
                  <a:noFill/>
                </a:ln>
                <a:solidFill>
                  <a:sysClr val="windowText" lastClr="000000"/>
                </a:solidFill>
                <a:effectLst/>
                <a:uLnTx/>
                <a:uFillTx/>
                <a:latin typeface="Arial"/>
                <a:cs typeface="Arial"/>
              </a:rPr>
              <a:t>being</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uploaded.</a:t>
            </a:r>
            <a:endParaRPr kumimoji="0" sz="1800" b="0" i="0" u="none" strike="noStrike" kern="0" cap="none" spc="0" normalizeH="0" baseline="0" noProof="0">
              <a:ln>
                <a:noFill/>
              </a:ln>
              <a:solidFill>
                <a:sysClr val="windowText" lastClr="000000"/>
              </a:solidFill>
              <a:effectLst/>
              <a:uLnTx/>
              <a:uFillTx/>
              <a:latin typeface="Arial"/>
              <a:cs typeface="Arial"/>
            </a:endParaRPr>
          </a:p>
          <a:p>
            <a:pPr marL="319405" marR="0" lvl="0" indent="-286385" defTabSz="914400" eaLnBrk="1" fontAlgn="auto" latinLnBrk="0" hangingPunct="1">
              <a:lnSpc>
                <a:spcPct val="100000"/>
              </a:lnSpc>
              <a:spcBef>
                <a:spcPts val="0"/>
              </a:spcBef>
              <a:spcAft>
                <a:spcPts val="0"/>
              </a:spcAft>
              <a:buClrTx/>
              <a:buSzTx/>
              <a:buFontTx/>
              <a:buChar char="•"/>
              <a:tabLst>
                <a:tab pos="319405" algn="l"/>
              </a:tabLst>
              <a:defRPr/>
            </a:pPr>
            <a:r>
              <a:rPr kumimoji="0" sz="1800" b="0" i="0" u="none" strike="noStrike" kern="0" cap="none" spc="-114" normalizeH="0" baseline="0" noProof="0" dirty="0">
                <a:ln>
                  <a:noFill/>
                </a:ln>
                <a:solidFill>
                  <a:sysClr val="windowText" lastClr="000000"/>
                </a:solidFill>
                <a:effectLst/>
                <a:uLnTx/>
                <a:uFillTx/>
                <a:latin typeface="Arial"/>
                <a:cs typeface="Arial"/>
              </a:rPr>
              <a:t>From</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80" normalizeH="0" baseline="0" noProof="0" dirty="0">
                <a:ln>
                  <a:noFill/>
                </a:ln>
                <a:solidFill>
                  <a:sysClr val="windowText" lastClr="000000"/>
                </a:solidFill>
                <a:effectLst/>
                <a:uLnTx/>
                <a:uFillTx/>
                <a:latin typeface="Arial"/>
                <a:cs typeface="Arial"/>
              </a:rPr>
              <a:t>Document</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120" normalizeH="0" baseline="0" noProof="0" dirty="0">
                <a:ln>
                  <a:noFill/>
                </a:ln>
                <a:solidFill>
                  <a:sysClr val="windowText" lastClr="000000"/>
                </a:solidFill>
                <a:effectLst/>
                <a:uLnTx/>
                <a:uFillTx/>
                <a:latin typeface="Arial"/>
                <a:cs typeface="Arial"/>
              </a:rPr>
              <a:t>Name</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55" normalizeH="0" baseline="0" noProof="0" dirty="0">
                <a:ln>
                  <a:noFill/>
                </a:ln>
                <a:solidFill>
                  <a:sysClr val="windowText" lastClr="000000"/>
                </a:solidFill>
                <a:effectLst/>
                <a:uLnTx/>
                <a:uFillTx/>
                <a:latin typeface="Arial"/>
                <a:cs typeface="Arial"/>
              </a:rPr>
              <a:t>drop</a:t>
            </a:r>
            <a:r>
              <a:rPr kumimoji="0" sz="1800" b="0" i="0" u="none" strike="noStrike" kern="0" cap="none" spc="-65" normalizeH="0" baseline="0" noProof="0" dirty="0">
                <a:ln>
                  <a:noFill/>
                </a:ln>
                <a:solidFill>
                  <a:sysClr val="windowText" lastClr="000000"/>
                </a:solidFill>
                <a:effectLst/>
                <a:uLnTx/>
                <a:uFillTx/>
                <a:latin typeface="Arial"/>
                <a:cs typeface="Arial"/>
              </a:rPr>
              <a:t> down </a:t>
            </a:r>
            <a:r>
              <a:rPr kumimoji="0" sz="1800" b="0" i="0" u="none" strike="noStrike" kern="0" cap="none" spc="-105" normalizeH="0" baseline="0" noProof="0" dirty="0">
                <a:ln>
                  <a:noFill/>
                </a:ln>
                <a:solidFill>
                  <a:sysClr val="windowText" lastClr="000000"/>
                </a:solidFill>
                <a:effectLst/>
                <a:uLnTx/>
                <a:uFillTx/>
                <a:latin typeface="Arial"/>
                <a:cs typeface="Arial"/>
              </a:rPr>
              <a:t>box</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80" normalizeH="0" baseline="0" noProof="0" dirty="0">
                <a:ln>
                  <a:noFill/>
                </a:ln>
                <a:solidFill>
                  <a:sysClr val="windowText" lastClr="000000"/>
                </a:solidFill>
                <a:effectLst/>
                <a:uLnTx/>
                <a:uFillTx/>
                <a:latin typeface="Arial"/>
                <a:cs typeface="Arial"/>
              </a:rPr>
              <a:t>select</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name</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of</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65" normalizeH="0" baseline="0" noProof="0" dirty="0">
                <a:ln>
                  <a:noFill/>
                </a:ln>
                <a:solidFill>
                  <a:sysClr val="windowText" lastClr="000000"/>
                </a:solidFill>
                <a:effectLst/>
                <a:uLnTx/>
                <a:uFillTx/>
                <a:latin typeface="Arial"/>
                <a:cs typeface="Arial"/>
              </a:rPr>
              <a:t> document</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being</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uploaded.</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98450" marR="0" lvl="0" indent="-285750" defTabSz="914400" eaLnBrk="1" fontAlgn="auto" latinLnBrk="0" hangingPunct="1">
              <a:lnSpc>
                <a:spcPct val="100000"/>
              </a:lnSpc>
              <a:spcBef>
                <a:spcPts val="70"/>
              </a:spcBef>
              <a:spcAft>
                <a:spcPts val="0"/>
              </a:spcAft>
              <a:buClrTx/>
              <a:buSzTx/>
              <a:buFontTx/>
              <a:buChar char="•"/>
              <a:tabLst>
                <a:tab pos="298450" algn="l"/>
              </a:tabLst>
              <a:defRPr/>
            </a:pPr>
            <a:r>
              <a:rPr kumimoji="0" sz="1800" b="0" i="0" u="none" strike="noStrike" kern="0" cap="none" spc="-125" normalizeH="0" baseline="0" noProof="0" dirty="0">
                <a:ln>
                  <a:noFill/>
                </a:ln>
                <a:solidFill>
                  <a:sysClr val="windowText" lastClr="000000"/>
                </a:solidFill>
                <a:effectLst/>
                <a:uLnTx/>
                <a:uFillTx/>
                <a:latin typeface="Arial"/>
                <a:cs typeface="Arial"/>
              </a:rPr>
              <a:t>Click</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0" i="0" u="none" strike="noStrike" kern="0" cap="none" spc="-70" normalizeH="0" baseline="0" noProof="0" dirty="0">
                <a:ln>
                  <a:noFill/>
                </a:ln>
                <a:solidFill>
                  <a:sysClr val="windowText" lastClr="000000"/>
                </a:solidFill>
                <a:effectLst/>
                <a:uLnTx/>
                <a:uFillTx/>
                <a:latin typeface="Arial"/>
                <a:cs typeface="Arial"/>
              </a:rPr>
              <a:t>on</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65" normalizeH="0" baseline="0" noProof="0" dirty="0">
                <a:ln>
                  <a:noFill/>
                </a:ln>
                <a:solidFill>
                  <a:sysClr val="windowText" lastClr="000000"/>
                </a:solidFill>
                <a:effectLst/>
                <a:uLnTx/>
                <a:uFillTx/>
                <a:latin typeface="Arial"/>
                <a:cs typeface="Arial"/>
              </a:rPr>
              <a:t>paperclip</a:t>
            </a:r>
            <a:r>
              <a:rPr kumimoji="0" sz="1800" b="0" i="0" u="none" strike="noStrike" kern="0" cap="none" spc="-40" normalizeH="0" baseline="0" noProof="0" dirty="0">
                <a:ln>
                  <a:noFill/>
                </a:ln>
                <a:solidFill>
                  <a:sysClr val="windowText" lastClr="000000"/>
                </a:solidFill>
                <a:effectLst/>
                <a:uLnTx/>
                <a:uFillTx/>
                <a:latin typeface="Arial"/>
                <a:cs typeface="Arial"/>
              </a:rPr>
              <a:t> </a:t>
            </a:r>
            <a:r>
              <a:rPr kumimoji="0" sz="1800" b="0" i="0" u="none" strike="noStrike" kern="0" cap="none" spc="-80" normalizeH="0" baseline="0" noProof="0" dirty="0">
                <a:ln>
                  <a:noFill/>
                </a:ln>
                <a:solidFill>
                  <a:sysClr val="windowText" lastClr="000000"/>
                </a:solidFill>
                <a:effectLst/>
                <a:uLnTx/>
                <a:uFillTx/>
                <a:latin typeface="Arial"/>
                <a:cs typeface="Arial"/>
              </a:rPr>
              <a:t>icon</a:t>
            </a:r>
            <a:r>
              <a:rPr kumimoji="0" sz="1800" b="0" i="0" u="none" strike="noStrike" kern="0" cap="none" spc="-4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120" normalizeH="0" baseline="0" noProof="0" dirty="0">
                <a:ln>
                  <a:noFill/>
                </a:ln>
                <a:solidFill>
                  <a:sysClr val="windowText" lastClr="000000"/>
                </a:solidFill>
                <a:effectLst/>
                <a:uLnTx/>
                <a:uFillTx/>
                <a:latin typeface="Arial"/>
                <a:cs typeface="Arial"/>
              </a:rPr>
              <a:t>search</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for</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65" normalizeH="0" baseline="0" noProof="0" dirty="0">
                <a:ln>
                  <a:noFill/>
                </a:ln>
                <a:solidFill>
                  <a:sysClr val="windowText" lastClr="000000"/>
                </a:solidFill>
                <a:effectLst/>
                <a:uLnTx/>
                <a:uFillTx/>
                <a:latin typeface="Arial"/>
                <a:cs typeface="Arial"/>
              </a:rPr>
              <a:t>document</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being</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uploaded.</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98450" marR="0" lvl="0" indent="-285750" defTabSz="914400" eaLnBrk="1" fontAlgn="auto" latinLnBrk="0" hangingPunct="1">
              <a:lnSpc>
                <a:spcPct val="100000"/>
              </a:lnSpc>
              <a:spcBef>
                <a:spcPts val="0"/>
              </a:spcBef>
              <a:spcAft>
                <a:spcPts val="0"/>
              </a:spcAft>
              <a:buClrTx/>
              <a:buSzTx/>
              <a:buFontTx/>
              <a:buChar char="•"/>
              <a:tabLst>
                <a:tab pos="298450" algn="l"/>
              </a:tabLst>
              <a:defRPr/>
            </a:pPr>
            <a:r>
              <a:rPr kumimoji="0" sz="1800" b="0" i="0" u="none" strike="noStrike" kern="0" cap="none" spc="-140" normalizeH="0" baseline="0" noProof="0" dirty="0">
                <a:ln>
                  <a:noFill/>
                </a:ln>
                <a:solidFill>
                  <a:sysClr val="windowText" lastClr="000000"/>
                </a:solidFill>
                <a:effectLst/>
                <a:uLnTx/>
                <a:uFillTx/>
                <a:latin typeface="Arial"/>
                <a:cs typeface="Arial"/>
              </a:rPr>
              <a:t>Once</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65" normalizeH="0" baseline="0" noProof="0" dirty="0">
                <a:ln>
                  <a:noFill/>
                </a:ln>
                <a:solidFill>
                  <a:sysClr val="windowText" lastClr="000000"/>
                </a:solidFill>
                <a:effectLst/>
                <a:uLnTx/>
                <a:uFillTx/>
                <a:latin typeface="Arial"/>
                <a:cs typeface="Arial"/>
              </a:rPr>
              <a:t>document</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105" normalizeH="0" baseline="0" noProof="0" dirty="0">
                <a:ln>
                  <a:noFill/>
                </a:ln>
                <a:solidFill>
                  <a:sysClr val="windowText" lastClr="000000"/>
                </a:solidFill>
                <a:effectLst/>
                <a:uLnTx/>
                <a:uFillTx/>
                <a:latin typeface="Arial"/>
                <a:cs typeface="Arial"/>
              </a:rPr>
              <a:t>is</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55" normalizeH="0" baseline="0" noProof="0" dirty="0">
                <a:ln>
                  <a:noFill/>
                </a:ln>
                <a:solidFill>
                  <a:sysClr val="windowText" lastClr="000000"/>
                </a:solidFill>
                <a:effectLst/>
                <a:uLnTx/>
                <a:uFillTx/>
                <a:latin typeface="Arial"/>
                <a:cs typeface="Arial"/>
              </a:rPr>
              <a:t>found</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click</a:t>
            </a:r>
            <a:r>
              <a:rPr kumimoji="0" sz="1800" b="0" i="0" u="none" strike="noStrike" kern="0" cap="none" spc="-45" normalizeH="0" baseline="0" noProof="0" dirty="0">
                <a:ln>
                  <a:noFill/>
                </a:ln>
                <a:solidFill>
                  <a:sysClr val="windowText" lastClr="000000"/>
                </a:solidFill>
                <a:effectLst/>
                <a:uLnTx/>
                <a:uFillTx/>
                <a:latin typeface="Arial"/>
                <a:cs typeface="Arial"/>
              </a:rPr>
              <a:t> </a:t>
            </a:r>
            <a:r>
              <a:rPr kumimoji="0" sz="1800" b="1" i="0" u="none" strike="noStrike" kern="0" cap="none" spc="-195" normalizeH="0" baseline="0" noProof="0" dirty="0">
                <a:ln>
                  <a:noFill/>
                </a:ln>
                <a:solidFill>
                  <a:srgbClr val="FF0000"/>
                </a:solidFill>
                <a:effectLst/>
                <a:uLnTx/>
                <a:uFillTx/>
                <a:latin typeface="Arial"/>
                <a:cs typeface="Arial"/>
              </a:rPr>
              <a:t>Save</a:t>
            </a:r>
            <a:r>
              <a:rPr kumimoji="0" sz="1800" b="1" i="0" u="none" strike="noStrike" kern="0" cap="none" spc="-80" normalizeH="0" baseline="0" noProof="0" dirty="0">
                <a:ln>
                  <a:noFill/>
                </a:ln>
                <a:solidFill>
                  <a:srgbClr val="FF0000"/>
                </a:solidFill>
                <a:effectLst/>
                <a:uLnTx/>
                <a:uFillTx/>
                <a:latin typeface="Arial"/>
                <a:cs typeface="Arial"/>
              </a:rPr>
              <a:t> </a:t>
            </a:r>
            <a:r>
              <a:rPr kumimoji="0" sz="1800" b="0" i="0" u="none" strike="noStrike" kern="0" cap="none" spc="-50" normalizeH="0" baseline="0" noProof="0" dirty="0">
                <a:ln>
                  <a:noFill/>
                </a:ln>
                <a:solidFill>
                  <a:sysClr val="windowText" lastClr="000000"/>
                </a:solidFill>
                <a:effectLst/>
                <a:uLnTx/>
                <a:uFillTx/>
                <a:latin typeface="Arial"/>
                <a:cs typeface="Arial"/>
              </a:rPr>
              <a:t>.</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grpSp>
        <p:nvGrpSpPr>
          <p:cNvPr id="8" name="object 8"/>
          <p:cNvGrpSpPr/>
          <p:nvPr/>
        </p:nvGrpSpPr>
        <p:grpSpPr>
          <a:xfrm>
            <a:off x="164592" y="1557540"/>
            <a:ext cx="11957685" cy="2141220"/>
            <a:chOff x="164592" y="1557540"/>
            <a:chExt cx="11957685" cy="2141220"/>
          </a:xfrm>
        </p:grpSpPr>
        <p:pic>
          <p:nvPicPr>
            <p:cNvPr id="9" name="object 9"/>
            <p:cNvPicPr/>
            <p:nvPr/>
          </p:nvPicPr>
          <p:blipFill>
            <a:blip r:embed="rId4" cstate="print"/>
            <a:stretch>
              <a:fillRect/>
            </a:stretch>
          </p:blipFill>
          <p:spPr>
            <a:xfrm>
              <a:off x="164592" y="1557540"/>
              <a:ext cx="11957303" cy="2141206"/>
            </a:xfrm>
            <a:prstGeom prst="rect">
              <a:avLst/>
            </a:prstGeom>
          </p:spPr>
        </p:pic>
        <p:sp>
          <p:nvSpPr>
            <p:cNvPr id="10" name="object 10"/>
            <p:cNvSpPr/>
            <p:nvPr/>
          </p:nvSpPr>
          <p:spPr>
            <a:xfrm>
              <a:off x="6706361" y="3230118"/>
              <a:ext cx="419100" cy="361315"/>
            </a:xfrm>
            <a:custGeom>
              <a:avLst/>
              <a:gdLst/>
              <a:ahLst/>
              <a:cxnLst/>
              <a:rect l="l" t="t" r="r" b="b"/>
              <a:pathLst>
                <a:path w="419100" h="361314">
                  <a:moveTo>
                    <a:pt x="0" y="180594"/>
                  </a:moveTo>
                  <a:lnTo>
                    <a:pt x="5534" y="139187"/>
                  </a:lnTo>
                  <a:lnTo>
                    <a:pt x="21298" y="101176"/>
                  </a:lnTo>
                  <a:lnTo>
                    <a:pt x="46034" y="67644"/>
                  </a:lnTo>
                  <a:lnTo>
                    <a:pt x="78485" y="39676"/>
                  </a:lnTo>
                  <a:lnTo>
                    <a:pt x="117393" y="18356"/>
                  </a:lnTo>
                  <a:lnTo>
                    <a:pt x="161500" y="4769"/>
                  </a:lnTo>
                  <a:lnTo>
                    <a:pt x="209550" y="0"/>
                  </a:lnTo>
                  <a:lnTo>
                    <a:pt x="257599" y="4769"/>
                  </a:lnTo>
                  <a:lnTo>
                    <a:pt x="301706" y="18356"/>
                  </a:lnTo>
                  <a:lnTo>
                    <a:pt x="340614" y="39676"/>
                  </a:lnTo>
                  <a:lnTo>
                    <a:pt x="373065" y="67644"/>
                  </a:lnTo>
                  <a:lnTo>
                    <a:pt x="397801" y="101176"/>
                  </a:lnTo>
                  <a:lnTo>
                    <a:pt x="413565" y="139187"/>
                  </a:lnTo>
                  <a:lnTo>
                    <a:pt x="419100" y="180594"/>
                  </a:lnTo>
                  <a:lnTo>
                    <a:pt x="413565" y="222000"/>
                  </a:lnTo>
                  <a:lnTo>
                    <a:pt x="397801" y="260011"/>
                  </a:lnTo>
                  <a:lnTo>
                    <a:pt x="373065" y="293543"/>
                  </a:lnTo>
                  <a:lnTo>
                    <a:pt x="340614" y="321511"/>
                  </a:lnTo>
                  <a:lnTo>
                    <a:pt x="301706" y="342831"/>
                  </a:lnTo>
                  <a:lnTo>
                    <a:pt x="257599" y="356418"/>
                  </a:lnTo>
                  <a:lnTo>
                    <a:pt x="209550" y="361188"/>
                  </a:lnTo>
                  <a:lnTo>
                    <a:pt x="161500" y="356418"/>
                  </a:lnTo>
                  <a:lnTo>
                    <a:pt x="117393" y="342831"/>
                  </a:lnTo>
                  <a:lnTo>
                    <a:pt x="78485" y="321511"/>
                  </a:lnTo>
                  <a:lnTo>
                    <a:pt x="46034" y="293543"/>
                  </a:lnTo>
                  <a:lnTo>
                    <a:pt x="21298" y="260011"/>
                  </a:lnTo>
                  <a:lnTo>
                    <a:pt x="5534" y="222000"/>
                  </a:lnTo>
                  <a:lnTo>
                    <a:pt x="0" y="180594"/>
                  </a:lnTo>
                  <a:close/>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1501711" y="3429762"/>
              <a:ext cx="490855" cy="0"/>
            </a:xfrm>
            <a:custGeom>
              <a:avLst/>
              <a:gdLst/>
              <a:ahLst/>
              <a:cxnLst/>
              <a:rect l="l" t="t" r="r" b="b"/>
              <a:pathLst>
                <a:path w="490855">
                  <a:moveTo>
                    <a:pt x="490537" y="0"/>
                  </a:moveTo>
                  <a:lnTo>
                    <a:pt x="0" y="0"/>
                  </a:lnTo>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p:nvPr/>
          </p:nvSpPr>
          <p:spPr>
            <a:xfrm>
              <a:off x="1430271" y="3386896"/>
              <a:ext cx="85725" cy="85725"/>
            </a:xfrm>
            <a:custGeom>
              <a:avLst/>
              <a:gdLst/>
              <a:ahLst/>
              <a:cxnLst/>
              <a:rect l="l" t="t" r="r" b="b"/>
              <a:pathLst>
                <a:path w="85725" h="85725">
                  <a:moveTo>
                    <a:pt x="85725" y="0"/>
                  </a:moveTo>
                  <a:lnTo>
                    <a:pt x="0" y="42862"/>
                  </a:lnTo>
                  <a:lnTo>
                    <a:pt x="85725" y="85725"/>
                  </a:lnTo>
                  <a:lnTo>
                    <a:pt x="85725" y="0"/>
                  </a:lnTo>
                  <a:close/>
                </a:path>
              </a:pathLst>
            </a:custGeom>
            <a:solidFill>
              <a:srgbClr val="FF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3"/>
            <p:cNvSpPr/>
            <p:nvPr/>
          </p:nvSpPr>
          <p:spPr>
            <a:xfrm>
              <a:off x="3373183" y="3420618"/>
              <a:ext cx="490855" cy="0"/>
            </a:xfrm>
            <a:custGeom>
              <a:avLst/>
              <a:gdLst/>
              <a:ahLst/>
              <a:cxnLst/>
              <a:rect l="l" t="t" r="r" b="b"/>
              <a:pathLst>
                <a:path w="490854">
                  <a:moveTo>
                    <a:pt x="490537" y="0"/>
                  </a:moveTo>
                  <a:lnTo>
                    <a:pt x="0" y="0"/>
                  </a:lnTo>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p:nvPr/>
          </p:nvSpPr>
          <p:spPr>
            <a:xfrm>
              <a:off x="3301743" y="3377753"/>
              <a:ext cx="85725" cy="85725"/>
            </a:xfrm>
            <a:custGeom>
              <a:avLst/>
              <a:gdLst/>
              <a:ahLst/>
              <a:cxnLst/>
              <a:rect l="l" t="t" r="r" b="b"/>
              <a:pathLst>
                <a:path w="85725" h="85725">
                  <a:moveTo>
                    <a:pt x="85725" y="0"/>
                  </a:moveTo>
                  <a:lnTo>
                    <a:pt x="0" y="42862"/>
                  </a:lnTo>
                  <a:lnTo>
                    <a:pt x="85725" y="85725"/>
                  </a:lnTo>
                  <a:lnTo>
                    <a:pt x="85725" y="0"/>
                  </a:lnTo>
                  <a:close/>
                </a:path>
              </a:pathLst>
            </a:custGeom>
            <a:solidFill>
              <a:srgbClr val="FF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15"/>
            <p:cNvSpPr/>
            <p:nvPr/>
          </p:nvSpPr>
          <p:spPr>
            <a:xfrm>
              <a:off x="235457" y="2676905"/>
              <a:ext cx="413384" cy="205740"/>
            </a:xfrm>
            <a:custGeom>
              <a:avLst/>
              <a:gdLst/>
              <a:ahLst/>
              <a:cxnLst/>
              <a:rect l="l" t="t" r="r" b="b"/>
              <a:pathLst>
                <a:path w="413384" h="205739">
                  <a:moveTo>
                    <a:pt x="0" y="0"/>
                  </a:moveTo>
                  <a:lnTo>
                    <a:pt x="413004" y="0"/>
                  </a:lnTo>
                  <a:lnTo>
                    <a:pt x="413004" y="205739"/>
                  </a:lnTo>
                  <a:lnTo>
                    <a:pt x="0" y="205739"/>
                  </a:lnTo>
                  <a:lnTo>
                    <a:pt x="0" y="0"/>
                  </a:lnTo>
                  <a:close/>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6" name="object 16"/>
          <p:cNvSpPr txBox="1">
            <a:spLocks noGrp="1"/>
          </p:cNvSpPr>
          <p:nvPr>
            <p:ph type="dt" sz="half" idx="6"/>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dirty="0">
                <a:ln>
                  <a:noFill/>
                </a:ln>
                <a:solidFill>
                  <a:srgbClr val="888888"/>
                </a:solidFill>
                <a:effectLst/>
                <a:uLnTx/>
                <a:uFillTx/>
                <a:latin typeface="Arial"/>
                <a:cs typeface="Arial"/>
              </a:rPr>
              <a:t>12/19/2023</a:t>
            </a:r>
          </a:p>
        </p:txBody>
      </p:sp>
      <p:sp>
        <p:nvSpPr>
          <p:cNvPr id="17" name="object 17"/>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888888"/>
                </a:solidFill>
                <a:effectLst/>
                <a:uLnTx/>
                <a:uFillTx/>
                <a:latin typeface="Arial"/>
                <a:cs typeface="Arial"/>
              </a:rPr>
              <a:pPr marL="38100" marR="0" lvl="0" indent="0" defTabSz="914400" eaLnBrk="1" fontAlgn="auto" latinLnBrk="0" hangingPunct="1">
                <a:lnSpc>
                  <a:spcPts val="1240"/>
                </a:lnSpc>
                <a:spcBef>
                  <a:spcPts val="0"/>
                </a:spcBef>
                <a:spcAft>
                  <a:spcPts val="0"/>
                </a:spcAft>
                <a:buClrTx/>
                <a:buSzTx/>
                <a:buFontTx/>
                <a:buNone/>
                <a:tabLst/>
                <a:defRPr/>
              </a:pPr>
              <a:t>57</a:t>
            </a:fld>
            <a:endParaRPr kumimoji="0" sz="1200" b="0" i="0" u="none" strike="noStrike" kern="0" cap="none" spc="-25" normalizeH="0" baseline="0" noProof="0" dirty="0">
              <a:ln>
                <a:noFill/>
              </a:ln>
              <a:solidFill>
                <a:srgbClr val="888888"/>
              </a:solidFill>
              <a:effectLst/>
              <a:uLnTx/>
              <a:uFillTx/>
              <a:latin typeface="Arial"/>
              <a:cs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50" y="-6350"/>
            <a:ext cx="12204700" cy="845185"/>
            <a:chOff x="-6350" y="-6350"/>
            <a:chExt cx="12204700" cy="845185"/>
          </a:xfrm>
        </p:grpSpPr>
        <p:pic>
          <p:nvPicPr>
            <p:cNvPr id="3" name="object 3"/>
            <p:cNvPicPr/>
            <p:nvPr/>
          </p:nvPicPr>
          <p:blipFill>
            <a:blip r:embed="rId2" cstate="print"/>
            <a:stretch>
              <a:fillRect/>
            </a:stretch>
          </p:blipFill>
          <p:spPr>
            <a:xfrm>
              <a:off x="0" y="0"/>
              <a:ext cx="12192000" cy="832103"/>
            </a:xfrm>
            <a:prstGeom prst="rect">
              <a:avLst/>
            </a:prstGeom>
          </p:spPr>
        </p:pic>
        <p:sp>
          <p:nvSpPr>
            <p:cNvPr id="4" name="object 4"/>
            <p:cNvSpPr/>
            <p:nvPr/>
          </p:nvSpPr>
          <p:spPr>
            <a:xfrm>
              <a:off x="0" y="0"/>
              <a:ext cx="12192000" cy="832485"/>
            </a:xfrm>
            <a:custGeom>
              <a:avLst/>
              <a:gdLst/>
              <a:ahLst/>
              <a:cxnLst/>
              <a:rect l="l" t="t" r="r" b="b"/>
              <a:pathLst>
                <a:path w="12192000" h="832485">
                  <a:moveTo>
                    <a:pt x="0" y="0"/>
                  </a:moveTo>
                  <a:lnTo>
                    <a:pt x="12192000" y="0"/>
                  </a:lnTo>
                  <a:lnTo>
                    <a:pt x="12192000" y="832103"/>
                  </a:lnTo>
                  <a:lnTo>
                    <a:pt x="0" y="832103"/>
                  </a:lnTo>
                  <a:lnTo>
                    <a:pt x="0" y="0"/>
                  </a:lnTo>
                  <a:close/>
                </a:path>
              </a:pathLst>
            </a:custGeom>
            <a:ln w="12700">
              <a:solidFill>
                <a:srgbClr val="2E528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p:cNvPicPr/>
            <p:nvPr/>
          </p:nvPicPr>
          <p:blipFill>
            <a:blip r:embed="rId3" cstate="print"/>
            <a:stretch>
              <a:fillRect/>
            </a:stretch>
          </p:blipFill>
          <p:spPr>
            <a:xfrm>
              <a:off x="8737092" y="76200"/>
              <a:ext cx="3206495" cy="685799"/>
            </a:xfrm>
            <a:prstGeom prst="rect">
              <a:avLst/>
            </a:prstGeom>
          </p:spPr>
        </p:pic>
      </p:grpSp>
      <p:sp>
        <p:nvSpPr>
          <p:cNvPr id="6" name="object 6"/>
          <p:cNvSpPr txBox="1"/>
          <p:nvPr/>
        </p:nvSpPr>
        <p:spPr>
          <a:xfrm>
            <a:off x="285755" y="940127"/>
            <a:ext cx="10743565" cy="793750"/>
          </a:xfrm>
          <a:prstGeom prst="rect">
            <a:avLst/>
          </a:prstGeom>
        </p:spPr>
        <p:txBody>
          <a:bodyPr vert="horz" wrap="square" lIns="0" tIns="43815" rIns="0" bIns="0" rtlCol="0">
            <a:spAutoFit/>
          </a:bodyPr>
          <a:lstStyle/>
          <a:p>
            <a:pPr marL="297180" marR="5080" lvl="0" indent="-285115" defTabSz="914400" eaLnBrk="1" fontAlgn="auto" latinLnBrk="0" hangingPunct="1">
              <a:lnSpc>
                <a:spcPts val="1939"/>
              </a:lnSpc>
              <a:spcBef>
                <a:spcPts val="345"/>
              </a:spcBef>
              <a:spcAft>
                <a:spcPts val="0"/>
              </a:spcAft>
              <a:buClrTx/>
              <a:buSzTx/>
              <a:buFont typeface="Arial"/>
              <a:buChar char="•"/>
              <a:tabLst>
                <a:tab pos="297180" algn="l"/>
              </a:tabLst>
              <a:defRPr/>
            </a:pPr>
            <a:r>
              <a:rPr kumimoji="0" sz="1800" b="0" i="0" u="none" strike="noStrike" kern="0" cap="none" spc="-200" normalizeH="0" baseline="0" noProof="0" dirty="0">
                <a:ln>
                  <a:noFill/>
                </a:ln>
                <a:solidFill>
                  <a:sysClr val="windowText" lastClr="000000"/>
                </a:solidFill>
                <a:effectLst/>
                <a:uLnTx/>
                <a:uFillTx/>
                <a:latin typeface="Arial"/>
                <a:cs typeface="Arial"/>
              </a:rPr>
              <a:t>You</a:t>
            </a:r>
            <a:r>
              <a:rPr kumimoji="0" sz="1800" b="0" i="0" u="none" strike="noStrike" kern="0" cap="none" spc="-90" normalizeH="0" baseline="0" noProof="0" dirty="0">
                <a:ln>
                  <a:noFill/>
                </a:ln>
                <a:solidFill>
                  <a:sysClr val="windowText" lastClr="000000"/>
                </a:solidFill>
                <a:effectLst/>
                <a:uLnTx/>
                <a:uFillTx/>
                <a:latin typeface="Arial"/>
                <a:cs typeface="Arial"/>
              </a:rPr>
              <a:t> </a:t>
            </a:r>
            <a:r>
              <a:rPr kumimoji="0" sz="1800" b="0" i="0" u="none" strike="noStrike" kern="0" cap="none" spc="-110" normalizeH="0" baseline="0" noProof="0" dirty="0">
                <a:ln>
                  <a:noFill/>
                </a:ln>
                <a:solidFill>
                  <a:sysClr val="windowText" lastClr="000000"/>
                </a:solidFill>
                <a:effectLst/>
                <a:uLnTx/>
                <a:uFillTx/>
                <a:latin typeface="Arial"/>
                <a:cs typeface="Arial"/>
              </a:rPr>
              <a:t>have</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65" normalizeH="0" baseline="0" noProof="0" dirty="0">
                <a:ln>
                  <a:noFill/>
                </a:ln>
                <a:solidFill>
                  <a:sysClr val="windowText" lastClr="000000"/>
                </a:solidFill>
                <a:effectLst/>
                <a:uLnTx/>
                <a:uFillTx/>
                <a:latin typeface="Arial"/>
                <a:cs typeface="Arial"/>
              </a:rPr>
              <a:t>completed</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125" normalizeH="0" baseline="0" noProof="0" dirty="0">
                <a:ln>
                  <a:noFill/>
                </a:ln>
                <a:solidFill>
                  <a:sysClr val="windowText" lastClr="000000"/>
                </a:solidFill>
                <a:effectLst/>
                <a:uLnTx/>
                <a:uFillTx/>
                <a:latin typeface="Arial"/>
                <a:cs typeface="Arial"/>
              </a:rPr>
              <a:t>Step</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65" normalizeH="0" baseline="0" noProof="0" dirty="0">
                <a:ln>
                  <a:noFill/>
                </a:ln>
                <a:solidFill>
                  <a:sysClr val="windowText" lastClr="000000"/>
                </a:solidFill>
                <a:effectLst/>
                <a:uLnTx/>
                <a:uFillTx/>
                <a:latin typeface="Arial"/>
                <a:cs typeface="Arial"/>
              </a:rPr>
              <a:t>6:</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1" i="1" u="none" strike="noStrike" kern="0" cap="none" spc="-120" normalizeH="0" baseline="0" noProof="0" dirty="0">
                <a:ln>
                  <a:noFill/>
                </a:ln>
                <a:solidFill>
                  <a:srgbClr val="FF0000"/>
                </a:solidFill>
                <a:effectLst/>
                <a:uLnTx/>
                <a:uFillTx/>
                <a:latin typeface="Arial"/>
                <a:cs typeface="Arial"/>
              </a:rPr>
              <a:t>Upload</a:t>
            </a:r>
            <a:r>
              <a:rPr kumimoji="0" sz="1800" b="1" i="1" u="none" strike="noStrike" kern="0" cap="none" spc="-70" normalizeH="0" baseline="0" noProof="0" dirty="0">
                <a:ln>
                  <a:noFill/>
                </a:ln>
                <a:solidFill>
                  <a:srgbClr val="FF0000"/>
                </a:solidFill>
                <a:effectLst/>
                <a:uLnTx/>
                <a:uFillTx/>
                <a:latin typeface="Arial"/>
                <a:cs typeface="Arial"/>
              </a:rPr>
              <a:t> </a:t>
            </a:r>
            <a:r>
              <a:rPr kumimoji="0" sz="1800" b="1" i="1" u="none" strike="noStrike" kern="0" cap="none" spc="-155" normalizeH="0" baseline="0" noProof="0" dirty="0">
                <a:ln>
                  <a:noFill/>
                </a:ln>
                <a:solidFill>
                  <a:srgbClr val="FF0000"/>
                </a:solidFill>
                <a:effectLst/>
                <a:uLnTx/>
                <a:uFillTx/>
                <a:latin typeface="Arial"/>
                <a:cs typeface="Arial"/>
              </a:rPr>
              <a:t>Documents</a:t>
            </a:r>
            <a:r>
              <a:rPr kumimoji="0" sz="1800" b="1" i="1" u="none" strike="noStrike" kern="0" cap="none" spc="-155" normalizeH="0" baseline="0" noProof="0" dirty="0">
                <a:ln>
                  <a:noFill/>
                </a:ln>
                <a:solidFill>
                  <a:sysClr val="windowText" lastClr="000000"/>
                </a:solidFill>
                <a:effectLst/>
                <a:uLnTx/>
                <a:uFillTx/>
                <a:latin typeface="Arial"/>
                <a:cs typeface="Arial"/>
              </a:rPr>
              <a:t>.</a:t>
            </a:r>
            <a:r>
              <a:rPr kumimoji="0" sz="1800" b="1" i="1" u="none" strike="noStrike" kern="0" cap="none" spc="-100" normalizeH="0" baseline="0" noProof="0" dirty="0">
                <a:ln>
                  <a:noFill/>
                </a:ln>
                <a:solidFill>
                  <a:sysClr val="windowText" lastClr="000000"/>
                </a:solidFill>
                <a:effectLst/>
                <a:uLnTx/>
                <a:uFillTx/>
                <a:latin typeface="Arial"/>
                <a:cs typeface="Arial"/>
              </a:rPr>
              <a:t> </a:t>
            </a:r>
            <a:r>
              <a:rPr kumimoji="0" sz="1800" b="0" i="0" u="none" strike="noStrike" kern="0" cap="none" spc="-145" normalizeH="0" baseline="0" noProof="0" dirty="0">
                <a:ln>
                  <a:noFill/>
                </a:ln>
                <a:solidFill>
                  <a:sysClr val="windowText" lastClr="000000"/>
                </a:solidFill>
                <a:effectLst/>
                <a:uLnTx/>
                <a:uFillTx/>
                <a:latin typeface="Arial"/>
                <a:cs typeface="Arial"/>
              </a:rPr>
              <a:t>The</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114" normalizeH="0" baseline="0" noProof="0" dirty="0">
                <a:ln>
                  <a:noFill/>
                </a:ln>
                <a:solidFill>
                  <a:sysClr val="windowText" lastClr="000000"/>
                </a:solidFill>
                <a:effectLst/>
                <a:uLnTx/>
                <a:uFillTx/>
                <a:latin typeface="Arial"/>
                <a:cs typeface="Arial"/>
              </a:rPr>
              <a:t>system</a:t>
            </a:r>
            <a:r>
              <a:rPr kumimoji="0" sz="1800" b="0" i="0" u="none" strike="noStrike" kern="0" cap="none" spc="-9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will</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100" normalizeH="0" baseline="0" noProof="0" dirty="0">
                <a:ln>
                  <a:noFill/>
                </a:ln>
                <a:solidFill>
                  <a:sysClr val="windowText" lastClr="000000"/>
                </a:solidFill>
                <a:effectLst/>
                <a:uLnTx/>
                <a:uFillTx/>
                <a:latin typeface="Arial"/>
                <a:cs typeface="Arial"/>
              </a:rPr>
              <a:t>place</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50" normalizeH="0" baseline="0" noProof="0" dirty="0">
                <a:ln>
                  <a:noFill/>
                </a:ln>
                <a:solidFill>
                  <a:sysClr val="windowText" lastClr="000000"/>
                </a:solidFill>
                <a:effectLst/>
                <a:uLnTx/>
                <a:uFillTx/>
                <a:latin typeface="Arial"/>
                <a:cs typeface="Arial"/>
              </a:rPr>
              <a:t>current</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65" normalizeH="0" baseline="0" noProof="0" dirty="0">
                <a:ln>
                  <a:noFill/>
                </a:ln>
                <a:solidFill>
                  <a:sysClr val="windowText" lastClr="000000"/>
                </a:solidFill>
                <a:effectLst/>
                <a:uLnTx/>
                <a:uFillTx/>
                <a:latin typeface="Arial"/>
                <a:cs typeface="Arial"/>
              </a:rPr>
              <a:t>date</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in</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1" i="1" u="none" strike="noStrike" kern="0" cap="none" spc="-225" normalizeH="0" baseline="0" noProof="0" dirty="0">
                <a:ln>
                  <a:noFill/>
                </a:ln>
                <a:solidFill>
                  <a:srgbClr val="FF0000"/>
                </a:solidFill>
                <a:effectLst/>
                <a:uLnTx/>
                <a:uFillTx/>
                <a:latin typeface="Arial"/>
                <a:cs typeface="Arial"/>
              </a:rPr>
              <a:t>End</a:t>
            </a:r>
            <a:r>
              <a:rPr kumimoji="0" sz="1800" b="1" i="1" u="none" strike="noStrike" kern="0" cap="none" spc="-70" normalizeH="0" baseline="0" noProof="0" dirty="0">
                <a:ln>
                  <a:noFill/>
                </a:ln>
                <a:solidFill>
                  <a:srgbClr val="FF0000"/>
                </a:solidFill>
                <a:effectLst/>
                <a:uLnTx/>
                <a:uFillTx/>
                <a:latin typeface="Arial"/>
                <a:cs typeface="Arial"/>
              </a:rPr>
              <a:t> </a:t>
            </a:r>
            <a:r>
              <a:rPr kumimoji="0" sz="1800" b="1" i="1" u="none" strike="noStrike" kern="0" cap="none" spc="-85" normalizeH="0" baseline="0" noProof="0" dirty="0">
                <a:ln>
                  <a:noFill/>
                </a:ln>
                <a:solidFill>
                  <a:srgbClr val="FF0000"/>
                </a:solidFill>
                <a:effectLst/>
                <a:uLnTx/>
                <a:uFillTx/>
                <a:latin typeface="Arial"/>
                <a:cs typeface="Arial"/>
              </a:rPr>
              <a:t>Date</a:t>
            </a:r>
            <a:r>
              <a:rPr kumimoji="0" sz="1800" b="1" i="1" u="none" strike="noStrike" kern="0" cap="none" spc="-75" normalizeH="0" baseline="0" noProof="0" dirty="0">
                <a:ln>
                  <a:noFill/>
                </a:ln>
                <a:solidFill>
                  <a:srgbClr val="FF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field</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and </a:t>
            </a:r>
            <a:r>
              <a:rPr kumimoji="0" sz="1800" b="0" i="0" u="none" strike="noStrike" kern="0" cap="none" spc="0" normalizeH="0" baseline="0" noProof="0" dirty="0">
                <a:ln>
                  <a:noFill/>
                </a:ln>
                <a:solidFill>
                  <a:sysClr val="windowText" lastClr="000000"/>
                </a:solidFill>
                <a:effectLst/>
                <a:uLnTx/>
                <a:uFillTx/>
                <a:latin typeface="Arial"/>
                <a:cs typeface="Arial"/>
              </a:rPr>
              <a:t>will</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90" normalizeH="0" baseline="0" noProof="0" dirty="0">
                <a:ln>
                  <a:noFill/>
                </a:ln>
                <a:solidFill>
                  <a:sysClr val="windowText" lastClr="000000"/>
                </a:solidFill>
                <a:effectLst/>
                <a:uLnTx/>
                <a:uFillTx/>
                <a:latin typeface="Arial"/>
                <a:cs typeface="Arial"/>
              </a:rPr>
              <a:t>place</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1" i="1" u="none" strike="noStrike" kern="0" cap="none" spc="-145" normalizeH="0" baseline="0" noProof="0" dirty="0">
                <a:ln>
                  <a:noFill/>
                </a:ln>
                <a:solidFill>
                  <a:srgbClr val="FF0000"/>
                </a:solidFill>
                <a:effectLst/>
                <a:uLnTx/>
                <a:uFillTx/>
                <a:latin typeface="Arial"/>
                <a:cs typeface="Arial"/>
              </a:rPr>
              <a:t>Complete</a:t>
            </a:r>
            <a:r>
              <a:rPr kumimoji="0" sz="1800" b="1" i="1" u="none" strike="noStrike" kern="0" cap="none" spc="-85" normalizeH="0" baseline="0" noProof="0" dirty="0">
                <a:ln>
                  <a:noFill/>
                </a:ln>
                <a:solidFill>
                  <a:srgbClr val="FF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in</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80" normalizeH="0" baseline="0" noProof="0" dirty="0">
                <a:ln>
                  <a:noFill/>
                </a:ln>
                <a:solidFill>
                  <a:sysClr val="windowText" lastClr="000000"/>
                </a:solidFill>
                <a:effectLst/>
                <a:uLnTx/>
                <a:uFillTx/>
                <a:latin typeface="Arial"/>
                <a:cs typeface="Arial"/>
              </a:rPr>
              <a:t>corresponding</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1" i="1" u="none" strike="noStrike" kern="0" cap="none" spc="-145" normalizeH="0" baseline="0" noProof="0" dirty="0">
                <a:ln>
                  <a:noFill/>
                </a:ln>
                <a:solidFill>
                  <a:srgbClr val="FF0000"/>
                </a:solidFill>
                <a:effectLst/>
                <a:uLnTx/>
                <a:uFillTx/>
                <a:latin typeface="Arial"/>
                <a:cs typeface="Arial"/>
              </a:rPr>
              <a:t>Status</a:t>
            </a:r>
            <a:r>
              <a:rPr kumimoji="0" sz="1800" b="1" i="1" u="none" strike="noStrike" kern="0" cap="none" spc="-80" normalizeH="0" baseline="0" noProof="0" dirty="0">
                <a:ln>
                  <a:noFill/>
                </a:ln>
                <a:solidFill>
                  <a:srgbClr val="FF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field.</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97180" marR="0" lvl="0" indent="-284480" defTabSz="914400" eaLnBrk="1" fontAlgn="auto" latinLnBrk="0" hangingPunct="1">
              <a:lnSpc>
                <a:spcPts val="1920"/>
              </a:lnSpc>
              <a:spcBef>
                <a:spcPts val="0"/>
              </a:spcBef>
              <a:spcAft>
                <a:spcPts val="0"/>
              </a:spcAft>
              <a:buClrTx/>
              <a:buSzTx/>
              <a:buFontTx/>
              <a:buChar char="•"/>
              <a:tabLst>
                <a:tab pos="297180" algn="l"/>
              </a:tabLst>
              <a:defRPr/>
            </a:pPr>
            <a:r>
              <a:rPr kumimoji="0" sz="1800" b="0" i="0" u="none" strike="noStrike" kern="0" cap="none" spc="-125" normalizeH="0" baseline="0" noProof="0" dirty="0">
                <a:ln>
                  <a:noFill/>
                </a:ln>
                <a:solidFill>
                  <a:sysClr val="windowText" lastClr="000000"/>
                </a:solidFill>
                <a:effectLst/>
                <a:uLnTx/>
                <a:uFillTx/>
                <a:latin typeface="Arial"/>
                <a:cs typeface="Arial"/>
              </a:rPr>
              <a:t>Click</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70" normalizeH="0" baseline="0" noProof="0" dirty="0">
                <a:ln>
                  <a:noFill/>
                </a:ln>
                <a:solidFill>
                  <a:sysClr val="windowText" lastClr="000000"/>
                </a:solidFill>
                <a:effectLst/>
                <a:uLnTx/>
                <a:uFillTx/>
                <a:latin typeface="Arial"/>
                <a:cs typeface="Arial"/>
              </a:rPr>
              <a:t>on</a:t>
            </a:r>
            <a:r>
              <a:rPr kumimoji="0" sz="1800" b="0" i="0" u="none" strike="noStrike" kern="0" cap="none" spc="-90" normalizeH="0" baseline="0" noProof="0" dirty="0">
                <a:ln>
                  <a:noFill/>
                </a:ln>
                <a:solidFill>
                  <a:sysClr val="windowText" lastClr="000000"/>
                </a:solidFill>
                <a:effectLst/>
                <a:uLnTx/>
                <a:uFillTx/>
                <a:latin typeface="Arial"/>
                <a:cs typeface="Arial"/>
              </a:rPr>
              <a:t> </a:t>
            </a:r>
            <a:r>
              <a:rPr kumimoji="0" sz="1800" b="0" i="0" u="none" strike="noStrike" kern="0" cap="none" spc="-130" normalizeH="0" baseline="0" noProof="0" dirty="0">
                <a:ln>
                  <a:noFill/>
                </a:ln>
                <a:solidFill>
                  <a:sysClr val="windowText" lastClr="000000"/>
                </a:solidFill>
                <a:effectLst/>
                <a:uLnTx/>
                <a:uFillTx/>
                <a:latin typeface="Arial"/>
                <a:cs typeface="Arial"/>
              </a:rPr>
              <a:t>Step</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65" normalizeH="0" baseline="0" noProof="0" dirty="0">
                <a:ln>
                  <a:noFill/>
                </a:ln>
                <a:solidFill>
                  <a:sysClr val="windowText" lastClr="000000"/>
                </a:solidFill>
                <a:effectLst/>
                <a:uLnTx/>
                <a:uFillTx/>
                <a:latin typeface="Arial"/>
                <a:cs typeface="Arial"/>
              </a:rPr>
              <a:t>7:</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1" i="1" u="none" strike="noStrike" kern="0" cap="none" spc="-145" normalizeH="0" baseline="0" noProof="0" dirty="0">
                <a:ln>
                  <a:noFill/>
                </a:ln>
                <a:solidFill>
                  <a:srgbClr val="FF0000"/>
                </a:solidFill>
                <a:effectLst/>
                <a:uLnTx/>
                <a:uFillTx/>
                <a:latin typeface="Arial"/>
                <a:cs typeface="Arial"/>
              </a:rPr>
              <a:t>Complete</a:t>
            </a:r>
            <a:r>
              <a:rPr kumimoji="0" sz="1800" b="1" i="1" u="none" strike="noStrike" kern="0" cap="none" spc="-85" normalizeH="0" baseline="0" noProof="0" dirty="0">
                <a:ln>
                  <a:noFill/>
                </a:ln>
                <a:solidFill>
                  <a:srgbClr val="FF0000"/>
                </a:solidFill>
                <a:effectLst/>
                <a:uLnTx/>
                <a:uFillTx/>
                <a:latin typeface="Arial"/>
                <a:cs typeface="Arial"/>
              </a:rPr>
              <a:t> </a:t>
            </a:r>
            <a:r>
              <a:rPr kumimoji="0" sz="1800" b="1" i="1" u="none" strike="noStrike" kern="0" cap="none" spc="-135" normalizeH="0" baseline="0" noProof="0" dirty="0">
                <a:ln>
                  <a:noFill/>
                </a:ln>
                <a:solidFill>
                  <a:srgbClr val="FF0000"/>
                </a:solidFill>
                <a:effectLst/>
                <a:uLnTx/>
                <a:uFillTx/>
                <a:latin typeface="Arial"/>
                <a:cs typeface="Arial"/>
              </a:rPr>
              <a:t>Enrollment</a:t>
            </a:r>
            <a:r>
              <a:rPr kumimoji="0" sz="1800" b="1" i="1" u="none" strike="noStrike" kern="0" cap="none" spc="-105" normalizeH="0" baseline="0" noProof="0" dirty="0">
                <a:ln>
                  <a:noFill/>
                </a:ln>
                <a:solidFill>
                  <a:srgbClr val="FF0000"/>
                </a:solidFill>
                <a:effectLst/>
                <a:uLnTx/>
                <a:uFillTx/>
                <a:latin typeface="Arial"/>
                <a:cs typeface="Arial"/>
              </a:rPr>
              <a:t> </a:t>
            </a:r>
            <a:r>
              <a:rPr kumimoji="0" sz="1800" b="1" i="1" u="none" strike="noStrike" kern="0" cap="none" spc="-140" normalizeH="0" baseline="0" noProof="0" dirty="0">
                <a:ln>
                  <a:noFill/>
                </a:ln>
                <a:solidFill>
                  <a:srgbClr val="FF0000"/>
                </a:solidFill>
                <a:effectLst/>
                <a:uLnTx/>
                <a:uFillTx/>
                <a:latin typeface="Arial"/>
                <a:cs typeface="Arial"/>
              </a:rPr>
              <a:t>Checklist</a:t>
            </a:r>
            <a:r>
              <a:rPr kumimoji="0" sz="1800" b="1" i="1" u="none" strike="noStrike" kern="0" cap="none" spc="320" normalizeH="0" baseline="0" noProof="0" dirty="0">
                <a:ln>
                  <a:noFill/>
                </a:ln>
                <a:solidFill>
                  <a:srgbClr val="FF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95" normalizeH="0" baseline="0" noProof="0" dirty="0">
                <a:ln>
                  <a:noFill/>
                </a:ln>
                <a:solidFill>
                  <a:sysClr val="windowText" lastClr="000000"/>
                </a:solidFill>
                <a:effectLst/>
                <a:uLnTx/>
                <a:uFillTx/>
                <a:latin typeface="Arial"/>
                <a:cs typeface="Arial"/>
              </a:rPr>
              <a:t> </a:t>
            </a:r>
            <a:r>
              <a:rPr kumimoji="0" sz="1800" b="0" i="0" u="none" strike="noStrike" kern="0" cap="none" spc="-55" normalizeH="0" baseline="0" noProof="0" dirty="0">
                <a:ln>
                  <a:noFill/>
                </a:ln>
                <a:solidFill>
                  <a:sysClr val="windowText" lastClr="000000"/>
                </a:solidFill>
                <a:effectLst/>
                <a:uLnTx/>
                <a:uFillTx/>
                <a:latin typeface="Arial"/>
                <a:cs typeface="Arial"/>
              </a:rPr>
              <a:t>continue</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55" normalizeH="0" baseline="0" noProof="0" dirty="0">
                <a:ln>
                  <a:noFill/>
                </a:ln>
                <a:solidFill>
                  <a:sysClr val="windowText" lastClr="000000"/>
                </a:solidFill>
                <a:effectLst/>
                <a:uLnTx/>
                <a:uFillTx/>
                <a:latin typeface="Arial"/>
                <a:cs typeface="Arial"/>
              </a:rPr>
              <a:t>your</a:t>
            </a:r>
            <a:r>
              <a:rPr kumimoji="0" sz="1800" b="0" i="0" u="none" strike="noStrike" kern="0" cap="none" spc="-10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application.</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7" name="object 7"/>
          <p:cNvSpPr txBox="1">
            <a:spLocks noGrp="1"/>
          </p:cNvSpPr>
          <p:nvPr>
            <p:ph type="title"/>
          </p:nvPr>
        </p:nvSpPr>
        <p:spPr>
          <a:xfrm>
            <a:off x="78739" y="148843"/>
            <a:ext cx="4464685" cy="452120"/>
          </a:xfrm>
          <a:prstGeom prst="rect">
            <a:avLst/>
          </a:prstGeom>
        </p:spPr>
        <p:txBody>
          <a:bodyPr vert="horz" wrap="square" lIns="0" tIns="12065" rIns="0" bIns="0" rtlCol="0">
            <a:spAutoFit/>
          </a:bodyPr>
          <a:lstStyle/>
          <a:p>
            <a:pPr marL="12700">
              <a:lnSpc>
                <a:spcPct val="100000"/>
              </a:lnSpc>
              <a:spcBef>
                <a:spcPts val="95"/>
              </a:spcBef>
            </a:pPr>
            <a:r>
              <a:rPr spc="-235" dirty="0"/>
              <a:t>Business</a:t>
            </a:r>
            <a:r>
              <a:rPr spc="-70" dirty="0"/>
              <a:t> </a:t>
            </a:r>
            <a:r>
              <a:rPr spc="-250" dirty="0"/>
              <a:t>Process</a:t>
            </a:r>
            <a:r>
              <a:rPr spc="-55" dirty="0"/>
              <a:t> </a:t>
            </a:r>
            <a:r>
              <a:rPr spc="-170" dirty="0"/>
              <a:t>Wizard</a:t>
            </a:r>
            <a:r>
              <a:rPr spc="-95" dirty="0"/>
              <a:t> </a:t>
            </a:r>
            <a:r>
              <a:rPr spc="-190" dirty="0"/>
              <a:t>(BPW)</a:t>
            </a:r>
          </a:p>
        </p:txBody>
      </p:sp>
      <p:grpSp>
        <p:nvGrpSpPr>
          <p:cNvPr id="8" name="object 8"/>
          <p:cNvGrpSpPr/>
          <p:nvPr/>
        </p:nvGrpSpPr>
        <p:grpSpPr>
          <a:xfrm>
            <a:off x="156971" y="2154935"/>
            <a:ext cx="11878310" cy="3150235"/>
            <a:chOff x="156971" y="2154935"/>
            <a:chExt cx="11878310" cy="3150235"/>
          </a:xfrm>
        </p:grpSpPr>
        <p:pic>
          <p:nvPicPr>
            <p:cNvPr id="9" name="object 9"/>
            <p:cNvPicPr/>
            <p:nvPr/>
          </p:nvPicPr>
          <p:blipFill>
            <a:blip r:embed="rId4" cstate="print"/>
            <a:stretch>
              <a:fillRect/>
            </a:stretch>
          </p:blipFill>
          <p:spPr>
            <a:xfrm>
              <a:off x="156971" y="2154935"/>
              <a:ext cx="11878055" cy="3150107"/>
            </a:xfrm>
            <a:prstGeom prst="rect">
              <a:avLst/>
            </a:prstGeom>
          </p:spPr>
        </p:pic>
        <p:sp>
          <p:nvSpPr>
            <p:cNvPr id="10" name="object 10"/>
            <p:cNvSpPr/>
            <p:nvPr/>
          </p:nvSpPr>
          <p:spPr>
            <a:xfrm>
              <a:off x="1748599" y="4630673"/>
              <a:ext cx="471805" cy="0"/>
            </a:xfrm>
            <a:custGeom>
              <a:avLst/>
              <a:gdLst/>
              <a:ahLst/>
              <a:cxnLst/>
              <a:rect l="l" t="t" r="r" b="b"/>
              <a:pathLst>
                <a:path w="471805">
                  <a:moveTo>
                    <a:pt x="471487" y="0"/>
                  </a:moveTo>
                  <a:lnTo>
                    <a:pt x="0" y="0"/>
                  </a:lnTo>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1677159" y="4587808"/>
              <a:ext cx="85725" cy="85725"/>
            </a:xfrm>
            <a:custGeom>
              <a:avLst/>
              <a:gdLst/>
              <a:ahLst/>
              <a:cxnLst/>
              <a:rect l="l" t="t" r="r" b="b"/>
              <a:pathLst>
                <a:path w="85725" h="85725">
                  <a:moveTo>
                    <a:pt x="85725" y="0"/>
                  </a:moveTo>
                  <a:lnTo>
                    <a:pt x="0" y="42862"/>
                  </a:lnTo>
                  <a:lnTo>
                    <a:pt x="85725" y="85725"/>
                  </a:lnTo>
                  <a:lnTo>
                    <a:pt x="85725" y="0"/>
                  </a:lnTo>
                  <a:close/>
                </a:path>
              </a:pathLst>
            </a:custGeom>
            <a:solidFill>
              <a:srgbClr val="FF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2" name="object 12"/>
          <p:cNvSpPr txBox="1">
            <a:spLocks noGrp="1"/>
          </p:cNvSpPr>
          <p:nvPr>
            <p:ph type="dt" sz="half" idx="6"/>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dirty="0">
                <a:ln>
                  <a:noFill/>
                </a:ln>
                <a:solidFill>
                  <a:srgbClr val="888888"/>
                </a:solidFill>
                <a:effectLst/>
                <a:uLnTx/>
                <a:uFillTx/>
                <a:latin typeface="Arial"/>
                <a:cs typeface="Arial"/>
              </a:rPr>
              <a:t>12/19/2023</a:t>
            </a:r>
          </a:p>
        </p:txBody>
      </p:sp>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888888"/>
                </a:solidFill>
                <a:effectLst/>
                <a:uLnTx/>
                <a:uFillTx/>
                <a:latin typeface="Arial"/>
                <a:cs typeface="Arial"/>
              </a:rPr>
              <a:pPr marL="38100" marR="0" lvl="0" indent="0" defTabSz="914400" eaLnBrk="1" fontAlgn="auto" latinLnBrk="0" hangingPunct="1">
                <a:lnSpc>
                  <a:spcPts val="1240"/>
                </a:lnSpc>
                <a:spcBef>
                  <a:spcPts val="0"/>
                </a:spcBef>
                <a:spcAft>
                  <a:spcPts val="0"/>
                </a:spcAft>
                <a:buClrTx/>
                <a:buSzTx/>
                <a:buFontTx/>
                <a:buNone/>
                <a:tabLst/>
                <a:defRPr/>
              </a:pPr>
              <a:t>58</a:t>
            </a:fld>
            <a:endParaRPr kumimoji="0" sz="1200" b="0" i="0" u="none" strike="noStrike" kern="0" cap="none" spc="-25" normalizeH="0" baseline="0" noProof="0" dirty="0">
              <a:ln>
                <a:noFill/>
              </a:ln>
              <a:solidFill>
                <a:srgbClr val="888888"/>
              </a:solidFill>
              <a:effectLst/>
              <a:uLnTx/>
              <a:uFillTx/>
              <a:latin typeface="Arial"/>
              <a:cs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50" y="-6350"/>
            <a:ext cx="12204700" cy="845185"/>
            <a:chOff x="-6350" y="-6350"/>
            <a:chExt cx="12204700" cy="845185"/>
          </a:xfrm>
        </p:grpSpPr>
        <p:pic>
          <p:nvPicPr>
            <p:cNvPr id="3" name="object 3"/>
            <p:cNvPicPr/>
            <p:nvPr/>
          </p:nvPicPr>
          <p:blipFill>
            <a:blip r:embed="rId2" cstate="print"/>
            <a:stretch>
              <a:fillRect/>
            </a:stretch>
          </p:blipFill>
          <p:spPr>
            <a:xfrm>
              <a:off x="8001000" y="73152"/>
              <a:ext cx="2514599" cy="685799"/>
            </a:xfrm>
            <a:prstGeom prst="rect">
              <a:avLst/>
            </a:prstGeom>
          </p:spPr>
        </p:pic>
        <p:pic>
          <p:nvPicPr>
            <p:cNvPr id="4" name="object 4"/>
            <p:cNvPicPr/>
            <p:nvPr/>
          </p:nvPicPr>
          <p:blipFill>
            <a:blip r:embed="rId3" cstate="print"/>
            <a:stretch>
              <a:fillRect/>
            </a:stretch>
          </p:blipFill>
          <p:spPr>
            <a:xfrm>
              <a:off x="0" y="0"/>
              <a:ext cx="12192000" cy="832103"/>
            </a:xfrm>
            <a:prstGeom prst="rect">
              <a:avLst/>
            </a:prstGeom>
          </p:spPr>
        </p:pic>
        <p:sp>
          <p:nvSpPr>
            <p:cNvPr id="5" name="object 5"/>
            <p:cNvSpPr/>
            <p:nvPr/>
          </p:nvSpPr>
          <p:spPr>
            <a:xfrm>
              <a:off x="0" y="0"/>
              <a:ext cx="12192000" cy="832485"/>
            </a:xfrm>
            <a:custGeom>
              <a:avLst/>
              <a:gdLst/>
              <a:ahLst/>
              <a:cxnLst/>
              <a:rect l="l" t="t" r="r" b="b"/>
              <a:pathLst>
                <a:path w="12192000" h="832485">
                  <a:moveTo>
                    <a:pt x="0" y="0"/>
                  </a:moveTo>
                  <a:lnTo>
                    <a:pt x="12192000" y="0"/>
                  </a:lnTo>
                  <a:lnTo>
                    <a:pt x="12192000" y="832103"/>
                  </a:lnTo>
                  <a:lnTo>
                    <a:pt x="0" y="832103"/>
                  </a:lnTo>
                  <a:lnTo>
                    <a:pt x="0" y="0"/>
                  </a:lnTo>
                  <a:close/>
                </a:path>
              </a:pathLst>
            </a:custGeom>
            <a:ln w="12700">
              <a:solidFill>
                <a:srgbClr val="2E528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 name="object 6"/>
            <p:cNvPicPr/>
            <p:nvPr/>
          </p:nvPicPr>
          <p:blipFill>
            <a:blip r:embed="rId4" cstate="print"/>
            <a:stretch>
              <a:fillRect/>
            </a:stretch>
          </p:blipFill>
          <p:spPr>
            <a:xfrm>
              <a:off x="8737092" y="76200"/>
              <a:ext cx="3206495" cy="685799"/>
            </a:xfrm>
            <a:prstGeom prst="rect">
              <a:avLst/>
            </a:prstGeom>
          </p:spPr>
        </p:pic>
      </p:grpSp>
      <p:sp>
        <p:nvSpPr>
          <p:cNvPr id="7" name="object 7"/>
          <p:cNvSpPr txBox="1"/>
          <p:nvPr/>
        </p:nvSpPr>
        <p:spPr>
          <a:xfrm>
            <a:off x="369252" y="5270336"/>
            <a:ext cx="11009630" cy="1122680"/>
          </a:xfrm>
          <a:prstGeom prst="rect">
            <a:avLst/>
          </a:prstGeom>
        </p:spPr>
        <p:txBody>
          <a:bodyPr vert="horz" wrap="square" lIns="0" tIns="12700" rIns="0" bIns="0" rtlCol="0">
            <a:spAutoFit/>
          </a:bodyPr>
          <a:lstStyle/>
          <a:p>
            <a:pPr marL="354965" marR="0" lvl="0" indent="-342265" defTabSz="914400" eaLnBrk="1" fontAlgn="auto" latinLnBrk="0" hangingPunct="1">
              <a:lnSpc>
                <a:spcPct val="100000"/>
              </a:lnSpc>
              <a:spcBef>
                <a:spcPts val="100"/>
              </a:spcBef>
              <a:spcAft>
                <a:spcPts val="0"/>
              </a:spcAft>
              <a:buClrTx/>
              <a:buSzTx/>
              <a:buFont typeface="Arial"/>
              <a:buChar char="•"/>
              <a:tabLst>
                <a:tab pos="354965" algn="l"/>
              </a:tabLst>
              <a:defRPr/>
            </a:pPr>
            <a:r>
              <a:rPr kumimoji="0" sz="1800" b="0" i="0" u="none" strike="noStrike" kern="0" cap="none" spc="-60" normalizeH="0" baseline="0" noProof="0" dirty="0">
                <a:ln>
                  <a:noFill/>
                </a:ln>
                <a:solidFill>
                  <a:sysClr val="windowText" lastClr="000000"/>
                </a:solidFill>
                <a:effectLst/>
                <a:uLnTx/>
                <a:uFillTx/>
                <a:latin typeface="Arial"/>
                <a:cs typeface="Arial"/>
              </a:rPr>
              <a:t>All</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80" normalizeH="0" baseline="0" noProof="0" dirty="0">
                <a:ln>
                  <a:noFill/>
                </a:ln>
                <a:solidFill>
                  <a:sysClr val="windowText" lastClr="000000"/>
                </a:solidFill>
                <a:effectLst/>
                <a:uLnTx/>
                <a:uFillTx/>
                <a:latin typeface="Arial"/>
                <a:cs typeface="Arial"/>
              </a:rPr>
              <a:t>questions</a:t>
            </a:r>
            <a:r>
              <a:rPr kumimoji="0" sz="1800" b="0" i="0" u="none" strike="noStrike" kern="0" cap="none" spc="-70" normalizeH="0" baseline="0" noProof="0" dirty="0">
                <a:ln>
                  <a:noFill/>
                </a:ln>
                <a:solidFill>
                  <a:sysClr val="windowText" lastClr="000000"/>
                </a:solidFill>
                <a:effectLst/>
                <a:uLnTx/>
                <a:uFillTx/>
                <a:latin typeface="Arial"/>
                <a:cs typeface="Arial"/>
              </a:rPr>
              <a:t> must</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be</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answered</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either</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1" i="1" u="none" strike="noStrike" kern="0" cap="none" spc="-285" normalizeH="0" baseline="0" noProof="0" dirty="0">
                <a:ln>
                  <a:noFill/>
                </a:ln>
                <a:solidFill>
                  <a:srgbClr val="FF0000"/>
                </a:solidFill>
                <a:effectLst/>
                <a:uLnTx/>
                <a:uFillTx/>
                <a:latin typeface="Arial"/>
                <a:cs typeface="Arial"/>
              </a:rPr>
              <a:t>Yes</a:t>
            </a:r>
            <a:r>
              <a:rPr kumimoji="0" sz="1800" b="1" i="1" u="none" strike="noStrike" kern="0" cap="none" spc="-65" normalizeH="0" baseline="0" noProof="0" dirty="0">
                <a:ln>
                  <a:noFill/>
                </a:ln>
                <a:solidFill>
                  <a:srgbClr val="FF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or</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1" i="1" u="none" strike="noStrike" kern="0" cap="none" spc="-155" normalizeH="0" baseline="0" noProof="0" dirty="0">
                <a:ln>
                  <a:noFill/>
                </a:ln>
                <a:solidFill>
                  <a:srgbClr val="FF0000"/>
                </a:solidFill>
                <a:effectLst/>
                <a:uLnTx/>
                <a:uFillTx/>
                <a:latin typeface="Arial"/>
                <a:cs typeface="Arial"/>
              </a:rPr>
              <a:t>No</a:t>
            </a:r>
            <a:r>
              <a:rPr kumimoji="0" sz="1800" b="1" i="1" u="none" strike="noStrike" kern="0" cap="none" spc="-65" normalizeH="0" baseline="0" noProof="0" dirty="0">
                <a:ln>
                  <a:noFill/>
                </a:ln>
                <a:solidFill>
                  <a:srgbClr val="FF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and</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comments </a:t>
            </a:r>
            <a:r>
              <a:rPr kumimoji="0" sz="1800" b="0" i="0" u="none" strike="noStrike" kern="0" cap="none" spc="-105" normalizeH="0" baseline="0" noProof="0" dirty="0">
                <a:ln>
                  <a:noFill/>
                </a:ln>
                <a:solidFill>
                  <a:sysClr val="windowText" lastClr="000000"/>
                </a:solidFill>
                <a:effectLst/>
                <a:uLnTx/>
                <a:uFillTx/>
                <a:latin typeface="Arial"/>
                <a:cs typeface="Arial"/>
              </a:rPr>
              <a:t>made</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if</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55" normalizeH="0" baseline="0" noProof="0" dirty="0">
                <a:ln>
                  <a:noFill/>
                </a:ln>
                <a:solidFill>
                  <a:sysClr val="windowText" lastClr="000000"/>
                </a:solidFill>
                <a:effectLst/>
                <a:uLnTx/>
                <a:uFillTx/>
                <a:latin typeface="Arial"/>
                <a:cs typeface="Arial"/>
              </a:rPr>
              <a:t>directed</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60" normalizeH="0" baseline="0" noProof="0" dirty="0">
                <a:ln>
                  <a:noFill/>
                </a:ln>
                <a:solidFill>
                  <a:sysClr val="windowText" lastClr="000000"/>
                </a:solidFill>
                <a:effectLst/>
                <a:uLnTx/>
                <a:uFillTx/>
                <a:latin typeface="Arial"/>
                <a:cs typeface="Arial"/>
              </a:rPr>
              <a:t>do</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so.</a:t>
            </a:r>
            <a:endParaRPr kumimoji="0" sz="1800" b="0" i="0" u="none" strike="noStrike" kern="0" cap="none" spc="0" normalizeH="0" baseline="0" noProof="0">
              <a:ln>
                <a:noFill/>
              </a:ln>
              <a:solidFill>
                <a:sysClr val="windowText" lastClr="000000"/>
              </a:solidFill>
              <a:effectLst/>
              <a:uLnTx/>
              <a:uFillTx/>
              <a:latin typeface="Arial"/>
              <a:cs typeface="Arial"/>
            </a:endParaRPr>
          </a:p>
          <a:p>
            <a:pPr marL="354965" marR="0" lvl="0" indent="-342265" defTabSz="914400" eaLnBrk="1" fontAlgn="auto" latinLnBrk="0" hangingPunct="1">
              <a:lnSpc>
                <a:spcPct val="100000"/>
              </a:lnSpc>
              <a:spcBef>
                <a:spcPts val="0"/>
              </a:spcBef>
              <a:spcAft>
                <a:spcPts val="0"/>
              </a:spcAft>
              <a:buClrTx/>
              <a:buSzTx/>
              <a:buFontTx/>
              <a:buChar char="•"/>
              <a:tabLst>
                <a:tab pos="354965" algn="l"/>
              </a:tabLst>
              <a:defRPr/>
            </a:pPr>
            <a:r>
              <a:rPr kumimoji="0" sz="1800" b="0" i="0" u="none" strike="noStrike" kern="0" cap="none" spc="0" normalizeH="0" baseline="0" noProof="0" dirty="0">
                <a:ln>
                  <a:noFill/>
                </a:ln>
                <a:solidFill>
                  <a:sysClr val="windowText" lastClr="000000"/>
                </a:solidFill>
                <a:effectLst/>
                <a:uLnTx/>
                <a:uFillTx/>
                <a:latin typeface="Arial"/>
                <a:cs typeface="Arial"/>
              </a:rPr>
              <a:t>If</a:t>
            </a:r>
            <a:r>
              <a:rPr kumimoji="0" sz="1800" b="0" i="0" u="none" strike="noStrike" kern="0" cap="none" spc="-90" normalizeH="0" baseline="0" noProof="0" dirty="0">
                <a:ln>
                  <a:noFill/>
                </a:ln>
                <a:solidFill>
                  <a:sysClr val="windowText" lastClr="000000"/>
                </a:solidFill>
                <a:effectLst/>
                <a:uLnTx/>
                <a:uFillTx/>
                <a:latin typeface="Arial"/>
                <a:cs typeface="Arial"/>
              </a:rPr>
              <a:t> </a:t>
            </a:r>
            <a:r>
              <a:rPr kumimoji="0" sz="1800" b="0" i="0" u="none" strike="noStrike" kern="0" cap="none" spc="-140" normalizeH="0" baseline="0" noProof="0" dirty="0">
                <a:ln>
                  <a:noFill/>
                </a:ln>
                <a:solidFill>
                  <a:sysClr val="windowText" lastClr="000000"/>
                </a:solidFill>
                <a:effectLst/>
                <a:uLnTx/>
                <a:uFillTx/>
                <a:latin typeface="Arial"/>
                <a:cs typeface="Arial"/>
              </a:rPr>
              <a:t>a</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100" normalizeH="0" baseline="0" noProof="0" dirty="0">
                <a:ln>
                  <a:noFill/>
                </a:ln>
                <a:solidFill>
                  <a:sysClr val="windowText" lastClr="000000"/>
                </a:solidFill>
                <a:effectLst/>
                <a:uLnTx/>
                <a:uFillTx/>
                <a:latin typeface="Arial"/>
                <a:cs typeface="Arial"/>
              </a:rPr>
              <a:t>Checklist</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item</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114" normalizeH="0" baseline="0" noProof="0" dirty="0">
                <a:ln>
                  <a:noFill/>
                </a:ln>
                <a:solidFill>
                  <a:sysClr val="windowText" lastClr="000000"/>
                </a:solidFill>
                <a:effectLst/>
                <a:uLnTx/>
                <a:uFillTx/>
                <a:latin typeface="Arial"/>
                <a:cs typeface="Arial"/>
              </a:rPr>
              <a:t>does</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not</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90" normalizeH="0" baseline="0" noProof="0" dirty="0">
                <a:ln>
                  <a:noFill/>
                </a:ln>
                <a:solidFill>
                  <a:sysClr val="windowText" lastClr="000000"/>
                </a:solidFill>
                <a:effectLst/>
                <a:uLnTx/>
                <a:uFillTx/>
                <a:latin typeface="Arial"/>
                <a:cs typeface="Arial"/>
              </a:rPr>
              <a:t>apply,</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80" normalizeH="0" baseline="0" noProof="0" dirty="0">
                <a:ln>
                  <a:noFill/>
                </a:ln>
                <a:solidFill>
                  <a:sysClr val="windowText" lastClr="000000"/>
                </a:solidFill>
                <a:effectLst/>
                <a:uLnTx/>
                <a:uFillTx/>
                <a:latin typeface="Arial"/>
                <a:cs typeface="Arial"/>
              </a:rPr>
              <a:t>select</a:t>
            </a:r>
            <a:r>
              <a:rPr kumimoji="0" sz="1800" b="0" i="0" u="none" strike="noStrike" kern="0" cap="none" spc="-95" normalizeH="0" baseline="0" noProof="0" dirty="0">
                <a:ln>
                  <a:noFill/>
                </a:ln>
                <a:solidFill>
                  <a:sysClr val="windowText" lastClr="000000"/>
                </a:solidFill>
                <a:effectLst/>
                <a:uLnTx/>
                <a:uFillTx/>
                <a:latin typeface="Arial"/>
                <a:cs typeface="Arial"/>
              </a:rPr>
              <a:t> </a:t>
            </a:r>
            <a:r>
              <a:rPr kumimoji="0" sz="1800" b="1" i="1" u="none" strike="noStrike" kern="0" cap="none" spc="-155" normalizeH="0" baseline="0" noProof="0" dirty="0">
                <a:ln>
                  <a:noFill/>
                </a:ln>
                <a:solidFill>
                  <a:srgbClr val="FF0000"/>
                </a:solidFill>
                <a:effectLst/>
                <a:uLnTx/>
                <a:uFillTx/>
                <a:latin typeface="Arial"/>
                <a:cs typeface="Arial"/>
              </a:rPr>
              <a:t>No</a:t>
            </a:r>
            <a:r>
              <a:rPr kumimoji="0" sz="1800" b="1" i="1" u="none" strike="noStrike" kern="0" cap="none" spc="-65" normalizeH="0" baseline="0" noProof="0" dirty="0">
                <a:ln>
                  <a:noFill/>
                </a:ln>
                <a:solidFill>
                  <a:srgbClr val="FF0000"/>
                </a:solidFill>
                <a:effectLst/>
                <a:uLnTx/>
                <a:uFillTx/>
                <a:latin typeface="Arial"/>
                <a:cs typeface="Arial"/>
              </a:rPr>
              <a:t> </a:t>
            </a:r>
            <a:r>
              <a:rPr kumimoji="0" sz="1800" b="0" i="0" u="none" strike="noStrike" kern="0" cap="none" spc="-180" normalizeH="0" baseline="0" noProof="0" dirty="0">
                <a:ln>
                  <a:noFill/>
                </a:ln>
                <a:solidFill>
                  <a:sysClr val="windowText" lastClr="000000"/>
                </a:solidFill>
                <a:effectLst/>
                <a:uLnTx/>
                <a:uFillTx/>
                <a:latin typeface="Arial"/>
                <a:cs typeface="Arial"/>
              </a:rPr>
              <a:t>as</a:t>
            </a:r>
            <a:r>
              <a:rPr kumimoji="0" sz="1800" b="0" i="0" u="none" strike="noStrike" kern="0" cap="none" spc="-10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answer.</a:t>
            </a:r>
            <a:endParaRPr kumimoji="0" sz="1800" b="0" i="0" u="none" strike="noStrike" kern="0" cap="none" spc="0" normalizeH="0" baseline="0" noProof="0">
              <a:ln>
                <a:noFill/>
              </a:ln>
              <a:solidFill>
                <a:sysClr val="windowText" lastClr="000000"/>
              </a:solidFill>
              <a:effectLst/>
              <a:uLnTx/>
              <a:uFillTx/>
              <a:latin typeface="Arial"/>
              <a:cs typeface="Arial"/>
            </a:endParaRPr>
          </a:p>
          <a:p>
            <a:pPr marL="355600" marR="5080" lvl="0" indent="-343535" defTabSz="914400" eaLnBrk="1" fontAlgn="auto" latinLnBrk="0" hangingPunct="1">
              <a:lnSpc>
                <a:spcPct val="100000"/>
              </a:lnSpc>
              <a:spcBef>
                <a:spcPts val="0"/>
              </a:spcBef>
              <a:spcAft>
                <a:spcPts val="0"/>
              </a:spcAft>
              <a:buClrTx/>
              <a:buSzTx/>
              <a:buFontTx/>
              <a:buChar char="•"/>
              <a:tabLst>
                <a:tab pos="355600" algn="l"/>
              </a:tabLst>
              <a:defRPr/>
            </a:pPr>
            <a:r>
              <a:rPr kumimoji="0" sz="1800" b="0" i="0" u="none" strike="noStrike" kern="0" cap="none" spc="-30" normalizeH="0" baseline="0" noProof="0" dirty="0">
                <a:ln>
                  <a:noFill/>
                </a:ln>
                <a:solidFill>
                  <a:sysClr val="windowText" lastClr="000000"/>
                </a:solidFill>
                <a:effectLst/>
                <a:uLnTx/>
                <a:uFillTx/>
                <a:latin typeface="Arial"/>
                <a:cs typeface="Arial"/>
              </a:rPr>
              <a:t>After</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45" normalizeH="0" baseline="0" noProof="0" dirty="0">
                <a:ln>
                  <a:noFill/>
                </a:ln>
                <a:solidFill>
                  <a:sysClr val="windowText" lastClr="000000"/>
                </a:solidFill>
                <a:effectLst/>
                <a:uLnTx/>
                <a:uFillTx/>
                <a:latin typeface="Arial"/>
                <a:cs typeface="Arial"/>
              </a:rPr>
              <a:t>all</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80" normalizeH="0" baseline="0" noProof="0" dirty="0">
                <a:ln>
                  <a:noFill/>
                </a:ln>
                <a:solidFill>
                  <a:sysClr val="windowText" lastClr="000000"/>
                </a:solidFill>
                <a:effectLst/>
                <a:uLnTx/>
                <a:uFillTx/>
                <a:latin typeface="Arial"/>
                <a:cs typeface="Arial"/>
              </a:rPr>
              <a:t>questions </a:t>
            </a:r>
            <a:r>
              <a:rPr kumimoji="0" sz="1800" b="0" i="0" u="none" strike="noStrike" kern="0" cap="none" spc="-110" normalizeH="0" baseline="0" noProof="0" dirty="0">
                <a:ln>
                  <a:noFill/>
                </a:ln>
                <a:solidFill>
                  <a:sysClr val="windowText" lastClr="000000"/>
                </a:solidFill>
                <a:effectLst/>
                <a:uLnTx/>
                <a:uFillTx/>
                <a:latin typeface="Arial"/>
                <a:cs typeface="Arial"/>
              </a:rPr>
              <a:t>have</a:t>
            </a:r>
            <a:r>
              <a:rPr kumimoji="0" sz="1800" b="0" i="0" u="none" strike="noStrike" kern="0" cap="none" spc="-90"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been</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answered</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and</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1" i="1" u="none" strike="noStrike" kern="0" cap="none" spc="-180" normalizeH="0" baseline="0" noProof="0" dirty="0">
                <a:ln>
                  <a:noFill/>
                </a:ln>
                <a:solidFill>
                  <a:srgbClr val="FF0000"/>
                </a:solidFill>
                <a:effectLst/>
                <a:uLnTx/>
                <a:uFillTx/>
                <a:latin typeface="Arial"/>
                <a:cs typeface="Arial"/>
              </a:rPr>
              <a:t>Comments</a:t>
            </a:r>
            <a:r>
              <a:rPr kumimoji="0" sz="1800" b="1" i="1" u="none" strike="noStrike" kern="0" cap="none" spc="-85" normalizeH="0" baseline="0" noProof="0" dirty="0">
                <a:ln>
                  <a:noFill/>
                </a:ln>
                <a:solidFill>
                  <a:srgbClr val="FF0000"/>
                </a:solidFill>
                <a:effectLst/>
                <a:uLnTx/>
                <a:uFillTx/>
                <a:latin typeface="Arial"/>
                <a:cs typeface="Arial"/>
              </a:rPr>
              <a:t> </a:t>
            </a:r>
            <a:r>
              <a:rPr kumimoji="0" sz="1800" b="0" i="0" u="none" strike="noStrike" kern="0" cap="none" spc="-90" normalizeH="0" baseline="0" noProof="0" dirty="0">
                <a:ln>
                  <a:noFill/>
                </a:ln>
                <a:solidFill>
                  <a:sysClr val="windowText" lastClr="000000"/>
                </a:solidFill>
                <a:effectLst/>
                <a:uLnTx/>
                <a:uFillTx/>
                <a:latin typeface="Arial"/>
                <a:cs typeface="Arial"/>
              </a:rPr>
              <a:t>made,</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click</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70" normalizeH="0" baseline="0" noProof="0" dirty="0">
                <a:ln>
                  <a:noFill/>
                </a:ln>
                <a:solidFill>
                  <a:sysClr val="windowText" lastClr="000000"/>
                </a:solidFill>
                <a:effectLst/>
                <a:uLnTx/>
                <a:uFillTx/>
                <a:latin typeface="Arial"/>
                <a:cs typeface="Arial"/>
              </a:rPr>
              <a:t>on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1" i="1" u="none" strike="noStrike" kern="0" cap="none" spc="-185" normalizeH="0" baseline="0" noProof="0" dirty="0">
                <a:ln>
                  <a:noFill/>
                </a:ln>
                <a:solidFill>
                  <a:srgbClr val="FF0000"/>
                </a:solidFill>
                <a:effectLst/>
                <a:uLnTx/>
                <a:uFillTx/>
                <a:latin typeface="Arial"/>
                <a:cs typeface="Arial"/>
              </a:rPr>
              <a:t>Save</a:t>
            </a:r>
            <a:r>
              <a:rPr kumimoji="0" sz="1800" b="1" i="1" u="none" strike="noStrike" kern="0" cap="none" spc="-70" normalizeH="0" baseline="0" noProof="0" dirty="0">
                <a:ln>
                  <a:noFill/>
                </a:ln>
                <a:solidFill>
                  <a:srgbClr val="FF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button</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in</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55" normalizeH="0" baseline="0" noProof="0" dirty="0">
                <a:ln>
                  <a:noFill/>
                </a:ln>
                <a:solidFill>
                  <a:sysClr val="windowText" lastClr="000000"/>
                </a:solidFill>
                <a:effectLst/>
                <a:uLnTx/>
                <a:uFillTx/>
                <a:latin typeface="Arial"/>
                <a:cs typeface="Arial"/>
              </a:rPr>
              <a:t>upper</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left</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corner </a:t>
            </a:r>
            <a:r>
              <a:rPr kumimoji="0" sz="1800" b="0" i="0" u="none" strike="noStrike" kern="0" cap="none" spc="-40" normalizeH="0" baseline="0" noProof="0" dirty="0">
                <a:ln>
                  <a:noFill/>
                </a:ln>
                <a:solidFill>
                  <a:sysClr val="windowText" lastClr="000000"/>
                </a:solidFill>
                <a:effectLst/>
                <a:uLnTx/>
                <a:uFillTx/>
                <a:latin typeface="Arial"/>
                <a:cs typeface="Arial"/>
              </a:rPr>
              <a:t>followed</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80" normalizeH="0" baseline="0" noProof="0" dirty="0">
                <a:ln>
                  <a:noFill/>
                </a:ln>
                <a:solidFill>
                  <a:sysClr val="windowText" lastClr="000000"/>
                </a:solidFill>
                <a:effectLst/>
                <a:uLnTx/>
                <a:uFillTx/>
                <a:latin typeface="Arial"/>
                <a:cs typeface="Arial"/>
              </a:rPr>
              <a:t>by</a:t>
            </a:r>
            <a:r>
              <a:rPr kumimoji="0" sz="1800" b="0" i="0" u="none" strike="noStrike" kern="0" cap="none" spc="-85" normalizeH="0" baseline="0" noProof="0" dirty="0">
                <a:ln>
                  <a:noFill/>
                </a:ln>
                <a:solidFill>
                  <a:sysClr val="windowText" lastClr="000000"/>
                </a:solidFill>
                <a:effectLst/>
                <a:uLnTx/>
                <a:uFillTx/>
                <a:latin typeface="Arial"/>
                <a:cs typeface="Arial"/>
              </a:rPr>
              <a:t> clicking</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0" i="0" u="none" strike="noStrike" kern="0" cap="none" spc="-70" normalizeH="0" baseline="0" noProof="0" dirty="0">
                <a:ln>
                  <a:noFill/>
                </a:ln>
                <a:solidFill>
                  <a:sysClr val="windowText" lastClr="000000"/>
                </a:solidFill>
                <a:effectLst/>
                <a:uLnTx/>
                <a:uFillTx/>
                <a:latin typeface="Arial"/>
                <a:cs typeface="Arial"/>
              </a:rPr>
              <a:t>on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1" i="1" u="none" strike="noStrike" kern="0" cap="none" spc="-204" normalizeH="0" baseline="0" noProof="0" dirty="0">
                <a:ln>
                  <a:noFill/>
                </a:ln>
                <a:solidFill>
                  <a:srgbClr val="FF0000"/>
                </a:solidFill>
                <a:effectLst/>
                <a:uLnTx/>
                <a:uFillTx/>
                <a:latin typeface="Arial"/>
                <a:cs typeface="Arial"/>
              </a:rPr>
              <a:t>Close</a:t>
            </a:r>
            <a:r>
              <a:rPr kumimoji="0" sz="1800" b="1" i="1" u="none" strike="noStrike" kern="0" cap="none" spc="-80" normalizeH="0" baseline="0" noProof="0" dirty="0">
                <a:ln>
                  <a:noFill/>
                </a:ln>
                <a:solidFill>
                  <a:srgbClr val="FF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button.</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8" name="object 8"/>
          <p:cNvSpPr txBox="1">
            <a:spLocks noGrp="1"/>
          </p:cNvSpPr>
          <p:nvPr>
            <p:ph type="title"/>
          </p:nvPr>
        </p:nvSpPr>
        <p:spPr>
          <a:xfrm>
            <a:off x="78739" y="80263"/>
            <a:ext cx="6658609" cy="559435"/>
          </a:xfrm>
          <a:prstGeom prst="rect">
            <a:avLst/>
          </a:prstGeom>
        </p:spPr>
        <p:txBody>
          <a:bodyPr vert="horz" wrap="square" lIns="0" tIns="12700" rIns="0" bIns="0" rtlCol="0">
            <a:spAutoFit/>
          </a:bodyPr>
          <a:lstStyle/>
          <a:p>
            <a:pPr marL="12700">
              <a:lnSpc>
                <a:spcPct val="100000"/>
              </a:lnSpc>
              <a:spcBef>
                <a:spcPts val="100"/>
              </a:spcBef>
            </a:pPr>
            <a:r>
              <a:rPr lang="en-US" sz="5250" baseline="-3968" dirty="0"/>
              <a:t>Step 7: Checklist</a:t>
            </a:r>
            <a:endParaRPr sz="5250" baseline="-3968" dirty="0"/>
          </a:p>
        </p:txBody>
      </p:sp>
      <p:grpSp>
        <p:nvGrpSpPr>
          <p:cNvPr id="9" name="object 9"/>
          <p:cNvGrpSpPr/>
          <p:nvPr/>
        </p:nvGrpSpPr>
        <p:grpSpPr>
          <a:xfrm>
            <a:off x="105156" y="864108"/>
            <a:ext cx="12024360" cy="4296410"/>
            <a:chOff x="105156" y="864108"/>
            <a:chExt cx="12024360" cy="4296410"/>
          </a:xfrm>
        </p:grpSpPr>
        <p:pic>
          <p:nvPicPr>
            <p:cNvPr id="10" name="object 10"/>
            <p:cNvPicPr/>
            <p:nvPr/>
          </p:nvPicPr>
          <p:blipFill>
            <a:blip r:embed="rId5" cstate="print"/>
            <a:stretch>
              <a:fillRect/>
            </a:stretch>
          </p:blipFill>
          <p:spPr>
            <a:xfrm>
              <a:off x="105156" y="864108"/>
              <a:ext cx="12024359" cy="4296155"/>
            </a:xfrm>
            <a:prstGeom prst="rect">
              <a:avLst/>
            </a:prstGeom>
          </p:spPr>
        </p:pic>
        <p:sp>
          <p:nvSpPr>
            <p:cNvPr id="11" name="object 11"/>
            <p:cNvSpPr/>
            <p:nvPr/>
          </p:nvSpPr>
          <p:spPr>
            <a:xfrm>
              <a:off x="10668762" y="982218"/>
              <a:ext cx="0" cy="567055"/>
            </a:xfrm>
            <a:custGeom>
              <a:avLst/>
              <a:gdLst/>
              <a:ahLst/>
              <a:cxnLst/>
              <a:rect l="l" t="t" r="r" b="b"/>
              <a:pathLst>
                <a:path h="567055">
                  <a:moveTo>
                    <a:pt x="0" y="0"/>
                  </a:moveTo>
                  <a:lnTo>
                    <a:pt x="0" y="566737"/>
                  </a:lnTo>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p:nvPr/>
          </p:nvSpPr>
          <p:spPr>
            <a:xfrm>
              <a:off x="10625904" y="1534669"/>
              <a:ext cx="85725" cy="85725"/>
            </a:xfrm>
            <a:custGeom>
              <a:avLst/>
              <a:gdLst/>
              <a:ahLst/>
              <a:cxnLst/>
              <a:rect l="l" t="t" r="r" b="b"/>
              <a:pathLst>
                <a:path w="85725" h="85725">
                  <a:moveTo>
                    <a:pt x="85725" y="0"/>
                  </a:moveTo>
                  <a:lnTo>
                    <a:pt x="0" y="0"/>
                  </a:lnTo>
                  <a:lnTo>
                    <a:pt x="42862" y="85725"/>
                  </a:lnTo>
                  <a:lnTo>
                    <a:pt x="85725" y="0"/>
                  </a:lnTo>
                  <a:close/>
                </a:path>
              </a:pathLst>
            </a:custGeom>
            <a:solidFill>
              <a:srgbClr val="FF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3"/>
            <p:cNvSpPr/>
            <p:nvPr/>
          </p:nvSpPr>
          <p:spPr>
            <a:xfrm>
              <a:off x="11621262" y="982218"/>
              <a:ext cx="0" cy="567055"/>
            </a:xfrm>
            <a:custGeom>
              <a:avLst/>
              <a:gdLst/>
              <a:ahLst/>
              <a:cxnLst/>
              <a:rect l="l" t="t" r="r" b="b"/>
              <a:pathLst>
                <a:path h="567055">
                  <a:moveTo>
                    <a:pt x="0" y="0"/>
                  </a:moveTo>
                  <a:lnTo>
                    <a:pt x="0" y="566737"/>
                  </a:lnTo>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p:nvPr/>
          </p:nvSpPr>
          <p:spPr>
            <a:xfrm>
              <a:off x="11578404" y="1534669"/>
              <a:ext cx="85725" cy="85725"/>
            </a:xfrm>
            <a:custGeom>
              <a:avLst/>
              <a:gdLst/>
              <a:ahLst/>
              <a:cxnLst/>
              <a:rect l="l" t="t" r="r" b="b"/>
              <a:pathLst>
                <a:path w="85725" h="85725">
                  <a:moveTo>
                    <a:pt x="85725" y="0"/>
                  </a:moveTo>
                  <a:lnTo>
                    <a:pt x="0" y="0"/>
                  </a:lnTo>
                  <a:lnTo>
                    <a:pt x="42862" y="85725"/>
                  </a:lnTo>
                  <a:lnTo>
                    <a:pt x="85725" y="0"/>
                  </a:lnTo>
                  <a:close/>
                </a:path>
              </a:pathLst>
            </a:custGeom>
            <a:solidFill>
              <a:srgbClr val="FF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15"/>
            <p:cNvSpPr/>
            <p:nvPr/>
          </p:nvSpPr>
          <p:spPr>
            <a:xfrm>
              <a:off x="485393" y="1062989"/>
              <a:ext cx="291465" cy="108585"/>
            </a:xfrm>
            <a:custGeom>
              <a:avLst/>
              <a:gdLst/>
              <a:ahLst/>
              <a:cxnLst/>
              <a:rect l="l" t="t" r="r" b="b"/>
              <a:pathLst>
                <a:path w="291465" h="108584">
                  <a:moveTo>
                    <a:pt x="0" y="0"/>
                  </a:moveTo>
                  <a:lnTo>
                    <a:pt x="291084" y="0"/>
                  </a:lnTo>
                  <a:lnTo>
                    <a:pt x="291084" y="108203"/>
                  </a:lnTo>
                  <a:lnTo>
                    <a:pt x="0" y="108203"/>
                  </a:lnTo>
                  <a:lnTo>
                    <a:pt x="0" y="0"/>
                  </a:lnTo>
                  <a:close/>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6" name="object 16"/>
          <p:cNvSpPr txBox="1">
            <a:spLocks noGrp="1"/>
          </p:cNvSpPr>
          <p:nvPr>
            <p:ph type="dt" sz="half" idx="6"/>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dirty="0">
                <a:ln>
                  <a:noFill/>
                </a:ln>
                <a:solidFill>
                  <a:srgbClr val="888888"/>
                </a:solidFill>
                <a:effectLst/>
                <a:uLnTx/>
                <a:uFillTx/>
                <a:latin typeface="Arial"/>
                <a:cs typeface="Arial"/>
              </a:rPr>
              <a:t>12/19/2023</a:t>
            </a:r>
          </a:p>
        </p:txBody>
      </p:sp>
      <p:sp>
        <p:nvSpPr>
          <p:cNvPr id="17" name="object 17"/>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888888"/>
                </a:solidFill>
                <a:effectLst/>
                <a:uLnTx/>
                <a:uFillTx/>
                <a:latin typeface="Arial"/>
                <a:cs typeface="Arial"/>
              </a:rPr>
              <a:pPr marL="38100" marR="0" lvl="0" indent="0" defTabSz="914400" eaLnBrk="1" fontAlgn="auto" latinLnBrk="0" hangingPunct="1">
                <a:lnSpc>
                  <a:spcPts val="1240"/>
                </a:lnSpc>
                <a:spcBef>
                  <a:spcPts val="0"/>
                </a:spcBef>
                <a:spcAft>
                  <a:spcPts val="0"/>
                </a:spcAft>
                <a:buClrTx/>
                <a:buSzTx/>
                <a:buFontTx/>
                <a:buNone/>
                <a:tabLst/>
                <a:defRPr/>
              </a:pPr>
              <a:t>59</a:t>
            </a:fld>
            <a:endParaRPr kumimoji="0" sz="1200" b="0" i="0" u="none" strike="noStrike" kern="0" cap="none" spc="-25" normalizeH="0" baseline="0" noProof="0" dirty="0">
              <a:ln>
                <a:noFill/>
              </a:ln>
              <a:solidFill>
                <a:srgbClr val="888888"/>
              </a:solidFill>
              <a:effectLst/>
              <a:uLnTx/>
              <a:uFillTx/>
              <a:latin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807774-FCE0-D769-2340-56EE39CC7FAD}"/>
              </a:ext>
            </a:extLst>
          </p:cNvPr>
          <p:cNvSpPr>
            <a:spLocks noGrp="1"/>
          </p:cNvSpPr>
          <p:nvPr>
            <p:ph type="title"/>
          </p:nvPr>
        </p:nvSpPr>
        <p:spPr>
          <a:xfrm>
            <a:off x="213360" y="228600"/>
            <a:ext cx="10149840" cy="1320800"/>
          </a:xfrm>
        </p:spPr>
        <p:txBody>
          <a:bodyPr>
            <a:normAutofit/>
          </a:bodyPr>
          <a:lstStyle/>
          <a:p>
            <a:r>
              <a:rPr lang="en-US" sz="3200"/>
              <a:t>New Statutes Broaden the Role of the Pharmacist</a:t>
            </a:r>
          </a:p>
        </p:txBody>
      </p:sp>
      <p:sp>
        <p:nvSpPr>
          <p:cNvPr id="3" name="Content Placeholder 2">
            <a:extLst>
              <a:ext uri="{FF2B5EF4-FFF2-40B4-BE49-F238E27FC236}">
                <a16:creationId xmlns:a16="http://schemas.microsoft.com/office/drawing/2014/main" id="{3AC92164-18D6-F2B9-2F79-B780D5F2A78D}"/>
              </a:ext>
            </a:extLst>
          </p:cNvPr>
          <p:cNvSpPr>
            <a:spLocks noGrp="1"/>
          </p:cNvSpPr>
          <p:nvPr>
            <p:ph idx="1"/>
          </p:nvPr>
        </p:nvSpPr>
        <p:spPr>
          <a:xfrm>
            <a:off x="371501" y="2156675"/>
            <a:ext cx="9396306" cy="3880773"/>
          </a:xfrm>
        </p:spPr>
        <p:txBody>
          <a:bodyPr anchor="ctr">
            <a:noAutofit/>
          </a:bodyPr>
          <a:lstStyle/>
          <a:p>
            <a:pPr>
              <a:lnSpc>
                <a:spcPct val="90000"/>
              </a:lnSpc>
            </a:pPr>
            <a:r>
              <a:rPr lang="en-US" dirty="0">
                <a:solidFill>
                  <a:schemeClr val="bg2">
                    <a:lumMod val="25000"/>
                  </a:schemeClr>
                </a:solidFill>
              </a:rPr>
              <a:t>Legislative changes enacted in 2022:</a:t>
            </a:r>
          </a:p>
          <a:p>
            <a:pPr lvl="1">
              <a:lnSpc>
                <a:spcPct val="90000"/>
              </a:lnSpc>
              <a:buSzPct val="100000"/>
              <a:buFont typeface="Arial" panose="020B0604020202020204" pitchFamily="34" charset="0"/>
              <a:buChar char="•"/>
            </a:pPr>
            <a:r>
              <a:rPr lang="en-US" dirty="0">
                <a:solidFill>
                  <a:schemeClr val="bg2">
                    <a:lumMod val="25000"/>
                  </a:schemeClr>
                </a:solidFill>
              </a:rPr>
              <a:t>Contraceptive Assessment and Consultation Services: </a:t>
            </a:r>
            <a:r>
              <a:rPr lang="en-US" dirty="0">
                <a:solidFill>
                  <a:schemeClr val="bg2">
                    <a:lumMod val="25000"/>
                  </a:schemeClr>
                </a:solidFill>
                <a:hlinkClick r:id="rId2">
                  <a:extLst>
                    <a:ext uri="{A12FA001-AC4F-418D-AE19-62706E023703}">
                      <ahyp:hlinkClr xmlns:ahyp="http://schemas.microsoft.com/office/drawing/2018/hyperlinkcolor" val="tx"/>
                    </a:ext>
                  </a:extLst>
                </a:hlinkClick>
              </a:rPr>
              <a:t>Public act: 102-0103</a:t>
            </a:r>
            <a:r>
              <a:rPr lang="en-US" sz="1200" dirty="0">
                <a:solidFill>
                  <a:schemeClr val="bg2">
                    <a:lumMod val="25000"/>
                  </a:schemeClr>
                </a:solidFill>
              </a:rPr>
              <a:t> </a:t>
            </a:r>
          </a:p>
          <a:p>
            <a:pPr marL="982663" lvl="2" indent="-227013">
              <a:lnSpc>
                <a:spcPct val="90000"/>
              </a:lnSpc>
              <a:buFont typeface="Courier New" panose="02070309020205020404" pitchFamily="49" charset="0"/>
              <a:buChar char="o"/>
            </a:pPr>
            <a:r>
              <a:rPr lang="en-US" dirty="0">
                <a:solidFill>
                  <a:schemeClr val="bg2">
                    <a:lumMod val="25000"/>
                  </a:schemeClr>
                </a:solidFill>
              </a:rPr>
              <a:t>HFS Provider Notice issued </a:t>
            </a:r>
            <a:r>
              <a:rPr lang="en-US" dirty="0">
                <a:solidFill>
                  <a:schemeClr val="bg2">
                    <a:lumMod val="25000"/>
                  </a:schemeClr>
                </a:solidFill>
                <a:hlinkClick r:id="rId3">
                  <a:extLst>
                    <a:ext uri="{A12FA001-AC4F-418D-AE19-62706E023703}">
                      <ahyp:hlinkClr xmlns:ahyp="http://schemas.microsoft.com/office/drawing/2018/hyperlinkcolor" val="tx"/>
                    </a:ext>
                  </a:extLst>
                </a:hlinkClick>
              </a:rPr>
              <a:t>October 31, 2022, </a:t>
            </a:r>
            <a:r>
              <a:rPr lang="en-US" dirty="0">
                <a:solidFill>
                  <a:schemeClr val="bg2">
                    <a:lumMod val="25000"/>
                  </a:schemeClr>
                </a:solidFill>
              </a:rPr>
              <a:t>and </a:t>
            </a:r>
            <a:r>
              <a:rPr lang="en-US" dirty="0">
                <a:solidFill>
                  <a:schemeClr val="bg2">
                    <a:lumMod val="25000"/>
                  </a:schemeClr>
                </a:solidFill>
                <a:hlinkClick r:id="rId4">
                  <a:extLst>
                    <a:ext uri="{A12FA001-AC4F-418D-AE19-62706E023703}">
                      <ahyp:hlinkClr xmlns:ahyp="http://schemas.microsoft.com/office/drawing/2018/hyperlinkcolor" val="tx"/>
                    </a:ext>
                  </a:extLst>
                </a:hlinkClick>
              </a:rPr>
              <a:t>August 9, 2023</a:t>
            </a:r>
            <a:endParaRPr lang="en-US" dirty="0">
              <a:solidFill>
                <a:schemeClr val="bg2">
                  <a:lumMod val="25000"/>
                </a:schemeClr>
              </a:solidFill>
            </a:endParaRPr>
          </a:p>
          <a:p>
            <a:pPr lvl="1">
              <a:lnSpc>
                <a:spcPct val="90000"/>
              </a:lnSpc>
              <a:buFont typeface="Arial" panose="020B0604020202020204" pitchFamily="34" charset="0"/>
              <a:buChar char="•"/>
            </a:pPr>
            <a:r>
              <a:rPr lang="en-US" dirty="0">
                <a:solidFill>
                  <a:schemeClr val="bg2">
                    <a:lumMod val="25000"/>
                  </a:schemeClr>
                </a:solidFill>
              </a:rPr>
              <a:t>HIV Pre/Post Exposure Prophylaxis Assessment and Consultation: </a:t>
            </a:r>
            <a:r>
              <a:rPr lang="en-US" dirty="0">
                <a:solidFill>
                  <a:schemeClr val="bg2">
                    <a:lumMod val="25000"/>
                  </a:schemeClr>
                </a:solidFill>
                <a:hlinkClick r:id="rId5">
                  <a:extLst>
                    <a:ext uri="{A12FA001-AC4F-418D-AE19-62706E023703}">
                      <ahyp:hlinkClr xmlns:ahyp="http://schemas.microsoft.com/office/drawing/2018/hyperlinkcolor" val="tx"/>
                    </a:ext>
                  </a:extLst>
                </a:hlinkClick>
              </a:rPr>
              <a:t>Public Act 102-1051 </a:t>
            </a:r>
            <a:endParaRPr lang="en-US" dirty="0">
              <a:solidFill>
                <a:schemeClr val="bg2">
                  <a:lumMod val="25000"/>
                </a:schemeClr>
              </a:solidFill>
            </a:endParaRPr>
          </a:p>
          <a:p>
            <a:pPr marL="982663" lvl="2" indent="-227013">
              <a:lnSpc>
                <a:spcPct val="90000"/>
              </a:lnSpc>
              <a:buFont typeface="Courier New" panose="02070309020205020404" pitchFamily="49" charset="0"/>
              <a:buChar char="o"/>
            </a:pPr>
            <a:r>
              <a:rPr lang="en-US" dirty="0">
                <a:solidFill>
                  <a:schemeClr val="bg2">
                    <a:lumMod val="25000"/>
                  </a:schemeClr>
                </a:solidFill>
              </a:rPr>
              <a:t>HFS Provider Notice issued </a:t>
            </a:r>
            <a:r>
              <a:rPr lang="en-US" dirty="0">
                <a:solidFill>
                  <a:schemeClr val="bg2">
                    <a:lumMod val="25000"/>
                  </a:schemeClr>
                </a:solidFill>
                <a:hlinkClick r:id="rId6">
                  <a:extLst>
                    <a:ext uri="{A12FA001-AC4F-418D-AE19-62706E023703}">
                      <ahyp:hlinkClr xmlns:ahyp="http://schemas.microsoft.com/office/drawing/2018/hyperlinkcolor" val="tx"/>
                    </a:ext>
                  </a:extLst>
                </a:hlinkClick>
              </a:rPr>
              <a:t>August 9, 2023</a:t>
            </a:r>
            <a:endParaRPr lang="en-US" dirty="0">
              <a:solidFill>
                <a:schemeClr val="bg2">
                  <a:lumMod val="25000"/>
                </a:schemeClr>
              </a:solidFill>
            </a:endParaRPr>
          </a:p>
          <a:p>
            <a:pPr>
              <a:lnSpc>
                <a:spcPct val="90000"/>
              </a:lnSpc>
            </a:pPr>
            <a:r>
              <a:rPr lang="en-US" dirty="0">
                <a:solidFill>
                  <a:schemeClr val="bg2">
                    <a:lumMod val="25000"/>
                  </a:schemeClr>
                </a:solidFill>
              </a:rPr>
              <a:t>These statutory changes broadened the scope of practice for pharmacists to include:</a:t>
            </a:r>
          </a:p>
          <a:p>
            <a:pPr lvl="1">
              <a:lnSpc>
                <a:spcPct val="90000"/>
              </a:lnSpc>
              <a:buFont typeface="Arial" panose="020B0604020202020204" pitchFamily="34" charset="0"/>
              <a:buChar char="•"/>
            </a:pPr>
            <a:r>
              <a:rPr lang="en-US" dirty="0">
                <a:solidFill>
                  <a:schemeClr val="bg2">
                    <a:lumMod val="25000"/>
                  </a:schemeClr>
                </a:solidFill>
              </a:rPr>
              <a:t>Assessment and consultation of patients and the dispensing of hormonal contraceptives</a:t>
            </a:r>
          </a:p>
          <a:p>
            <a:pPr lvl="1">
              <a:lnSpc>
                <a:spcPct val="90000"/>
              </a:lnSpc>
              <a:buFont typeface="Arial" panose="020B0604020202020204" pitchFamily="34" charset="0"/>
              <a:buChar char="•"/>
            </a:pPr>
            <a:r>
              <a:rPr lang="en-US" dirty="0">
                <a:solidFill>
                  <a:schemeClr val="bg2">
                    <a:lumMod val="25000"/>
                  </a:schemeClr>
                </a:solidFill>
              </a:rPr>
              <a:t>the initiation, dispensing, or administration of drugs, laboratory tests, assessments, referrals, and consultations for HIV pre- and post-exposure prophylaxis</a:t>
            </a:r>
          </a:p>
          <a:p>
            <a:pPr>
              <a:lnSpc>
                <a:spcPct val="90000"/>
              </a:lnSpc>
            </a:pPr>
            <a:r>
              <a:rPr lang="en-US" dirty="0">
                <a:solidFill>
                  <a:schemeClr val="bg2">
                    <a:lumMod val="25000"/>
                  </a:schemeClr>
                </a:solidFill>
              </a:rPr>
              <a:t>With these changes, the traditional role of the physician (assess, consult, prescribe) is delegated to the pharmacist</a:t>
            </a:r>
          </a:p>
          <a:p>
            <a:pPr marL="347663" indent="-334963">
              <a:lnSpc>
                <a:spcPct val="90000"/>
              </a:lnSpc>
            </a:pPr>
            <a:r>
              <a:rPr lang="en-US" dirty="0">
                <a:solidFill>
                  <a:schemeClr val="bg2">
                    <a:lumMod val="25000"/>
                  </a:schemeClr>
                </a:solidFill>
              </a:rPr>
              <a:t>These new services have specific IMPACT registration requirements and are provided and billed outside of the PBM and POS systems that pharmacists traditionally use for billing. </a:t>
            </a:r>
          </a:p>
          <a:p>
            <a:pPr marL="747713" lvl="1" indent="-334963">
              <a:lnSpc>
                <a:spcPct val="90000"/>
              </a:lnSpc>
              <a:buFont typeface="Arial" panose="020B0604020202020204" pitchFamily="34" charset="0"/>
              <a:buChar char="•"/>
            </a:pPr>
            <a:r>
              <a:rPr lang="en-US" dirty="0">
                <a:solidFill>
                  <a:schemeClr val="bg2">
                    <a:lumMod val="25000"/>
                  </a:schemeClr>
                </a:solidFill>
              </a:rPr>
              <a:t>They are </a:t>
            </a:r>
            <a:r>
              <a:rPr lang="en-US" b="1" dirty="0">
                <a:solidFill>
                  <a:schemeClr val="bg2">
                    <a:lumMod val="25000"/>
                  </a:schemeClr>
                </a:solidFill>
              </a:rPr>
              <a:t>billed on a professional claim </a:t>
            </a:r>
            <a:r>
              <a:rPr lang="en-US" dirty="0">
                <a:solidFill>
                  <a:schemeClr val="bg2">
                    <a:lumMod val="25000"/>
                  </a:schemeClr>
                </a:solidFill>
              </a:rPr>
              <a:t>(CMS-1500 or 837P), </a:t>
            </a:r>
            <a:r>
              <a:rPr lang="en-US" b="1" dirty="0">
                <a:solidFill>
                  <a:schemeClr val="bg2">
                    <a:lumMod val="25000"/>
                  </a:schemeClr>
                </a:solidFill>
              </a:rPr>
              <a:t>NOT an NCPDP claim, </a:t>
            </a:r>
            <a:r>
              <a:rPr lang="en-US" dirty="0">
                <a:solidFill>
                  <a:schemeClr val="bg2">
                    <a:lumMod val="25000"/>
                  </a:schemeClr>
                </a:solidFill>
              </a:rPr>
              <a:t>and are</a:t>
            </a:r>
            <a:r>
              <a:rPr lang="en-US" b="1" dirty="0">
                <a:solidFill>
                  <a:schemeClr val="bg2">
                    <a:lumMod val="25000"/>
                  </a:schemeClr>
                </a:solidFill>
              </a:rPr>
              <a:t> submitted directly to the MCO or HFS.  </a:t>
            </a:r>
          </a:p>
          <a:p>
            <a:pPr marL="457200" lvl="1" indent="0">
              <a:lnSpc>
                <a:spcPct val="90000"/>
              </a:lnSpc>
              <a:buNone/>
            </a:pPr>
            <a:endParaRPr lang="en-US" dirty="0"/>
          </a:p>
          <a:p>
            <a:pPr marL="0" indent="0">
              <a:lnSpc>
                <a:spcPct val="90000"/>
              </a:lnSpc>
              <a:buNone/>
            </a:pPr>
            <a:endParaRPr lang="en-US" sz="1600" dirty="0"/>
          </a:p>
          <a:p>
            <a:pPr>
              <a:lnSpc>
                <a:spcPct val="90000"/>
              </a:lnSpc>
            </a:pPr>
            <a:endParaRPr lang="en-US" sz="1600" dirty="0"/>
          </a:p>
        </p:txBody>
      </p:sp>
    </p:spTree>
    <p:extLst>
      <p:ext uri="{BB962C8B-B14F-4D97-AF65-F5344CB8AC3E}">
        <p14:creationId xmlns:p14="http://schemas.microsoft.com/office/powerpoint/2010/main" val="13581864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50" y="-6350"/>
            <a:ext cx="12204700" cy="845185"/>
            <a:chOff x="-6350" y="-6350"/>
            <a:chExt cx="12204700" cy="845185"/>
          </a:xfrm>
        </p:grpSpPr>
        <p:pic>
          <p:nvPicPr>
            <p:cNvPr id="3" name="object 3"/>
            <p:cNvPicPr/>
            <p:nvPr/>
          </p:nvPicPr>
          <p:blipFill>
            <a:blip r:embed="rId2" cstate="print"/>
            <a:stretch>
              <a:fillRect/>
            </a:stretch>
          </p:blipFill>
          <p:spPr>
            <a:xfrm>
              <a:off x="0" y="0"/>
              <a:ext cx="12192000" cy="832103"/>
            </a:xfrm>
            <a:prstGeom prst="rect">
              <a:avLst/>
            </a:prstGeom>
          </p:spPr>
        </p:pic>
        <p:sp>
          <p:nvSpPr>
            <p:cNvPr id="4" name="object 4"/>
            <p:cNvSpPr/>
            <p:nvPr/>
          </p:nvSpPr>
          <p:spPr>
            <a:xfrm>
              <a:off x="0" y="0"/>
              <a:ext cx="12192000" cy="832485"/>
            </a:xfrm>
            <a:custGeom>
              <a:avLst/>
              <a:gdLst/>
              <a:ahLst/>
              <a:cxnLst/>
              <a:rect l="l" t="t" r="r" b="b"/>
              <a:pathLst>
                <a:path w="12192000" h="832485">
                  <a:moveTo>
                    <a:pt x="0" y="0"/>
                  </a:moveTo>
                  <a:lnTo>
                    <a:pt x="12192000" y="0"/>
                  </a:lnTo>
                  <a:lnTo>
                    <a:pt x="12192000" y="832103"/>
                  </a:lnTo>
                  <a:lnTo>
                    <a:pt x="0" y="832103"/>
                  </a:lnTo>
                  <a:lnTo>
                    <a:pt x="0" y="0"/>
                  </a:lnTo>
                  <a:close/>
                </a:path>
              </a:pathLst>
            </a:custGeom>
            <a:ln w="12700">
              <a:solidFill>
                <a:srgbClr val="2E528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p:cNvPicPr/>
            <p:nvPr/>
          </p:nvPicPr>
          <p:blipFill>
            <a:blip r:embed="rId3" cstate="print"/>
            <a:stretch>
              <a:fillRect/>
            </a:stretch>
          </p:blipFill>
          <p:spPr>
            <a:xfrm>
              <a:off x="8737092" y="76200"/>
              <a:ext cx="3206495" cy="685799"/>
            </a:xfrm>
            <a:prstGeom prst="rect">
              <a:avLst/>
            </a:prstGeom>
          </p:spPr>
        </p:pic>
      </p:grpSp>
      <p:sp>
        <p:nvSpPr>
          <p:cNvPr id="6" name="object 6"/>
          <p:cNvSpPr txBox="1"/>
          <p:nvPr/>
        </p:nvSpPr>
        <p:spPr>
          <a:xfrm>
            <a:off x="220441" y="904747"/>
            <a:ext cx="11412855" cy="793750"/>
          </a:xfrm>
          <a:prstGeom prst="rect">
            <a:avLst/>
          </a:prstGeom>
        </p:spPr>
        <p:txBody>
          <a:bodyPr vert="horz" wrap="square" lIns="0" tIns="43815" rIns="0" bIns="0" rtlCol="0">
            <a:spAutoFit/>
          </a:bodyPr>
          <a:lstStyle/>
          <a:p>
            <a:pPr marL="297180" marR="5080" lvl="0" indent="-285115" defTabSz="914400" eaLnBrk="1" fontAlgn="auto" latinLnBrk="0" hangingPunct="1">
              <a:lnSpc>
                <a:spcPts val="1939"/>
              </a:lnSpc>
              <a:spcBef>
                <a:spcPts val="345"/>
              </a:spcBef>
              <a:spcAft>
                <a:spcPts val="0"/>
              </a:spcAft>
              <a:buClrTx/>
              <a:buSzTx/>
              <a:buFont typeface="Arial"/>
              <a:buChar char="•"/>
              <a:tabLst>
                <a:tab pos="297180" algn="l"/>
              </a:tabLst>
              <a:defRPr/>
            </a:pPr>
            <a:r>
              <a:rPr kumimoji="0" sz="1800" b="0" i="0" u="none" strike="noStrike" kern="0" cap="none" spc="-200" normalizeH="0" baseline="0" noProof="0" dirty="0">
                <a:ln>
                  <a:noFill/>
                </a:ln>
                <a:solidFill>
                  <a:sysClr val="windowText" lastClr="000000"/>
                </a:solidFill>
                <a:effectLst/>
                <a:uLnTx/>
                <a:uFillTx/>
                <a:latin typeface="Arial"/>
                <a:cs typeface="Arial"/>
              </a:rPr>
              <a:t>You</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110" normalizeH="0" baseline="0" noProof="0" dirty="0">
                <a:ln>
                  <a:noFill/>
                </a:ln>
                <a:solidFill>
                  <a:sysClr val="windowText" lastClr="000000"/>
                </a:solidFill>
                <a:effectLst/>
                <a:uLnTx/>
                <a:uFillTx/>
                <a:latin typeface="Arial"/>
                <a:cs typeface="Arial"/>
              </a:rPr>
              <a:t>have</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65" normalizeH="0" baseline="0" noProof="0" dirty="0">
                <a:ln>
                  <a:noFill/>
                </a:ln>
                <a:solidFill>
                  <a:sysClr val="windowText" lastClr="000000"/>
                </a:solidFill>
                <a:effectLst/>
                <a:uLnTx/>
                <a:uFillTx/>
                <a:latin typeface="Arial"/>
                <a:cs typeface="Arial"/>
              </a:rPr>
              <a:t>completed</a:t>
            </a:r>
            <a:r>
              <a:rPr kumimoji="0" sz="1800" b="0" i="0" u="none" strike="noStrike" kern="0" cap="none" spc="-45" normalizeH="0" baseline="0" noProof="0" dirty="0">
                <a:ln>
                  <a:noFill/>
                </a:ln>
                <a:solidFill>
                  <a:sysClr val="windowText" lastClr="000000"/>
                </a:solidFill>
                <a:effectLst/>
                <a:uLnTx/>
                <a:uFillTx/>
                <a:latin typeface="Arial"/>
                <a:cs typeface="Arial"/>
              </a:rPr>
              <a:t> </a:t>
            </a:r>
            <a:r>
              <a:rPr kumimoji="0" sz="1800" b="0" i="0" u="none" strike="noStrike" kern="0" cap="none" spc="-125" normalizeH="0" baseline="0" noProof="0" dirty="0">
                <a:ln>
                  <a:noFill/>
                </a:ln>
                <a:solidFill>
                  <a:sysClr val="windowText" lastClr="000000"/>
                </a:solidFill>
                <a:effectLst/>
                <a:uLnTx/>
                <a:uFillTx/>
                <a:latin typeface="Arial"/>
                <a:cs typeface="Arial"/>
              </a:rPr>
              <a:t>Step</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65" normalizeH="0" baseline="0" noProof="0" dirty="0">
                <a:ln>
                  <a:noFill/>
                </a:ln>
                <a:solidFill>
                  <a:sysClr val="windowText" lastClr="000000"/>
                </a:solidFill>
                <a:effectLst/>
                <a:uLnTx/>
                <a:uFillTx/>
                <a:latin typeface="Arial"/>
                <a:cs typeface="Arial"/>
              </a:rPr>
              <a:t>7: </a:t>
            </a:r>
            <a:r>
              <a:rPr kumimoji="0" sz="1800" b="1" i="1" u="none" strike="noStrike" kern="0" cap="none" spc="-145" normalizeH="0" baseline="0" noProof="0" dirty="0">
                <a:ln>
                  <a:noFill/>
                </a:ln>
                <a:solidFill>
                  <a:srgbClr val="FF0000"/>
                </a:solidFill>
                <a:effectLst/>
                <a:uLnTx/>
                <a:uFillTx/>
                <a:latin typeface="Arial"/>
                <a:cs typeface="Arial"/>
              </a:rPr>
              <a:t>Complete</a:t>
            </a:r>
            <a:r>
              <a:rPr kumimoji="0" sz="1800" b="1" i="1" u="none" strike="noStrike" kern="0" cap="none" spc="-70" normalizeH="0" baseline="0" noProof="0" dirty="0">
                <a:ln>
                  <a:noFill/>
                </a:ln>
                <a:solidFill>
                  <a:srgbClr val="FF0000"/>
                </a:solidFill>
                <a:effectLst/>
                <a:uLnTx/>
                <a:uFillTx/>
                <a:latin typeface="Arial"/>
                <a:cs typeface="Arial"/>
              </a:rPr>
              <a:t> </a:t>
            </a:r>
            <a:r>
              <a:rPr kumimoji="0" sz="1800" b="1" i="1" u="none" strike="noStrike" kern="0" cap="none" spc="-135" normalizeH="0" baseline="0" noProof="0" dirty="0">
                <a:ln>
                  <a:noFill/>
                </a:ln>
                <a:solidFill>
                  <a:srgbClr val="FF0000"/>
                </a:solidFill>
                <a:effectLst/>
                <a:uLnTx/>
                <a:uFillTx/>
                <a:latin typeface="Arial"/>
                <a:cs typeface="Arial"/>
              </a:rPr>
              <a:t>Enrollment</a:t>
            </a:r>
            <a:r>
              <a:rPr kumimoji="0" sz="1800" b="1" i="1" u="none" strike="noStrike" kern="0" cap="none" spc="-75" normalizeH="0" baseline="0" noProof="0" dirty="0">
                <a:ln>
                  <a:noFill/>
                </a:ln>
                <a:solidFill>
                  <a:srgbClr val="FF0000"/>
                </a:solidFill>
                <a:effectLst/>
                <a:uLnTx/>
                <a:uFillTx/>
                <a:latin typeface="Arial"/>
                <a:cs typeface="Arial"/>
              </a:rPr>
              <a:t> </a:t>
            </a:r>
            <a:r>
              <a:rPr kumimoji="0" sz="1800" b="1" i="1" u="none" strike="noStrike" kern="0" cap="none" spc="-155" normalizeH="0" baseline="0" noProof="0" dirty="0">
                <a:ln>
                  <a:noFill/>
                </a:ln>
                <a:solidFill>
                  <a:srgbClr val="FF0000"/>
                </a:solidFill>
                <a:effectLst/>
                <a:uLnTx/>
                <a:uFillTx/>
                <a:latin typeface="Arial"/>
                <a:cs typeface="Arial"/>
              </a:rPr>
              <a:t>Checklist</a:t>
            </a:r>
            <a:r>
              <a:rPr kumimoji="0" sz="1800" b="1" i="1" u="none" strike="noStrike" kern="0" cap="none" spc="-155" normalizeH="0" baseline="0" noProof="0" dirty="0">
                <a:ln>
                  <a:noFill/>
                </a:ln>
                <a:solidFill>
                  <a:sysClr val="windowText" lastClr="000000"/>
                </a:solidFill>
                <a:effectLst/>
                <a:uLnTx/>
                <a:uFillTx/>
                <a:latin typeface="Arial"/>
                <a:cs typeface="Arial"/>
              </a:rPr>
              <a:t>.</a:t>
            </a:r>
            <a:r>
              <a:rPr kumimoji="0" sz="1800" b="1" i="1" u="none" strike="noStrike" kern="0" cap="none" spc="-90" normalizeH="0" baseline="0" noProof="0" dirty="0">
                <a:ln>
                  <a:noFill/>
                </a:ln>
                <a:solidFill>
                  <a:sysClr val="windowText" lastClr="000000"/>
                </a:solidFill>
                <a:effectLst/>
                <a:uLnTx/>
                <a:uFillTx/>
                <a:latin typeface="Arial"/>
                <a:cs typeface="Arial"/>
              </a:rPr>
              <a:t> </a:t>
            </a:r>
            <a:r>
              <a:rPr kumimoji="0" sz="1800" b="0" i="0" u="none" strike="noStrike" kern="0" cap="none" spc="-145" normalizeH="0" baseline="0" noProof="0" dirty="0">
                <a:ln>
                  <a:noFill/>
                </a:ln>
                <a:solidFill>
                  <a:sysClr val="windowText" lastClr="000000"/>
                </a:solidFill>
                <a:effectLst/>
                <a:uLnTx/>
                <a:uFillTx/>
                <a:latin typeface="Arial"/>
                <a:cs typeface="Arial"/>
              </a:rPr>
              <a:t>The</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114" normalizeH="0" baseline="0" noProof="0" dirty="0">
                <a:ln>
                  <a:noFill/>
                </a:ln>
                <a:solidFill>
                  <a:sysClr val="windowText" lastClr="000000"/>
                </a:solidFill>
                <a:effectLst/>
                <a:uLnTx/>
                <a:uFillTx/>
                <a:latin typeface="Arial"/>
                <a:cs typeface="Arial"/>
              </a:rPr>
              <a:t>system</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will</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100" normalizeH="0" baseline="0" noProof="0" dirty="0">
                <a:ln>
                  <a:noFill/>
                </a:ln>
                <a:solidFill>
                  <a:sysClr val="windowText" lastClr="000000"/>
                </a:solidFill>
                <a:effectLst/>
                <a:uLnTx/>
                <a:uFillTx/>
                <a:latin typeface="Arial"/>
                <a:cs typeface="Arial"/>
              </a:rPr>
              <a:t>place</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50" normalizeH="0" baseline="0" noProof="0" dirty="0">
                <a:ln>
                  <a:noFill/>
                </a:ln>
                <a:solidFill>
                  <a:sysClr val="windowText" lastClr="000000"/>
                </a:solidFill>
                <a:effectLst/>
                <a:uLnTx/>
                <a:uFillTx/>
                <a:latin typeface="Arial"/>
                <a:cs typeface="Arial"/>
              </a:rPr>
              <a:t>current</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70" normalizeH="0" baseline="0" noProof="0" dirty="0">
                <a:ln>
                  <a:noFill/>
                </a:ln>
                <a:solidFill>
                  <a:sysClr val="windowText" lastClr="000000"/>
                </a:solidFill>
                <a:effectLst/>
                <a:uLnTx/>
                <a:uFillTx/>
                <a:latin typeface="Arial"/>
                <a:cs typeface="Arial"/>
              </a:rPr>
              <a:t>date</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30" normalizeH="0" baseline="0" noProof="0" dirty="0">
                <a:ln>
                  <a:noFill/>
                </a:ln>
                <a:solidFill>
                  <a:sysClr val="windowText" lastClr="000000"/>
                </a:solidFill>
                <a:effectLst/>
                <a:uLnTx/>
                <a:uFillTx/>
                <a:latin typeface="Arial"/>
                <a:cs typeface="Arial"/>
              </a:rPr>
              <a:t>in</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1" i="1" u="none" strike="noStrike" kern="0" cap="none" spc="-225" normalizeH="0" baseline="0" noProof="0" dirty="0">
                <a:ln>
                  <a:noFill/>
                </a:ln>
                <a:solidFill>
                  <a:srgbClr val="FF0000"/>
                </a:solidFill>
                <a:effectLst/>
                <a:uLnTx/>
                <a:uFillTx/>
                <a:latin typeface="Arial"/>
                <a:cs typeface="Arial"/>
              </a:rPr>
              <a:t>End</a:t>
            </a:r>
            <a:r>
              <a:rPr kumimoji="0" sz="1800" b="1" i="1" u="none" strike="noStrike" kern="0" cap="none" spc="-65" normalizeH="0" baseline="0" noProof="0" dirty="0">
                <a:ln>
                  <a:noFill/>
                </a:ln>
                <a:solidFill>
                  <a:srgbClr val="FF0000"/>
                </a:solidFill>
                <a:effectLst/>
                <a:uLnTx/>
                <a:uFillTx/>
                <a:latin typeface="Arial"/>
                <a:cs typeface="Arial"/>
              </a:rPr>
              <a:t> </a:t>
            </a:r>
            <a:r>
              <a:rPr kumimoji="0" sz="1800" b="1" i="1" u="none" strike="noStrike" kern="0" cap="none" spc="-85" normalizeH="0" baseline="0" noProof="0" dirty="0">
                <a:ln>
                  <a:noFill/>
                </a:ln>
                <a:solidFill>
                  <a:srgbClr val="FF0000"/>
                </a:solidFill>
                <a:effectLst/>
                <a:uLnTx/>
                <a:uFillTx/>
                <a:latin typeface="Arial"/>
                <a:cs typeface="Arial"/>
              </a:rPr>
              <a:t>Date</a:t>
            </a:r>
            <a:r>
              <a:rPr kumimoji="0" sz="1800" b="1" i="1" u="none" strike="noStrike" kern="0" cap="none" spc="-70" normalizeH="0" baseline="0" noProof="0" dirty="0">
                <a:ln>
                  <a:noFill/>
                </a:ln>
                <a:solidFill>
                  <a:srgbClr val="FF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field </a:t>
            </a:r>
            <a:r>
              <a:rPr kumimoji="0" sz="1800" b="0" i="0" u="none" strike="noStrike" kern="0" cap="none" spc="-95" normalizeH="0" baseline="0" noProof="0" dirty="0">
                <a:ln>
                  <a:noFill/>
                </a:ln>
                <a:solidFill>
                  <a:sysClr val="windowText" lastClr="000000"/>
                </a:solidFill>
                <a:effectLst/>
                <a:uLnTx/>
                <a:uFillTx/>
                <a:latin typeface="Arial"/>
                <a:cs typeface="Arial"/>
              </a:rPr>
              <a:t>and</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will</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place</a:t>
            </a:r>
            <a:r>
              <a:rPr kumimoji="0" sz="1800" b="0" i="0" u="none" strike="noStrike" kern="0" cap="none" spc="-45" normalizeH="0" baseline="0" noProof="0" dirty="0">
                <a:ln>
                  <a:noFill/>
                </a:ln>
                <a:solidFill>
                  <a:sysClr val="windowText" lastClr="000000"/>
                </a:solidFill>
                <a:effectLst/>
                <a:uLnTx/>
                <a:uFillTx/>
                <a:latin typeface="Arial"/>
                <a:cs typeface="Arial"/>
              </a:rPr>
              <a:t> </a:t>
            </a:r>
            <a:r>
              <a:rPr kumimoji="0" sz="1800" b="1" i="1" u="none" strike="noStrike" kern="0" cap="none" spc="-150" normalizeH="0" baseline="0" noProof="0" dirty="0">
                <a:ln>
                  <a:noFill/>
                </a:ln>
                <a:solidFill>
                  <a:srgbClr val="FF0000"/>
                </a:solidFill>
                <a:effectLst/>
                <a:uLnTx/>
                <a:uFillTx/>
                <a:latin typeface="Arial"/>
                <a:cs typeface="Arial"/>
              </a:rPr>
              <a:t>Complete</a:t>
            </a:r>
            <a:r>
              <a:rPr kumimoji="0" sz="1800" b="1" i="1" u="none" strike="noStrike" kern="0" cap="none" spc="-85" normalizeH="0" baseline="0" noProof="0" dirty="0">
                <a:ln>
                  <a:noFill/>
                </a:ln>
                <a:solidFill>
                  <a:srgbClr val="FF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in</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80" normalizeH="0" baseline="0" noProof="0" dirty="0">
                <a:ln>
                  <a:noFill/>
                </a:ln>
                <a:solidFill>
                  <a:sysClr val="windowText" lastClr="000000"/>
                </a:solidFill>
                <a:effectLst/>
                <a:uLnTx/>
                <a:uFillTx/>
                <a:latin typeface="Arial"/>
                <a:cs typeface="Arial"/>
              </a:rPr>
              <a:t>corresponding</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1" i="1" u="none" strike="noStrike" kern="0" cap="none" spc="-155" normalizeH="0" baseline="0" noProof="0" dirty="0">
                <a:ln>
                  <a:noFill/>
                </a:ln>
                <a:solidFill>
                  <a:srgbClr val="FF0000"/>
                </a:solidFill>
                <a:effectLst/>
                <a:uLnTx/>
                <a:uFillTx/>
                <a:latin typeface="Arial"/>
                <a:cs typeface="Arial"/>
              </a:rPr>
              <a:t>Status</a:t>
            </a:r>
            <a:r>
              <a:rPr kumimoji="0" sz="1800" b="1" i="1" u="none" strike="noStrike" kern="0" cap="none" spc="-45" normalizeH="0" baseline="0" noProof="0" dirty="0">
                <a:ln>
                  <a:noFill/>
                </a:ln>
                <a:solidFill>
                  <a:srgbClr val="FF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field.</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97180" marR="0" lvl="0" indent="-284480" defTabSz="914400" eaLnBrk="1" fontAlgn="auto" latinLnBrk="0" hangingPunct="1">
              <a:lnSpc>
                <a:spcPts val="1920"/>
              </a:lnSpc>
              <a:spcBef>
                <a:spcPts val="0"/>
              </a:spcBef>
              <a:spcAft>
                <a:spcPts val="0"/>
              </a:spcAft>
              <a:buClrTx/>
              <a:buSzTx/>
              <a:buFontTx/>
              <a:buChar char="•"/>
              <a:tabLst>
                <a:tab pos="297180" algn="l"/>
              </a:tabLst>
              <a:defRPr/>
            </a:pPr>
            <a:r>
              <a:rPr kumimoji="0" sz="1800" b="0" i="0" u="none" strike="noStrike" kern="0" cap="none" spc="-125" normalizeH="0" baseline="0" noProof="0" dirty="0">
                <a:ln>
                  <a:noFill/>
                </a:ln>
                <a:solidFill>
                  <a:sysClr val="windowText" lastClr="000000"/>
                </a:solidFill>
                <a:effectLst/>
                <a:uLnTx/>
                <a:uFillTx/>
                <a:latin typeface="Arial"/>
                <a:cs typeface="Arial"/>
              </a:rPr>
              <a:t>Click</a:t>
            </a:r>
            <a:r>
              <a:rPr kumimoji="0" sz="1800" b="0" i="0" u="none" strike="noStrike" kern="0" cap="none" spc="-70" normalizeH="0" baseline="0" noProof="0" dirty="0">
                <a:ln>
                  <a:noFill/>
                </a:ln>
                <a:solidFill>
                  <a:sysClr val="windowText" lastClr="000000"/>
                </a:solidFill>
                <a:effectLst/>
                <a:uLnTx/>
                <a:uFillTx/>
                <a:latin typeface="Arial"/>
                <a:cs typeface="Arial"/>
              </a:rPr>
              <a:t> on</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130" normalizeH="0" baseline="0" noProof="0" dirty="0">
                <a:ln>
                  <a:noFill/>
                </a:ln>
                <a:solidFill>
                  <a:sysClr val="windowText" lastClr="000000"/>
                </a:solidFill>
                <a:effectLst/>
                <a:uLnTx/>
                <a:uFillTx/>
                <a:latin typeface="Arial"/>
                <a:cs typeface="Arial"/>
              </a:rPr>
              <a:t>Step</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65" normalizeH="0" baseline="0" noProof="0" dirty="0">
                <a:ln>
                  <a:noFill/>
                </a:ln>
                <a:solidFill>
                  <a:sysClr val="windowText" lastClr="000000"/>
                </a:solidFill>
                <a:effectLst/>
                <a:uLnTx/>
                <a:uFillTx/>
                <a:latin typeface="Arial"/>
                <a:cs typeface="Arial"/>
              </a:rPr>
              <a:t>8:</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1" i="1" u="none" strike="noStrike" kern="0" cap="none" spc="-150" normalizeH="0" baseline="0" noProof="0" dirty="0">
                <a:ln>
                  <a:noFill/>
                </a:ln>
                <a:solidFill>
                  <a:srgbClr val="FF0000"/>
                </a:solidFill>
                <a:effectLst/>
                <a:uLnTx/>
                <a:uFillTx/>
                <a:latin typeface="Arial"/>
                <a:cs typeface="Arial"/>
              </a:rPr>
              <a:t>Submit</a:t>
            </a:r>
            <a:r>
              <a:rPr kumimoji="0" sz="1800" b="1" i="1" u="none" strike="noStrike" kern="0" cap="none" spc="-90" normalizeH="0" baseline="0" noProof="0" dirty="0">
                <a:ln>
                  <a:noFill/>
                </a:ln>
                <a:solidFill>
                  <a:srgbClr val="FF0000"/>
                </a:solidFill>
                <a:effectLst/>
                <a:uLnTx/>
                <a:uFillTx/>
                <a:latin typeface="Arial"/>
                <a:cs typeface="Arial"/>
              </a:rPr>
              <a:t> </a:t>
            </a:r>
            <a:r>
              <a:rPr kumimoji="0" sz="1800" b="1" i="1" u="none" strike="noStrike" kern="0" cap="none" spc="-135" normalizeH="0" baseline="0" noProof="0" dirty="0">
                <a:ln>
                  <a:noFill/>
                </a:ln>
                <a:solidFill>
                  <a:srgbClr val="FF0000"/>
                </a:solidFill>
                <a:effectLst/>
                <a:uLnTx/>
                <a:uFillTx/>
                <a:latin typeface="Arial"/>
                <a:cs typeface="Arial"/>
              </a:rPr>
              <a:t>Enrollment</a:t>
            </a:r>
            <a:r>
              <a:rPr kumimoji="0" sz="1800" b="1" i="1" u="none" strike="noStrike" kern="0" cap="none" spc="-100" normalizeH="0" baseline="0" noProof="0" dirty="0">
                <a:ln>
                  <a:noFill/>
                </a:ln>
                <a:solidFill>
                  <a:srgbClr val="FF0000"/>
                </a:solidFill>
                <a:effectLst/>
                <a:uLnTx/>
                <a:uFillTx/>
                <a:latin typeface="Arial"/>
                <a:cs typeface="Arial"/>
              </a:rPr>
              <a:t> </a:t>
            </a:r>
            <a:r>
              <a:rPr kumimoji="0" sz="1800" b="1" i="1" u="none" strike="noStrike" kern="0" cap="none" spc="-105" normalizeH="0" baseline="0" noProof="0" dirty="0">
                <a:ln>
                  <a:noFill/>
                </a:ln>
                <a:solidFill>
                  <a:srgbClr val="FF0000"/>
                </a:solidFill>
                <a:effectLst/>
                <a:uLnTx/>
                <a:uFillTx/>
                <a:latin typeface="Arial"/>
                <a:cs typeface="Arial"/>
              </a:rPr>
              <a:t>Application</a:t>
            </a:r>
            <a:r>
              <a:rPr kumimoji="0" sz="1800" b="1" i="1" u="none" strike="noStrike" kern="0" cap="none" spc="315" normalizeH="0" baseline="0" noProof="0" dirty="0">
                <a:ln>
                  <a:noFill/>
                </a:ln>
                <a:solidFill>
                  <a:srgbClr val="FF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55" normalizeH="0" baseline="0" noProof="0" dirty="0">
                <a:ln>
                  <a:noFill/>
                </a:ln>
                <a:solidFill>
                  <a:sysClr val="windowText" lastClr="000000"/>
                </a:solidFill>
                <a:effectLst/>
                <a:uLnTx/>
                <a:uFillTx/>
                <a:latin typeface="Arial"/>
                <a:cs typeface="Arial"/>
              </a:rPr>
              <a:t>continue</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60" normalizeH="0" baseline="0" noProof="0" dirty="0">
                <a:ln>
                  <a:noFill/>
                </a:ln>
                <a:solidFill>
                  <a:sysClr val="windowText" lastClr="000000"/>
                </a:solidFill>
                <a:effectLst/>
                <a:uLnTx/>
                <a:uFillTx/>
                <a:latin typeface="Arial"/>
                <a:cs typeface="Arial"/>
              </a:rPr>
              <a:t>your</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application.</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7" name="object 7"/>
          <p:cNvSpPr txBox="1">
            <a:spLocks noGrp="1"/>
          </p:cNvSpPr>
          <p:nvPr>
            <p:ph type="title"/>
          </p:nvPr>
        </p:nvSpPr>
        <p:spPr>
          <a:xfrm>
            <a:off x="78739" y="148843"/>
            <a:ext cx="4464685" cy="452120"/>
          </a:xfrm>
          <a:prstGeom prst="rect">
            <a:avLst/>
          </a:prstGeom>
        </p:spPr>
        <p:txBody>
          <a:bodyPr vert="horz" wrap="square" lIns="0" tIns="12065" rIns="0" bIns="0" rtlCol="0">
            <a:spAutoFit/>
          </a:bodyPr>
          <a:lstStyle/>
          <a:p>
            <a:pPr marL="12700">
              <a:lnSpc>
                <a:spcPct val="100000"/>
              </a:lnSpc>
              <a:spcBef>
                <a:spcPts val="95"/>
              </a:spcBef>
            </a:pPr>
            <a:r>
              <a:rPr spc="-235" dirty="0"/>
              <a:t>Business</a:t>
            </a:r>
            <a:r>
              <a:rPr spc="-70" dirty="0"/>
              <a:t> </a:t>
            </a:r>
            <a:r>
              <a:rPr spc="-250" dirty="0"/>
              <a:t>Process</a:t>
            </a:r>
            <a:r>
              <a:rPr spc="-55" dirty="0"/>
              <a:t> </a:t>
            </a:r>
            <a:r>
              <a:rPr spc="-170" dirty="0"/>
              <a:t>Wizard</a:t>
            </a:r>
            <a:r>
              <a:rPr spc="-95" dirty="0"/>
              <a:t> </a:t>
            </a:r>
            <a:r>
              <a:rPr spc="-190" dirty="0"/>
              <a:t>(BPW)</a:t>
            </a:r>
          </a:p>
        </p:txBody>
      </p:sp>
      <p:grpSp>
        <p:nvGrpSpPr>
          <p:cNvPr id="8" name="object 8"/>
          <p:cNvGrpSpPr/>
          <p:nvPr/>
        </p:nvGrpSpPr>
        <p:grpSpPr>
          <a:xfrm>
            <a:off x="173736" y="2103120"/>
            <a:ext cx="11543030" cy="3251200"/>
            <a:chOff x="173736" y="2103120"/>
            <a:chExt cx="11543030" cy="3251200"/>
          </a:xfrm>
        </p:grpSpPr>
        <p:pic>
          <p:nvPicPr>
            <p:cNvPr id="9" name="object 9"/>
            <p:cNvPicPr/>
            <p:nvPr/>
          </p:nvPicPr>
          <p:blipFill>
            <a:blip r:embed="rId4" cstate="print"/>
            <a:stretch>
              <a:fillRect/>
            </a:stretch>
          </p:blipFill>
          <p:spPr>
            <a:xfrm>
              <a:off x="173736" y="2103120"/>
              <a:ext cx="11542775" cy="3250691"/>
            </a:xfrm>
            <a:prstGeom prst="rect">
              <a:avLst/>
            </a:prstGeom>
          </p:spPr>
        </p:pic>
        <p:sp>
          <p:nvSpPr>
            <p:cNvPr id="10" name="object 10"/>
            <p:cNvSpPr/>
            <p:nvPr/>
          </p:nvSpPr>
          <p:spPr>
            <a:xfrm>
              <a:off x="2053399" y="4897374"/>
              <a:ext cx="471805" cy="0"/>
            </a:xfrm>
            <a:custGeom>
              <a:avLst/>
              <a:gdLst/>
              <a:ahLst/>
              <a:cxnLst/>
              <a:rect l="l" t="t" r="r" b="b"/>
              <a:pathLst>
                <a:path w="471805">
                  <a:moveTo>
                    <a:pt x="471487" y="0"/>
                  </a:moveTo>
                  <a:lnTo>
                    <a:pt x="0" y="0"/>
                  </a:lnTo>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1981959" y="4854509"/>
              <a:ext cx="85725" cy="85725"/>
            </a:xfrm>
            <a:custGeom>
              <a:avLst/>
              <a:gdLst/>
              <a:ahLst/>
              <a:cxnLst/>
              <a:rect l="l" t="t" r="r" b="b"/>
              <a:pathLst>
                <a:path w="85725" h="85725">
                  <a:moveTo>
                    <a:pt x="85725" y="0"/>
                  </a:moveTo>
                  <a:lnTo>
                    <a:pt x="0" y="42862"/>
                  </a:lnTo>
                  <a:lnTo>
                    <a:pt x="85725" y="85725"/>
                  </a:lnTo>
                  <a:lnTo>
                    <a:pt x="85725" y="0"/>
                  </a:lnTo>
                  <a:close/>
                </a:path>
              </a:pathLst>
            </a:custGeom>
            <a:solidFill>
              <a:srgbClr val="FF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2" name="object 12"/>
          <p:cNvSpPr txBox="1">
            <a:spLocks noGrp="1"/>
          </p:cNvSpPr>
          <p:nvPr>
            <p:ph type="dt" sz="half" idx="6"/>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dirty="0">
                <a:ln>
                  <a:noFill/>
                </a:ln>
                <a:solidFill>
                  <a:srgbClr val="888888"/>
                </a:solidFill>
                <a:effectLst/>
                <a:uLnTx/>
                <a:uFillTx/>
                <a:latin typeface="Arial"/>
                <a:cs typeface="Arial"/>
              </a:rPr>
              <a:t>12/19/2023</a:t>
            </a:r>
          </a:p>
        </p:txBody>
      </p:sp>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888888"/>
                </a:solidFill>
                <a:effectLst/>
                <a:uLnTx/>
                <a:uFillTx/>
                <a:latin typeface="Arial"/>
                <a:cs typeface="Arial"/>
              </a:rPr>
              <a:pPr marL="38100" marR="0" lvl="0" indent="0" defTabSz="914400" eaLnBrk="1" fontAlgn="auto" latinLnBrk="0" hangingPunct="1">
                <a:lnSpc>
                  <a:spcPts val="1240"/>
                </a:lnSpc>
                <a:spcBef>
                  <a:spcPts val="0"/>
                </a:spcBef>
                <a:spcAft>
                  <a:spcPts val="0"/>
                </a:spcAft>
                <a:buClrTx/>
                <a:buSzTx/>
                <a:buFontTx/>
                <a:buNone/>
                <a:tabLst/>
                <a:defRPr/>
              </a:pPr>
              <a:t>60</a:t>
            </a:fld>
            <a:endParaRPr kumimoji="0" sz="1200" b="0" i="0" u="none" strike="noStrike" kern="0" cap="none" spc="-25" normalizeH="0" baseline="0" noProof="0" dirty="0">
              <a:ln>
                <a:noFill/>
              </a:ln>
              <a:solidFill>
                <a:srgbClr val="888888"/>
              </a:solidFill>
              <a:effectLst/>
              <a:uLnTx/>
              <a:uFillTx/>
              <a:latin typeface="Arial"/>
              <a:cs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212339" y="5152918"/>
            <a:ext cx="7139305" cy="546735"/>
          </a:xfrm>
          <a:prstGeom prst="rect">
            <a:avLst/>
          </a:prstGeom>
        </p:spPr>
        <p:txBody>
          <a:bodyPr vert="horz" wrap="square" lIns="0" tIns="43815" rIns="0" bIns="0" rtlCol="0">
            <a:spAutoFit/>
          </a:bodyPr>
          <a:lstStyle/>
          <a:p>
            <a:pPr marL="241300" marR="5080" lvl="0" indent="-228600" defTabSz="914400" eaLnBrk="1" fontAlgn="auto" latinLnBrk="0" hangingPunct="1">
              <a:lnSpc>
                <a:spcPts val="1939"/>
              </a:lnSpc>
              <a:spcBef>
                <a:spcPts val="345"/>
              </a:spcBef>
              <a:spcAft>
                <a:spcPts val="0"/>
              </a:spcAft>
              <a:buClrTx/>
              <a:buSzTx/>
              <a:buFont typeface="Arial"/>
              <a:buChar char="•"/>
              <a:tabLst>
                <a:tab pos="241300" algn="l"/>
              </a:tabLst>
              <a:defRPr/>
            </a:pPr>
            <a:r>
              <a:rPr kumimoji="0" sz="1800" b="0" i="0" u="none" strike="noStrike" kern="0" cap="none" spc="-125" normalizeH="0" baseline="0" noProof="0" dirty="0">
                <a:ln>
                  <a:noFill/>
                </a:ln>
                <a:solidFill>
                  <a:sysClr val="windowText" lastClr="000000"/>
                </a:solidFill>
                <a:effectLst/>
                <a:uLnTx/>
                <a:uFillTx/>
                <a:latin typeface="Arial"/>
                <a:cs typeface="Arial"/>
              </a:rPr>
              <a:t>Click</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1" i="1" u="none" strike="noStrike" kern="0" cap="none" spc="-114" normalizeH="0" baseline="0" noProof="0" dirty="0">
                <a:ln>
                  <a:noFill/>
                </a:ln>
                <a:solidFill>
                  <a:srgbClr val="FF0000"/>
                </a:solidFill>
                <a:effectLst/>
                <a:uLnTx/>
                <a:uFillTx/>
                <a:latin typeface="Arial"/>
                <a:cs typeface="Arial"/>
              </a:rPr>
              <a:t>Next</a:t>
            </a:r>
            <a:r>
              <a:rPr kumimoji="0" sz="1800" b="1" i="1" u="none" strike="noStrike" kern="0" cap="none" spc="-80" normalizeH="0" baseline="0" noProof="0" dirty="0">
                <a:ln>
                  <a:noFill/>
                </a:ln>
                <a:solidFill>
                  <a:srgbClr val="FF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45" normalizeH="0" baseline="0" noProof="0" dirty="0">
                <a:ln>
                  <a:noFill/>
                </a:ln>
                <a:solidFill>
                  <a:sysClr val="windowText" lastClr="000000"/>
                </a:solidFill>
                <a:effectLst/>
                <a:uLnTx/>
                <a:uFillTx/>
                <a:latin typeface="Arial"/>
                <a:cs typeface="Arial"/>
              </a:rPr>
              <a:t>confirm</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that</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45" normalizeH="0" baseline="0" noProof="0" dirty="0">
                <a:ln>
                  <a:noFill/>
                </a:ln>
                <a:solidFill>
                  <a:sysClr val="windowText" lastClr="000000"/>
                </a:solidFill>
                <a:effectLst/>
                <a:uLnTx/>
                <a:uFillTx/>
                <a:latin typeface="Arial"/>
                <a:cs typeface="Arial"/>
              </a:rPr>
              <a:t>all</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35" normalizeH="0" baseline="0" noProof="0" dirty="0">
                <a:ln>
                  <a:noFill/>
                </a:ln>
                <a:solidFill>
                  <a:sysClr val="windowText" lastClr="000000"/>
                </a:solidFill>
                <a:effectLst/>
                <a:uLnTx/>
                <a:uFillTx/>
                <a:latin typeface="Arial"/>
                <a:cs typeface="Arial"/>
              </a:rPr>
              <a:t>information</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that</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80" normalizeH="0" baseline="0" noProof="0" dirty="0">
                <a:ln>
                  <a:noFill/>
                </a:ln>
                <a:solidFill>
                  <a:sysClr val="windowText" lastClr="000000"/>
                </a:solidFill>
                <a:effectLst/>
                <a:uLnTx/>
                <a:uFillTx/>
                <a:latin typeface="Arial"/>
                <a:cs typeface="Arial"/>
              </a:rPr>
              <a:t>you</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110" normalizeH="0" baseline="0" noProof="0" dirty="0">
                <a:ln>
                  <a:noFill/>
                </a:ln>
                <a:solidFill>
                  <a:sysClr val="windowText" lastClr="000000"/>
                </a:solidFill>
                <a:effectLst/>
                <a:uLnTx/>
                <a:uFillTx/>
                <a:latin typeface="Arial"/>
                <a:cs typeface="Arial"/>
              </a:rPr>
              <a:t>have</a:t>
            </a:r>
            <a:r>
              <a:rPr kumimoji="0" sz="1800" b="0" i="0" u="none" strike="noStrike" kern="0" cap="none" spc="-90" normalizeH="0" baseline="0" noProof="0" dirty="0">
                <a:ln>
                  <a:noFill/>
                </a:ln>
                <a:solidFill>
                  <a:sysClr val="windowText" lastClr="000000"/>
                </a:solidFill>
                <a:effectLst/>
                <a:uLnTx/>
                <a:uFillTx/>
                <a:latin typeface="Arial"/>
                <a:cs typeface="Arial"/>
              </a:rPr>
              <a:t> </a:t>
            </a:r>
            <a:r>
              <a:rPr kumimoji="0" sz="1800" b="0" i="0" u="none" strike="noStrike" kern="0" cap="none" spc="-50" normalizeH="0" baseline="0" noProof="0" dirty="0">
                <a:ln>
                  <a:noFill/>
                </a:ln>
                <a:solidFill>
                  <a:sysClr val="windowText" lastClr="000000"/>
                </a:solidFill>
                <a:effectLst/>
                <a:uLnTx/>
                <a:uFillTx/>
                <a:latin typeface="Arial"/>
                <a:cs typeface="Arial"/>
              </a:rPr>
              <a:t>submitted</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180" normalizeH="0" baseline="0" noProof="0" dirty="0">
                <a:ln>
                  <a:noFill/>
                </a:ln>
                <a:solidFill>
                  <a:sysClr val="windowText" lastClr="000000"/>
                </a:solidFill>
                <a:effectLst/>
                <a:uLnTx/>
                <a:uFillTx/>
                <a:latin typeface="Arial"/>
                <a:cs typeface="Arial"/>
              </a:rPr>
              <a:t>as</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50" normalizeH="0" baseline="0" noProof="0" dirty="0">
                <a:ln>
                  <a:noFill/>
                </a:ln>
                <a:solidFill>
                  <a:sysClr val="windowText" lastClr="000000"/>
                </a:solidFill>
                <a:effectLst/>
                <a:uLnTx/>
                <a:uFillTx/>
                <a:latin typeface="Arial"/>
                <a:cs typeface="Arial"/>
              </a:rPr>
              <a:t>a </a:t>
            </a:r>
            <a:r>
              <a:rPr kumimoji="0" sz="1800" b="0" i="0" u="none" strike="noStrike" kern="0" cap="none" spc="-20" normalizeH="0" baseline="0" noProof="0" dirty="0">
                <a:ln>
                  <a:noFill/>
                </a:ln>
                <a:solidFill>
                  <a:sysClr val="windowText" lastClr="000000"/>
                </a:solidFill>
                <a:effectLst/>
                <a:uLnTx/>
                <a:uFillTx/>
                <a:latin typeface="Arial"/>
                <a:cs typeface="Arial"/>
              </a:rPr>
              <a:t>part</a:t>
            </a:r>
            <a:r>
              <a:rPr kumimoji="0" sz="1800" b="0" i="0" u="none" strike="noStrike" kern="0" cap="none" spc="-10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of</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95" normalizeH="0" baseline="0" noProof="0" dirty="0">
                <a:ln>
                  <a:noFill/>
                </a:ln>
                <a:solidFill>
                  <a:sysClr val="windowText" lastClr="000000"/>
                </a:solidFill>
                <a:effectLst/>
                <a:uLnTx/>
                <a:uFillTx/>
                <a:latin typeface="Arial"/>
                <a:cs typeface="Arial"/>
              </a:rPr>
              <a:t> </a:t>
            </a:r>
            <a:r>
              <a:rPr kumimoji="0" sz="1800" b="0" i="0" u="none" strike="noStrike" kern="0" cap="none" spc="-55" normalizeH="0" baseline="0" noProof="0" dirty="0">
                <a:ln>
                  <a:noFill/>
                </a:ln>
                <a:solidFill>
                  <a:sysClr val="windowText" lastClr="000000"/>
                </a:solidFill>
                <a:effectLst/>
                <a:uLnTx/>
                <a:uFillTx/>
                <a:latin typeface="Arial"/>
                <a:cs typeface="Arial"/>
              </a:rPr>
              <a:t>application</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105" normalizeH="0" baseline="0" noProof="0" dirty="0">
                <a:ln>
                  <a:noFill/>
                </a:ln>
                <a:solidFill>
                  <a:sysClr val="windowText" lastClr="000000"/>
                </a:solidFill>
                <a:effectLst/>
                <a:uLnTx/>
                <a:uFillTx/>
                <a:latin typeface="Arial"/>
                <a:cs typeface="Arial"/>
              </a:rPr>
              <a:t>is</a:t>
            </a:r>
            <a:r>
              <a:rPr kumimoji="0" sz="1800" b="0" i="0" u="none" strike="noStrike" kern="0" cap="none" spc="-9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accurate.</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grpSp>
        <p:nvGrpSpPr>
          <p:cNvPr id="3" name="object 3"/>
          <p:cNvGrpSpPr/>
          <p:nvPr/>
        </p:nvGrpSpPr>
        <p:grpSpPr>
          <a:xfrm>
            <a:off x="-6350" y="-6350"/>
            <a:ext cx="12204700" cy="845185"/>
            <a:chOff x="-6350" y="-6350"/>
            <a:chExt cx="12204700" cy="845185"/>
          </a:xfrm>
        </p:grpSpPr>
        <p:pic>
          <p:nvPicPr>
            <p:cNvPr id="4" name="object 4"/>
            <p:cNvPicPr/>
            <p:nvPr/>
          </p:nvPicPr>
          <p:blipFill>
            <a:blip r:embed="rId2" cstate="print"/>
            <a:stretch>
              <a:fillRect/>
            </a:stretch>
          </p:blipFill>
          <p:spPr>
            <a:xfrm>
              <a:off x="0" y="0"/>
              <a:ext cx="12192000" cy="832103"/>
            </a:xfrm>
            <a:prstGeom prst="rect">
              <a:avLst/>
            </a:prstGeom>
          </p:spPr>
        </p:pic>
        <p:sp>
          <p:nvSpPr>
            <p:cNvPr id="5" name="object 5"/>
            <p:cNvSpPr/>
            <p:nvPr/>
          </p:nvSpPr>
          <p:spPr>
            <a:xfrm>
              <a:off x="0" y="0"/>
              <a:ext cx="12192000" cy="832485"/>
            </a:xfrm>
            <a:custGeom>
              <a:avLst/>
              <a:gdLst/>
              <a:ahLst/>
              <a:cxnLst/>
              <a:rect l="l" t="t" r="r" b="b"/>
              <a:pathLst>
                <a:path w="12192000" h="832485">
                  <a:moveTo>
                    <a:pt x="0" y="0"/>
                  </a:moveTo>
                  <a:lnTo>
                    <a:pt x="12192000" y="0"/>
                  </a:lnTo>
                  <a:lnTo>
                    <a:pt x="12192000" y="832103"/>
                  </a:lnTo>
                  <a:lnTo>
                    <a:pt x="0" y="832103"/>
                  </a:lnTo>
                  <a:lnTo>
                    <a:pt x="0" y="0"/>
                  </a:lnTo>
                  <a:close/>
                </a:path>
              </a:pathLst>
            </a:custGeom>
            <a:ln w="12700">
              <a:solidFill>
                <a:srgbClr val="2E528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 name="object 6"/>
            <p:cNvPicPr/>
            <p:nvPr/>
          </p:nvPicPr>
          <p:blipFill>
            <a:blip r:embed="rId3" cstate="print"/>
            <a:stretch>
              <a:fillRect/>
            </a:stretch>
          </p:blipFill>
          <p:spPr>
            <a:xfrm>
              <a:off x="8737092" y="76200"/>
              <a:ext cx="3206495" cy="685799"/>
            </a:xfrm>
            <a:prstGeom prst="rect">
              <a:avLst/>
            </a:prstGeom>
          </p:spPr>
        </p:pic>
      </p:grpSp>
      <p:sp>
        <p:nvSpPr>
          <p:cNvPr id="7" name="object 7"/>
          <p:cNvSpPr txBox="1">
            <a:spLocks noGrp="1"/>
          </p:cNvSpPr>
          <p:nvPr>
            <p:ph type="title"/>
          </p:nvPr>
        </p:nvSpPr>
        <p:spPr>
          <a:xfrm>
            <a:off x="78739" y="148843"/>
            <a:ext cx="7266305" cy="452120"/>
          </a:xfrm>
          <a:prstGeom prst="rect">
            <a:avLst/>
          </a:prstGeom>
        </p:spPr>
        <p:txBody>
          <a:bodyPr vert="horz" wrap="square" lIns="0" tIns="12065" rIns="0" bIns="0" rtlCol="0">
            <a:spAutoFit/>
          </a:bodyPr>
          <a:lstStyle/>
          <a:p>
            <a:pPr marL="12700">
              <a:lnSpc>
                <a:spcPct val="100000"/>
              </a:lnSpc>
              <a:spcBef>
                <a:spcPts val="95"/>
              </a:spcBef>
            </a:pPr>
            <a:r>
              <a:rPr spc="-210" dirty="0"/>
              <a:t>Step</a:t>
            </a:r>
            <a:r>
              <a:rPr spc="-95" dirty="0"/>
              <a:t> </a:t>
            </a:r>
            <a:r>
              <a:rPr spc="-110" dirty="0"/>
              <a:t>9:</a:t>
            </a:r>
            <a:r>
              <a:rPr spc="-100" dirty="0"/>
              <a:t> </a:t>
            </a:r>
            <a:r>
              <a:rPr spc="-160" dirty="0"/>
              <a:t>Submit</a:t>
            </a:r>
            <a:r>
              <a:rPr spc="-105" dirty="0"/>
              <a:t> </a:t>
            </a:r>
            <a:r>
              <a:rPr spc="-125" dirty="0"/>
              <a:t>Enrollment</a:t>
            </a:r>
            <a:r>
              <a:rPr spc="-85" dirty="0"/>
              <a:t> </a:t>
            </a:r>
            <a:r>
              <a:rPr spc="-114" dirty="0"/>
              <a:t>Application</a:t>
            </a:r>
            <a:r>
              <a:rPr spc="-120" dirty="0"/>
              <a:t> </a:t>
            </a:r>
            <a:r>
              <a:rPr spc="-35" dirty="0"/>
              <a:t>for</a:t>
            </a:r>
            <a:r>
              <a:rPr spc="-114" dirty="0"/>
              <a:t> </a:t>
            </a:r>
            <a:r>
              <a:rPr spc="-85" dirty="0"/>
              <a:t>Approval</a:t>
            </a:r>
          </a:p>
        </p:txBody>
      </p:sp>
      <p:grpSp>
        <p:nvGrpSpPr>
          <p:cNvPr id="8" name="object 8"/>
          <p:cNvGrpSpPr/>
          <p:nvPr/>
        </p:nvGrpSpPr>
        <p:grpSpPr>
          <a:xfrm>
            <a:off x="76200" y="1205483"/>
            <a:ext cx="11905615" cy="2796540"/>
            <a:chOff x="76200" y="1205483"/>
            <a:chExt cx="11905615" cy="2796540"/>
          </a:xfrm>
        </p:grpSpPr>
        <p:pic>
          <p:nvPicPr>
            <p:cNvPr id="9" name="object 9"/>
            <p:cNvPicPr/>
            <p:nvPr/>
          </p:nvPicPr>
          <p:blipFill>
            <a:blip r:embed="rId4" cstate="print"/>
            <a:stretch>
              <a:fillRect/>
            </a:stretch>
          </p:blipFill>
          <p:spPr>
            <a:xfrm>
              <a:off x="76200" y="1205483"/>
              <a:ext cx="11905488" cy="2796539"/>
            </a:xfrm>
            <a:prstGeom prst="rect">
              <a:avLst/>
            </a:prstGeom>
          </p:spPr>
        </p:pic>
        <p:sp>
          <p:nvSpPr>
            <p:cNvPr id="10" name="object 10"/>
            <p:cNvSpPr/>
            <p:nvPr/>
          </p:nvSpPr>
          <p:spPr>
            <a:xfrm>
              <a:off x="525018" y="1448561"/>
              <a:ext cx="314325" cy="172720"/>
            </a:xfrm>
            <a:custGeom>
              <a:avLst/>
              <a:gdLst/>
              <a:ahLst/>
              <a:cxnLst/>
              <a:rect l="l" t="t" r="r" b="b"/>
              <a:pathLst>
                <a:path w="314325" h="172719">
                  <a:moveTo>
                    <a:pt x="0" y="0"/>
                  </a:moveTo>
                  <a:lnTo>
                    <a:pt x="313944" y="0"/>
                  </a:lnTo>
                  <a:lnTo>
                    <a:pt x="313944" y="172212"/>
                  </a:lnTo>
                  <a:lnTo>
                    <a:pt x="0" y="172212"/>
                  </a:lnTo>
                  <a:lnTo>
                    <a:pt x="0" y="0"/>
                  </a:lnTo>
                  <a:close/>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1" name="object 11"/>
          <p:cNvSpPr txBox="1">
            <a:spLocks noGrp="1"/>
          </p:cNvSpPr>
          <p:nvPr>
            <p:ph type="dt" sz="half" idx="6"/>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dirty="0">
                <a:ln>
                  <a:noFill/>
                </a:ln>
                <a:solidFill>
                  <a:srgbClr val="888888"/>
                </a:solidFill>
                <a:effectLst/>
                <a:uLnTx/>
                <a:uFillTx/>
                <a:latin typeface="Arial"/>
                <a:cs typeface="Arial"/>
              </a:rPr>
              <a:t>12/19/2023</a:t>
            </a:r>
          </a:p>
        </p:txBody>
      </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888888"/>
                </a:solidFill>
                <a:effectLst/>
                <a:uLnTx/>
                <a:uFillTx/>
                <a:latin typeface="Arial"/>
                <a:cs typeface="Arial"/>
              </a:rPr>
              <a:pPr marL="38100" marR="0" lvl="0" indent="0" defTabSz="914400" eaLnBrk="1" fontAlgn="auto" latinLnBrk="0" hangingPunct="1">
                <a:lnSpc>
                  <a:spcPts val="1240"/>
                </a:lnSpc>
                <a:spcBef>
                  <a:spcPts val="0"/>
                </a:spcBef>
                <a:spcAft>
                  <a:spcPts val="0"/>
                </a:spcAft>
                <a:buClrTx/>
                <a:buSzTx/>
                <a:buFontTx/>
                <a:buNone/>
                <a:tabLst/>
                <a:defRPr/>
              </a:pPr>
              <a:t>61</a:t>
            </a:fld>
            <a:endParaRPr kumimoji="0" sz="1200" b="0" i="0" u="none" strike="noStrike" kern="0" cap="none" spc="-25" normalizeH="0" baseline="0" noProof="0" dirty="0">
              <a:ln>
                <a:noFill/>
              </a:ln>
              <a:solidFill>
                <a:srgbClr val="888888"/>
              </a:solidFill>
              <a:effectLst/>
              <a:uLnTx/>
              <a:uFillTx/>
              <a:latin typeface="Arial"/>
              <a:cs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0190" y="5409307"/>
            <a:ext cx="6616700" cy="793750"/>
          </a:xfrm>
          <a:prstGeom prst="rect">
            <a:avLst/>
          </a:prstGeom>
        </p:spPr>
        <p:txBody>
          <a:bodyPr vert="horz" wrap="square" lIns="0" tIns="12700" rIns="0" bIns="0" rtlCol="0">
            <a:spAutoFit/>
          </a:bodyPr>
          <a:lstStyle/>
          <a:p>
            <a:pPr marL="240665" marR="0" lvl="0" indent="-227965" defTabSz="914400" eaLnBrk="1" fontAlgn="auto" latinLnBrk="0" hangingPunct="1">
              <a:lnSpc>
                <a:spcPts val="2050"/>
              </a:lnSpc>
              <a:spcBef>
                <a:spcPts val="100"/>
              </a:spcBef>
              <a:spcAft>
                <a:spcPts val="0"/>
              </a:spcAft>
              <a:buClrTx/>
              <a:buSzTx/>
              <a:buFont typeface="Arial"/>
              <a:buChar char="•"/>
              <a:tabLst>
                <a:tab pos="240665" algn="l"/>
              </a:tabLst>
              <a:defRPr/>
            </a:pPr>
            <a:r>
              <a:rPr kumimoji="0" sz="1800" b="0" i="0" u="none" strike="noStrike" kern="0" cap="none" spc="-170" normalizeH="0" baseline="0" noProof="0" dirty="0">
                <a:ln>
                  <a:noFill/>
                </a:ln>
                <a:solidFill>
                  <a:sysClr val="windowText" lastClr="000000"/>
                </a:solidFill>
                <a:effectLst/>
                <a:uLnTx/>
                <a:uFillTx/>
                <a:latin typeface="Arial"/>
                <a:cs typeface="Arial"/>
              </a:rPr>
              <a:t>Read</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55" normalizeH="0" baseline="0" noProof="0" dirty="0">
                <a:ln>
                  <a:noFill/>
                </a:ln>
                <a:solidFill>
                  <a:sysClr val="windowText" lastClr="000000"/>
                </a:solidFill>
                <a:effectLst/>
                <a:uLnTx/>
                <a:uFillTx/>
                <a:latin typeface="Arial"/>
                <a:cs typeface="Arial"/>
              </a:rPr>
              <a:t>through</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45" normalizeH="0" baseline="0" noProof="0" dirty="0">
                <a:ln>
                  <a:noFill/>
                </a:ln>
                <a:solidFill>
                  <a:sysClr val="windowText" lastClr="000000"/>
                </a:solidFill>
                <a:effectLst/>
                <a:uLnTx/>
                <a:uFillTx/>
                <a:latin typeface="Arial"/>
                <a:cs typeface="Arial"/>
              </a:rPr>
              <a:t>all</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60" normalizeH="0" baseline="0" noProof="0" dirty="0">
                <a:ln>
                  <a:noFill/>
                </a:ln>
                <a:solidFill>
                  <a:sysClr val="windowText" lastClr="000000"/>
                </a:solidFill>
                <a:effectLst/>
                <a:uLnTx/>
                <a:uFillTx/>
                <a:latin typeface="Arial"/>
                <a:cs typeface="Arial"/>
              </a:rPr>
              <a:t>terms</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and</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conditions.</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40665" marR="0" lvl="0" indent="-227965" defTabSz="914400" eaLnBrk="1" fontAlgn="auto" latinLnBrk="0" hangingPunct="1">
              <a:lnSpc>
                <a:spcPts val="1945"/>
              </a:lnSpc>
              <a:spcBef>
                <a:spcPts val="0"/>
              </a:spcBef>
              <a:spcAft>
                <a:spcPts val="0"/>
              </a:spcAft>
              <a:buClrTx/>
              <a:buSzTx/>
              <a:buFontTx/>
              <a:buChar char="•"/>
              <a:tabLst>
                <a:tab pos="240665" algn="l"/>
              </a:tabLst>
              <a:defRPr/>
            </a:pPr>
            <a:r>
              <a:rPr kumimoji="0" sz="1800" b="0" i="0" u="none" strike="noStrike" kern="0" cap="none" spc="-155" normalizeH="0" baseline="0" noProof="0" dirty="0">
                <a:ln>
                  <a:noFill/>
                </a:ln>
                <a:solidFill>
                  <a:sysClr val="windowText" lastClr="000000"/>
                </a:solidFill>
                <a:effectLst/>
                <a:uLnTx/>
                <a:uFillTx/>
                <a:latin typeface="Arial"/>
                <a:cs typeface="Arial"/>
              </a:rPr>
              <a:t>Check</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105" normalizeH="0" baseline="0" noProof="0" dirty="0">
                <a:ln>
                  <a:noFill/>
                </a:ln>
                <a:solidFill>
                  <a:sysClr val="windowText" lastClr="000000"/>
                </a:solidFill>
                <a:effectLst/>
                <a:uLnTx/>
                <a:uFillTx/>
                <a:latin typeface="Arial"/>
                <a:cs typeface="Arial"/>
              </a:rPr>
              <a:t>box</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40" normalizeH="0" baseline="0" noProof="0" dirty="0">
                <a:ln>
                  <a:noFill/>
                </a:ln>
                <a:solidFill>
                  <a:sysClr val="windowText" lastClr="000000"/>
                </a:solidFill>
                <a:effectLst/>
                <a:uLnTx/>
                <a:uFillTx/>
                <a:latin typeface="Arial"/>
                <a:cs typeface="Arial"/>
              </a:rPr>
              <a:t>certifying</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that</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80" normalizeH="0" baseline="0" noProof="0" dirty="0">
                <a:ln>
                  <a:noFill/>
                </a:ln>
                <a:solidFill>
                  <a:sysClr val="windowText" lastClr="000000"/>
                </a:solidFill>
                <a:effectLst/>
                <a:uLnTx/>
                <a:uFillTx/>
                <a:latin typeface="Arial"/>
                <a:cs typeface="Arial"/>
              </a:rPr>
              <a:t>you</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114" normalizeH="0" baseline="0" noProof="0" dirty="0">
                <a:ln>
                  <a:noFill/>
                </a:ln>
                <a:solidFill>
                  <a:sysClr val="windowText" lastClr="000000"/>
                </a:solidFill>
                <a:effectLst/>
                <a:uLnTx/>
                <a:uFillTx/>
                <a:latin typeface="Arial"/>
                <a:cs typeface="Arial"/>
              </a:rPr>
              <a:t>agree</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150" normalizeH="0" baseline="0" noProof="0" dirty="0">
                <a:ln>
                  <a:noFill/>
                </a:ln>
                <a:solidFill>
                  <a:sysClr val="windowText" lastClr="000000"/>
                </a:solidFill>
                <a:effectLst/>
                <a:uLnTx/>
                <a:uFillTx/>
                <a:latin typeface="Arial"/>
                <a:cs typeface="Arial"/>
              </a:rPr>
              <a:t>Terms</a:t>
            </a:r>
            <a:r>
              <a:rPr kumimoji="0" sz="1800" b="0" i="0" u="none" strike="noStrike" kern="0" cap="none" spc="-90" normalizeH="0" baseline="0" noProof="0" dirty="0">
                <a:ln>
                  <a:noFill/>
                </a:ln>
                <a:solidFill>
                  <a:sysClr val="windowText" lastClr="00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and</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35" normalizeH="0" baseline="0" noProof="0" dirty="0">
                <a:ln>
                  <a:noFill/>
                </a:ln>
                <a:solidFill>
                  <a:sysClr val="windowText" lastClr="000000"/>
                </a:solidFill>
                <a:effectLst/>
                <a:uLnTx/>
                <a:uFillTx/>
                <a:latin typeface="Arial"/>
                <a:cs typeface="Arial"/>
              </a:rPr>
              <a:t>Conditions.</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40665" marR="0" lvl="0" indent="-227965" defTabSz="914400" eaLnBrk="1" fontAlgn="auto" latinLnBrk="0" hangingPunct="1">
              <a:lnSpc>
                <a:spcPts val="2050"/>
              </a:lnSpc>
              <a:spcBef>
                <a:spcPts val="0"/>
              </a:spcBef>
              <a:spcAft>
                <a:spcPts val="0"/>
              </a:spcAft>
              <a:buClrTx/>
              <a:buSzTx/>
              <a:buFontTx/>
              <a:buChar char="•"/>
              <a:tabLst>
                <a:tab pos="240665" algn="l"/>
              </a:tabLst>
              <a:defRPr/>
            </a:pPr>
            <a:r>
              <a:rPr kumimoji="0" sz="1800" b="0" i="0" u="none" strike="noStrike" kern="0" cap="none" spc="-125" normalizeH="0" baseline="0" noProof="0" dirty="0">
                <a:ln>
                  <a:noFill/>
                </a:ln>
                <a:solidFill>
                  <a:sysClr val="windowText" lastClr="000000"/>
                </a:solidFill>
                <a:effectLst/>
                <a:uLnTx/>
                <a:uFillTx/>
                <a:latin typeface="Arial"/>
                <a:cs typeface="Arial"/>
              </a:rPr>
              <a:t>Then</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80" normalizeH="0" baseline="0" noProof="0" dirty="0">
                <a:ln>
                  <a:noFill/>
                </a:ln>
                <a:solidFill>
                  <a:sysClr val="windowText" lastClr="000000"/>
                </a:solidFill>
                <a:effectLst/>
                <a:uLnTx/>
                <a:uFillTx/>
                <a:latin typeface="Arial"/>
                <a:cs typeface="Arial"/>
              </a:rPr>
              <a:t>select </a:t>
            </a:r>
            <a:r>
              <a:rPr kumimoji="0" sz="1800" b="1" i="1" u="none" strike="noStrike" kern="0" cap="none" spc="-150" normalizeH="0" baseline="0" noProof="0" dirty="0">
                <a:ln>
                  <a:noFill/>
                </a:ln>
                <a:solidFill>
                  <a:srgbClr val="FF0000"/>
                </a:solidFill>
                <a:effectLst/>
                <a:uLnTx/>
                <a:uFillTx/>
                <a:latin typeface="Arial"/>
                <a:cs typeface="Arial"/>
              </a:rPr>
              <a:t>Submit</a:t>
            </a:r>
            <a:r>
              <a:rPr kumimoji="0" sz="1800" b="1" i="1" u="none" strike="noStrike" kern="0" cap="none" spc="-80" normalizeH="0" baseline="0" noProof="0" dirty="0">
                <a:ln>
                  <a:noFill/>
                </a:ln>
                <a:solidFill>
                  <a:srgbClr val="FF0000"/>
                </a:solidFill>
                <a:effectLst/>
                <a:uLnTx/>
                <a:uFillTx/>
                <a:latin typeface="Arial"/>
                <a:cs typeface="Arial"/>
              </a:rPr>
              <a:t> </a:t>
            </a:r>
            <a:r>
              <a:rPr kumimoji="0" sz="1800" b="1" i="1" u="none" strike="noStrike" kern="0" cap="none" spc="-35" normalizeH="0" baseline="0" noProof="0" dirty="0">
                <a:ln>
                  <a:noFill/>
                </a:ln>
                <a:solidFill>
                  <a:srgbClr val="FF0000"/>
                </a:solidFill>
                <a:effectLst/>
                <a:uLnTx/>
                <a:uFillTx/>
                <a:latin typeface="Arial"/>
                <a:cs typeface="Arial"/>
              </a:rPr>
              <a:t>Application</a:t>
            </a:r>
            <a:r>
              <a:rPr kumimoji="0" sz="1800" b="0" i="0" u="none" strike="noStrike" kern="0" cap="none" spc="-35" normalizeH="0" baseline="0" noProof="0" dirty="0">
                <a:ln>
                  <a:noFill/>
                </a:ln>
                <a:solidFill>
                  <a:sysClr val="windowText" lastClr="000000"/>
                </a:solidFill>
                <a:effectLst/>
                <a:uLnTx/>
                <a:uFillTx/>
                <a:latin typeface="Arial"/>
                <a:cs typeface="Arial"/>
              </a:rPr>
              <a:t>.</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grpSp>
        <p:nvGrpSpPr>
          <p:cNvPr id="3" name="object 3"/>
          <p:cNvGrpSpPr/>
          <p:nvPr/>
        </p:nvGrpSpPr>
        <p:grpSpPr>
          <a:xfrm>
            <a:off x="-6350" y="-6350"/>
            <a:ext cx="12204700" cy="845185"/>
            <a:chOff x="-6350" y="-6350"/>
            <a:chExt cx="12204700" cy="845185"/>
          </a:xfrm>
        </p:grpSpPr>
        <p:pic>
          <p:nvPicPr>
            <p:cNvPr id="4" name="object 4"/>
            <p:cNvPicPr/>
            <p:nvPr/>
          </p:nvPicPr>
          <p:blipFill>
            <a:blip r:embed="rId2" cstate="print"/>
            <a:stretch>
              <a:fillRect/>
            </a:stretch>
          </p:blipFill>
          <p:spPr>
            <a:xfrm>
              <a:off x="0" y="0"/>
              <a:ext cx="12192000" cy="832103"/>
            </a:xfrm>
            <a:prstGeom prst="rect">
              <a:avLst/>
            </a:prstGeom>
          </p:spPr>
        </p:pic>
        <p:sp>
          <p:nvSpPr>
            <p:cNvPr id="5" name="object 5"/>
            <p:cNvSpPr/>
            <p:nvPr/>
          </p:nvSpPr>
          <p:spPr>
            <a:xfrm>
              <a:off x="0" y="0"/>
              <a:ext cx="12192000" cy="832485"/>
            </a:xfrm>
            <a:custGeom>
              <a:avLst/>
              <a:gdLst/>
              <a:ahLst/>
              <a:cxnLst/>
              <a:rect l="l" t="t" r="r" b="b"/>
              <a:pathLst>
                <a:path w="12192000" h="832485">
                  <a:moveTo>
                    <a:pt x="0" y="0"/>
                  </a:moveTo>
                  <a:lnTo>
                    <a:pt x="12192000" y="0"/>
                  </a:lnTo>
                  <a:lnTo>
                    <a:pt x="12192000" y="832103"/>
                  </a:lnTo>
                  <a:lnTo>
                    <a:pt x="0" y="832103"/>
                  </a:lnTo>
                  <a:lnTo>
                    <a:pt x="0" y="0"/>
                  </a:lnTo>
                  <a:close/>
                </a:path>
              </a:pathLst>
            </a:custGeom>
            <a:ln w="12700">
              <a:solidFill>
                <a:srgbClr val="2E528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 name="object 6"/>
            <p:cNvPicPr/>
            <p:nvPr/>
          </p:nvPicPr>
          <p:blipFill>
            <a:blip r:embed="rId3" cstate="print"/>
            <a:stretch>
              <a:fillRect/>
            </a:stretch>
          </p:blipFill>
          <p:spPr>
            <a:xfrm>
              <a:off x="8737092" y="76200"/>
              <a:ext cx="3206495" cy="685799"/>
            </a:xfrm>
            <a:prstGeom prst="rect">
              <a:avLst/>
            </a:prstGeom>
          </p:spPr>
        </p:pic>
      </p:grpSp>
      <p:sp>
        <p:nvSpPr>
          <p:cNvPr id="7" name="object 7"/>
          <p:cNvSpPr txBox="1">
            <a:spLocks noGrp="1"/>
          </p:cNvSpPr>
          <p:nvPr>
            <p:ph type="title"/>
          </p:nvPr>
        </p:nvSpPr>
        <p:spPr>
          <a:xfrm>
            <a:off x="78739" y="186944"/>
            <a:ext cx="7315834" cy="422275"/>
          </a:xfrm>
          <a:prstGeom prst="rect">
            <a:avLst/>
          </a:prstGeom>
        </p:spPr>
        <p:txBody>
          <a:bodyPr vert="horz" wrap="square" lIns="0" tIns="12700" rIns="0" bIns="0" rtlCol="0">
            <a:spAutoFit/>
          </a:bodyPr>
          <a:lstStyle/>
          <a:p>
            <a:pPr marL="12700">
              <a:lnSpc>
                <a:spcPct val="100000"/>
              </a:lnSpc>
              <a:spcBef>
                <a:spcPts val="100"/>
              </a:spcBef>
            </a:pPr>
            <a:r>
              <a:rPr sz="2600" spc="-180" dirty="0"/>
              <a:t>Step</a:t>
            </a:r>
            <a:r>
              <a:rPr sz="2600" spc="-160" dirty="0"/>
              <a:t> </a:t>
            </a:r>
            <a:r>
              <a:rPr sz="2600" spc="-95" dirty="0"/>
              <a:t>8:</a:t>
            </a:r>
            <a:r>
              <a:rPr sz="2600" spc="-135" dirty="0"/>
              <a:t> </a:t>
            </a:r>
            <a:r>
              <a:rPr sz="2600" spc="-110" dirty="0"/>
              <a:t>Submit</a:t>
            </a:r>
            <a:r>
              <a:rPr sz="2600" spc="-145" dirty="0"/>
              <a:t> </a:t>
            </a:r>
            <a:r>
              <a:rPr sz="2600" spc="-90" dirty="0"/>
              <a:t>Enrollment</a:t>
            </a:r>
            <a:r>
              <a:rPr sz="2600" spc="-150" dirty="0"/>
              <a:t> </a:t>
            </a:r>
            <a:r>
              <a:rPr sz="2600" dirty="0"/>
              <a:t>for</a:t>
            </a:r>
            <a:r>
              <a:rPr sz="2600" spc="-120" dirty="0"/>
              <a:t> </a:t>
            </a:r>
            <a:r>
              <a:rPr sz="2600" spc="-85" dirty="0"/>
              <a:t>Application</a:t>
            </a:r>
            <a:r>
              <a:rPr sz="2600" spc="-155" dirty="0"/>
              <a:t> </a:t>
            </a:r>
            <a:r>
              <a:rPr sz="2600" dirty="0"/>
              <a:t>for</a:t>
            </a:r>
            <a:r>
              <a:rPr sz="2600" spc="-114" dirty="0"/>
              <a:t> </a:t>
            </a:r>
            <a:r>
              <a:rPr sz="2600" spc="-55" dirty="0"/>
              <a:t>Approval</a:t>
            </a:r>
            <a:endParaRPr sz="2600"/>
          </a:p>
        </p:txBody>
      </p:sp>
      <p:grpSp>
        <p:nvGrpSpPr>
          <p:cNvPr id="8" name="object 8"/>
          <p:cNvGrpSpPr/>
          <p:nvPr/>
        </p:nvGrpSpPr>
        <p:grpSpPr>
          <a:xfrm>
            <a:off x="143255" y="947927"/>
            <a:ext cx="11905615" cy="4410710"/>
            <a:chOff x="143255" y="947927"/>
            <a:chExt cx="11905615" cy="4410710"/>
          </a:xfrm>
        </p:grpSpPr>
        <p:pic>
          <p:nvPicPr>
            <p:cNvPr id="9" name="object 9"/>
            <p:cNvPicPr/>
            <p:nvPr/>
          </p:nvPicPr>
          <p:blipFill>
            <a:blip r:embed="rId4" cstate="print"/>
            <a:stretch>
              <a:fillRect/>
            </a:stretch>
          </p:blipFill>
          <p:spPr>
            <a:xfrm>
              <a:off x="143255" y="947927"/>
              <a:ext cx="11905475" cy="4355591"/>
            </a:xfrm>
            <a:prstGeom prst="rect">
              <a:avLst/>
            </a:prstGeom>
          </p:spPr>
        </p:pic>
        <p:sp>
          <p:nvSpPr>
            <p:cNvPr id="10" name="object 10"/>
            <p:cNvSpPr/>
            <p:nvPr/>
          </p:nvSpPr>
          <p:spPr>
            <a:xfrm>
              <a:off x="1762505" y="4868418"/>
              <a:ext cx="8707120" cy="475615"/>
            </a:xfrm>
            <a:custGeom>
              <a:avLst/>
              <a:gdLst/>
              <a:ahLst/>
              <a:cxnLst/>
              <a:rect l="l" t="t" r="r" b="b"/>
              <a:pathLst>
                <a:path w="8707120" h="475614">
                  <a:moveTo>
                    <a:pt x="0" y="237743"/>
                  </a:moveTo>
                  <a:lnTo>
                    <a:pt x="36245" y="206922"/>
                  </a:lnTo>
                  <a:lnTo>
                    <a:pt x="73313" y="194063"/>
                  </a:lnTo>
                  <a:lnTo>
                    <a:pt x="122788" y="181442"/>
                  </a:lnTo>
                  <a:lnTo>
                    <a:pt x="162488" y="173170"/>
                  </a:lnTo>
                  <a:lnTo>
                    <a:pt x="207440" y="165018"/>
                  </a:lnTo>
                  <a:lnTo>
                    <a:pt x="257538" y="156992"/>
                  </a:lnTo>
                  <a:lnTo>
                    <a:pt x="312677" y="149098"/>
                  </a:lnTo>
                  <a:lnTo>
                    <a:pt x="372752" y="141341"/>
                  </a:lnTo>
                  <a:lnTo>
                    <a:pt x="437657" y="133727"/>
                  </a:lnTo>
                  <a:lnTo>
                    <a:pt x="507287" y="126262"/>
                  </a:lnTo>
                  <a:lnTo>
                    <a:pt x="581537" y="118951"/>
                  </a:lnTo>
                  <a:lnTo>
                    <a:pt x="620362" y="115356"/>
                  </a:lnTo>
                  <a:lnTo>
                    <a:pt x="660302" y="111801"/>
                  </a:lnTo>
                  <a:lnTo>
                    <a:pt x="701345" y="108288"/>
                  </a:lnTo>
                  <a:lnTo>
                    <a:pt x="743476" y="104817"/>
                  </a:lnTo>
                  <a:lnTo>
                    <a:pt x="786684" y="101389"/>
                  </a:lnTo>
                  <a:lnTo>
                    <a:pt x="830955" y="98005"/>
                  </a:lnTo>
                  <a:lnTo>
                    <a:pt x="876276" y="94665"/>
                  </a:lnTo>
                  <a:lnTo>
                    <a:pt x="922633" y="91371"/>
                  </a:lnTo>
                  <a:lnTo>
                    <a:pt x="970014" y="88122"/>
                  </a:lnTo>
                  <a:lnTo>
                    <a:pt x="1018405" y="84920"/>
                  </a:lnTo>
                  <a:lnTo>
                    <a:pt x="1067793" y="81765"/>
                  </a:lnTo>
                  <a:lnTo>
                    <a:pt x="1118165" y="78658"/>
                  </a:lnTo>
                  <a:lnTo>
                    <a:pt x="1169508" y="75600"/>
                  </a:lnTo>
                  <a:lnTo>
                    <a:pt x="1221809" y="72591"/>
                  </a:lnTo>
                  <a:lnTo>
                    <a:pt x="1275054" y="69632"/>
                  </a:lnTo>
                  <a:lnTo>
                    <a:pt x="1329231" y="66724"/>
                  </a:lnTo>
                  <a:lnTo>
                    <a:pt x="1384326" y="63868"/>
                  </a:lnTo>
                  <a:lnTo>
                    <a:pt x="1440326" y="61064"/>
                  </a:lnTo>
                  <a:lnTo>
                    <a:pt x="1497218" y="58313"/>
                  </a:lnTo>
                  <a:lnTo>
                    <a:pt x="1554989" y="55616"/>
                  </a:lnTo>
                  <a:lnTo>
                    <a:pt x="1613625" y="52973"/>
                  </a:lnTo>
                  <a:lnTo>
                    <a:pt x="1673114" y="50386"/>
                  </a:lnTo>
                  <a:lnTo>
                    <a:pt x="1733442" y="47854"/>
                  </a:lnTo>
                  <a:lnTo>
                    <a:pt x="1794597" y="45379"/>
                  </a:lnTo>
                  <a:lnTo>
                    <a:pt x="1856564" y="42961"/>
                  </a:lnTo>
                  <a:lnTo>
                    <a:pt x="1919332" y="40602"/>
                  </a:lnTo>
                  <a:lnTo>
                    <a:pt x="1982886" y="38301"/>
                  </a:lnTo>
                  <a:lnTo>
                    <a:pt x="2047213" y="36059"/>
                  </a:lnTo>
                  <a:lnTo>
                    <a:pt x="2112302" y="33878"/>
                  </a:lnTo>
                  <a:lnTo>
                    <a:pt x="2178137" y="31758"/>
                  </a:lnTo>
                  <a:lnTo>
                    <a:pt x="2244706" y="29699"/>
                  </a:lnTo>
                  <a:lnTo>
                    <a:pt x="2311997" y="27703"/>
                  </a:lnTo>
                  <a:lnTo>
                    <a:pt x="2379995" y="25770"/>
                  </a:lnTo>
                  <a:lnTo>
                    <a:pt x="2448688" y="23900"/>
                  </a:lnTo>
                  <a:lnTo>
                    <a:pt x="2518062" y="22096"/>
                  </a:lnTo>
                  <a:lnTo>
                    <a:pt x="2588105" y="20356"/>
                  </a:lnTo>
                  <a:lnTo>
                    <a:pt x="2658803" y="18682"/>
                  </a:lnTo>
                  <a:lnTo>
                    <a:pt x="2730143" y="17075"/>
                  </a:lnTo>
                  <a:lnTo>
                    <a:pt x="2802112" y="15536"/>
                  </a:lnTo>
                  <a:lnTo>
                    <a:pt x="2874697" y="14064"/>
                  </a:lnTo>
                  <a:lnTo>
                    <a:pt x="2947884" y="12661"/>
                  </a:lnTo>
                  <a:lnTo>
                    <a:pt x="3021661" y="11328"/>
                  </a:lnTo>
                  <a:lnTo>
                    <a:pt x="3096014" y="10065"/>
                  </a:lnTo>
                  <a:lnTo>
                    <a:pt x="3170930" y="8873"/>
                  </a:lnTo>
                  <a:lnTo>
                    <a:pt x="3246396" y="7753"/>
                  </a:lnTo>
                  <a:lnTo>
                    <a:pt x="3322399" y="6705"/>
                  </a:lnTo>
                  <a:lnTo>
                    <a:pt x="3398926" y="5730"/>
                  </a:lnTo>
                  <a:lnTo>
                    <a:pt x="3475963" y="4829"/>
                  </a:lnTo>
                  <a:lnTo>
                    <a:pt x="3553498" y="4003"/>
                  </a:lnTo>
                  <a:lnTo>
                    <a:pt x="3631516" y="3252"/>
                  </a:lnTo>
                  <a:lnTo>
                    <a:pt x="3710006" y="2577"/>
                  </a:lnTo>
                  <a:lnTo>
                    <a:pt x="3788954" y="1979"/>
                  </a:lnTo>
                  <a:lnTo>
                    <a:pt x="3868347" y="1458"/>
                  </a:lnTo>
                  <a:lnTo>
                    <a:pt x="3948171" y="1015"/>
                  </a:lnTo>
                  <a:lnTo>
                    <a:pt x="4028413" y="652"/>
                  </a:lnTo>
                  <a:lnTo>
                    <a:pt x="4109061" y="367"/>
                  </a:lnTo>
                  <a:lnTo>
                    <a:pt x="4190101" y="163"/>
                  </a:lnTo>
                  <a:lnTo>
                    <a:pt x="4271521" y="41"/>
                  </a:lnTo>
                  <a:lnTo>
                    <a:pt x="4353306" y="0"/>
                  </a:lnTo>
                  <a:lnTo>
                    <a:pt x="4435090" y="41"/>
                  </a:lnTo>
                  <a:lnTo>
                    <a:pt x="4516510" y="163"/>
                  </a:lnTo>
                  <a:lnTo>
                    <a:pt x="4597550" y="367"/>
                  </a:lnTo>
                  <a:lnTo>
                    <a:pt x="4678198" y="652"/>
                  </a:lnTo>
                  <a:lnTo>
                    <a:pt x="4758440" y="1015"/>
                  </a:lnTo>
                  <a:lnTo>
                    <a:pt x="4838264" y="1458"/>
                  </a:lnTo>
                  <a:lnTo>
                    <a:pt x="4917657" y="1979"/>
                  </a:lnTo>
                  <a:lnTo>
                    <a:pt x="4996605" y="2577"/>
                  </a:lnTo>
                  <a:lnTo>
                    <a:pt x="5075095" y="3252"/>
                  </a:lnTo>
                  <a:lnTo>
                    <a:pt x="5153113" y="4003"/>
                  </a:lnTo>
                  <a:lnTo>
                    <a:pt x="5230648" y="4829"/>
                  </a:lnTo>
                  <a:lnTo>
                    <a:pt x="5307685" y="5730"/>
                  </a:lnTo>
                  <a:lnTo>
                    <a:pt x="5384212" y="6705"/>
                  </a:lnTo>
                  <a:lnTo>
                    <a:pt x="5460215" y="7753"/>
                  </a:lnTo>
                  <a:lnTo>
                    <a:pt x="5535681" y="8873"/>
                  </a:lnTo>
                  <a:lnTo>
                    <a:pt x="5610597" y="10065"/>
                  </a:lnTo>
                  <a:lnTo>
                    <a:pt x="5684950" y="11328"/>
                  </a:lnTo>
                  <a:lnTo>
                    <a:pt x="5758727" y="12661"/>
                  </a:lnTo>
                  <a:lnTo>
                    <a:pt x="5831914" y="14064"/>
                  </a:lnTo>
                  <a:lnTo>
                    <a:pt x="5904499" y="15536"/>
                  </a:lnTo>
                  <a:lnTo>
                    <a:pt x="5976468" y="17075"/>
                  </a:lnTo>
                  <a:lnTo>
                    <a:pt x="6047808" y="18682"/>
                  </a:lnTo>
                  <a:lnTo>
                    <a:pt x="6118506" y="20356"/>
                  </a:lnTo>
                  <a:lnTo>
                    <a:pt x="6188549" y="22096"/>
                  </a:lnTo>
                  <a:lnTo>
                    <a:pt x="6257923" y="23900"/>
                  </a:lnTo>
                  <a:lnTo>
                    <a:pt x="6326616" y="25770"/>
                  </a:lnTo>
                  <a:lnTo>
                    <a:pt x="6394614" y="27703"/>
                  </a:lnTo>
                  <a:lnTo>
                    <a:pt x="6461905" y="29699"/>
                  </a:lnTo>
                  <a:lnTo>
                    <a:pt x="6528474" y="31758"/>
                  </a:lnTo>
                  <a:lnTo>
                    <a:pt x="6594309" y="33878"/>
                  </a:lnTo>
                  <a:lnTo>
                    <a:pt x="6659398" y="36059"/>
                  </a:lnTo>
                  <a:lnTo>
                    <a:pt x="6723725" y="38301"/>
                  </a:lnTo>
                  <a:lnTo>
                    <a:pt x="6787279" y="40602"/>
                  </a:lnTo>
                  <a:lnTo>
                    <a:pt x="6850047" y="42961"/>
                  </a:lnTo>
                  <a:lnTo>
                    <a:pt x="6912014" y="45379"/>
                  </a:lnTo>
                  <a:lnTo>
                    <a:pt x="6973169" y="47854"/>
                  </a:lnTo>
                  <a:lnTo>
                    <a:pt x="7033497" y="50386"/>
                  </a:lnTo>
                  <a:lnTo>
                    <a:pt x="7092986" y="52973"/>
                  </a:lnTo>
                  <a:lnTo>
                    <a:pt x="7151622" y="55616"/>
                  </a:lnTo>
                  <a:lnTo>
                    <a:pt x="7209393" y="58313"/>
                  </a:lnTo>
                  <a:lnTo>
                    <a:pt x="7266285" y="61064"/>
                  </a:lnTo>
                  <a:lnTo>
                    <a:pt x="7322285" y="63868"/>
                  </a:lnTo>
                  <a:lnTo>
                    <a:pt x="7377380" y="66724"/>
                  </a:lnTo>
                  <a:lnTo>
                    <a:pt x="7431557" y="69632"/>
                  </a:lnTo>
                  <a:lnTo>
                    <a:pt x="7484802" y="72591"/>
                  </a:lnTo>
                  <a:lnTo>
                    <a:pt x="7537103" y="75600"/>
                  </a:lnTo>
                  <a:lnTo>
                    <a:pt x="7588446" y="78658"/>
                  </a:lnTo>
                  <a:lnTo>
                    <a:pt x="7638818" y="81765"/>
                  </a:lnTo>
                  <a:lnTo>
                    <a:pt x="7688206" y="84920"/>
                  </a:lnTo>
                  <a:lnTo>
                    <a:pt x="7736597" y="88122"/>
                  </a:lnTo>
                  <a:lnTo>
                    <a:pt x="7783978" y="91371"/>
                  </a:lnTo>
                  <a:lnTo>
                    <a:pt x="7830335" y="94665"/>
                  </a:lnTo>
                  <a:lnTo>
                    <a:pt x="7875656" y="98005"/>
                  </a:lnTo>
                  <a:lnTo>
                    <a:pt x="7919927" y="101389"/>
                  </a:lnTo>
                  <a:lnTo>
                    <a:pt x="7963135" y="104817"/>
                  </a:lnTo>
                  <a:lnTo>
                    <a:pt x="8005266" y="108288"/>
                  </a:lnTo>
                  <a:lnTo>
                    <a:pt x="8046309" y="111801"/>
                  </a:lnTo>
                  <a:lnTo>
                    <a:pt x="8086249" y="115356"/>
                  </a:lnTo>
                  <a:lnTo>
                    <a:pt x="8125074" y="118951"/>
                  </a:lnTo>
                  <a:lnTo>
                    <a:pt x="8199324" y="126262"/>
                  </a:lnTo>
                  <a:lnTo>
                    <a:pt x="8268954" y="133727"/>
                  </a:lnTo>
                  <a:lnTo>
                    <a:pt x="8333859" y="141341"/>
                  </a:lnTo>
                  <a:lnTo>
                    <a:pt x="8393934" y="149098"/>
                  </a:lnTo>
                  <a:lnTo>
                    <a:pt x="8449073" y="156992"/>
                  </a:lnTo>
                  <a:lnTo>
                    <a:pt x="8499171" y="165018"/>
                  </a:lnTo>
                  <a:lnTo>
                    <a:pt x="8544123" y="173170"/>
                  </a:lnTo>
                  <a:lnTo>
                    <a:pt x="8583823" y="181442"/>
                  </a:lnTo>
                  <a:lnTo>
                    <a:pt x="8633298" y="194063"/>
                  </a:lnTo>
                  <a:lnTo>
                    <a:pt x="8670366" y="206922"/>
                  </a:lnTo>
                  <a:lnTo>
                    <a:pt x="8703609" y="228830"/>
                  </a:lnTo>
                  <a:lnTo>
                    <a:pt x="8706612" y="237743"/>
                  </a:lnTo>
                  <a:lnTo>
                    <a:pt x="8705859" y="242210"/>
                  </a:lnTo>
                  <a:lnTo>
                    <a:pt x="8670366" y="268565"/>
                  </a:lnTo>
                  <a:lnTo>
                    <a:pt x="8633298" y="281424"/>
                  </a:lnTo>
                  <a:lnTo>
                    <a:pt x="8583823" y="294045"/>
                  </a:lnTo>
                  <a:lnTo>
                    <a:pt x="8544123" y="302317"/>
                  </a:lnTo>
                  <a:lnTo>
                    <a:pt x="8499171" y="310469"/>
                  </a:lnTo>
                  <a:lnTo>
                    <a:pt x="8449073" y="318495"/>
                  </a:lnTo>
                  <a:lnTo>
                    <a:pt x="8393934" y="326389"/>
                  </a:lnTo>
                  <a:lnTo>
                    <a:pt x="8333859" y="334146"/>
                  </a:lnTo>
                  <a:lnTo>
                    <a:pt x="8268954" y="341760"/>
                  </a:lnTo>
                  <a:lnTo>
                    <a:pt x="8199324" y="349225"/>
                  </a:lnTo>
                  <a:lnTo>
                    <a:pt x="8125074" y="356536"/>
                  </a:lnTo>
                  <a:lnTo>
                    <a:pt x="8086249" y="360131"/>
                  </a:lnTo>
                  <a:lnTo>
                    <a:pt x="8046309" y="363686"/>
                  </a:lnTo>
                  <a:lnTo>
                    <a:pt x="8005266" y="367199"/>
                  </a:lnTo>
                  <a:lnTo>
                    <a:pt x="7963135" y="370670"/>
                  </a:lnTo>
                  <a:lnTo>
                    <a:pt x="7919927" y="374098"/>
                  </a:lnTo>
                  <a:lnTo>
                    <a:pt x="7875656" y="377482"/>
                  </a:lnTo>
                  <a:lnTo>
                    <a:pt x="7830335" y="380822"/>
                  </a:lnTo>
                  <a:lnTo>
                    <a:pt x="7783978" y="384116"/>
                  </a:lnTo>
                  <a:lnTo>
                    <a:pt x="7736597" y="387365"/>
                  </a:lnTo>
                  <a:lnTo>
                    <a:pt x="7688206" y="390567"/>
                  </a:lnTo>
                  <a:lnTo>
                    <a:pt x="7638818" y="393722"/>
                  </a:lnTo>
                  <a:lnTo>
                    <a:pt x="7588446" y="396829"/>
                  </a:lnTo>
                  <a:lnTo>
                    <a:pt x="7537103" y="399887"/>
                  </a:lnTo>
                  <a:lnTo>
                    <a:pt x="7484802" y="402896"/>
                  </a:lnTo>
                  <a:lnTo>
                    <a:pt x="7431557" y="405855"/>
                  </a:lnTo>
                  <a:lnTo>
                    <a:pt x="7377380" y="408763"/>
                  </a:lnTo>
                  <a:lnTo>
                    <a:pt x="7322285" y="411619"/>
                  </a:lnTo>
                  <a:lnTo>
                    <a:pt x="7266285" y="414423"/>
                  </a:lnTo>
                  <a:lnTo>
                    <a:pt x="7209393" y="417174"/>
                  </a:lnTo>
                  <a:lnTo>
                    <a:pt x="7151622" y="419871"/>
                  </a:lnTo>
                  <a:lnTo>
                    <a:pt x="7092986" y="422514"/>
                  </a:lnTo>
                  <a:lnTo>
                    <a:pt x="7033497" y="425101"/>
                  </a:lnTo>
                  <a:lnTo>
                    <a:pt x="6973169" y="427633"/>
                  </a:lnTo>
                  <a:lnTo>
                    <a:pt x="6912014" y="430108"/>
                  </a:lnTo>
                  <a:lnTo>
                    <a:pt x="6850047" y="432526"/>
                  </a:lnTo>
                  <a:lnTo>
                    <a:pt x="6787279" y="434885"/>
                  </a:lnTo>
                  <a:lnTo>
                    <a:pt x="6723725" y="437186"/>
                  </a:lnTo>
                  <a:lnTo>
                    <a:pt x="6659398" y="439428"/>
                  </a:lnTo>
                  <a:lnTo>
                    <a:pt x="6594309" y="441609"/>
                  </a:lnTo>
                  <a:lnTo>
                    <a:pt x="6528474" y="443729"/>
                  </a:lnTo>
                  <a:lnTo>
                    <a:pt x="6461905" y="445788"/>
                  </a:lnTo>
                  <a:lnTo>
                    <a:pt x="6394614" y="447784"/>
                  </a:lnTo>
                  <a:lnTo>
                    <a:pt x="6326616" y="449717"/>
                  </a:lnTo>
                  <a:lnTo>
                    <a:pt x="6257923" y="451587"/>
                  </a:lnTo>
                  <a:lnTo>
                    <a:pt x="6188549" y="453391"/>
                  </a:lnTo>
                  <a:lnTo>
                    <a:pt x="6118506" y="455131"/>
                  </a:lnTo>
                  <a:lnTo>
                    <a:pt x="6047808" y="456805"/>
                  </a:lnTo>
                  <a:lnTo>
                    <a:pt x="5976468" y="458412"/>
                  </a:lnTo>
                  <a:lnTo>
                    <a:pt x="5904499" y="459951"/>
                  </a:lnTo>
                  <a:lnTo>
                    <a:pt x="5831914" y="461423"/>
                  </a:lnTo>
                  <a:lnTo>
                    <a:pt x="5758727" y="462826"/>
                  </a:lnTo>
                  <a:lnTo>
                    <a:pt x="5684950" y="464159"/>
                  </a:lnTo>
                  <a:lnTo>
                    <a:pt x="5610597" y="465422"/>
                  </a:lnTo>
                  <a:lnTo>
                    <a:pt x="5535681" y="466614"/>
                  </a:lnTo>
                  <a:lnTo>
                    <a:pt x="5460215" y="467734"/>
                  </a:lnTo>
                  <a:lnTo>
                    <a:pt x="5384212" y="468782"/>
                  </a:lnTo>
                  <a:lnTo>
                    <a:pt x="5307685" y="469757"/>
                  </a:lnTo>
                  <a:lnTo>
                    <a:pt x="5230648" y="470658"/>
                  </a:lnTo>
                  <a:lnTo>
                    <a:pt x="5153113" y="471484"/>
                  </a:lnTo>
                  <a:lnTo>
                    <a:pt x="5075095" y="472235"/>
                  </a:lnTo>
                  <a:lnTo>
                    <a:pt x="4996605" y="472910"/>
                  </a:lnTo>
                  <a:lnTo>
                    <a:pt x="4917657" y="473508"/>
                  </a:lnTo>
                  <a:lnTo>
                    <a:pt x="4838264" y="474029"/>
                  </a:lnTo>
                  <a:lnTo>
                    <a:pt x="4758440" y="474472"/>
                  </a:lnTo>
                  <a:lnTo>
                    <a:pt x="4678198" y="474835"/>
                  </a:lnTo>
                  <a:lnTo>
                    <a:pt x="4597550" y="475120"/>
                  </a:lnTo>
                  <a:lnTo>
                    <a:pt x="4516510" y="475324"/>
                  </a:lnTo>
                  <a:lnTo>
                    <a:pt x="4435090" y="475446"/>
                  </a:lnTo>
                  <a:lnTo>
                    <a:pt x="4353306" y="475487"/>
                  </a:lnTo>
                  <a:lnTo>
                    <a:pt x="4271521" y="475446"/>
                  </a:lnTo>
                  <a:lnTo>
                    <a:pt x="4190101" y="475324"/>
                  </a:lnTo>
                  <a:lnTo>
                    <a:pt x="4109061" y="475120"/>
                  </a:lnTo>
                  <a:lnTo>
                    <a:pt x="4028413" y="474835"/>
                  </a:lnTo>
                  <a:lnTo>
                    <a:pt x="3948171" y="474472"/>
                  </a:lnTo>
                  <a:lnTo>
                    <a:pt x="3868347" y="474029"/>
                  </a:lnTo>
                  <a:lnTo>
                    <a:pt x="3788954" y="473508"/>
                  </a:lnTo>
                  <a:lnTo>
                    <a:pt x="3710006" y="472910"/>
                  </a:lnTo>
                  <a:lnTo>
                    <a:pt x="3631516" y="472235"/>
                  </a:lnTo>
                  <a:lnTo>
                    <a:pt x="3553498" y="471484"/>
                  </a:lnTo>
                  <a:lnTo>
                    <a:pt x="3475963" y="470658"/>
                  </a:lnTo>
                  <a:lnTo>
                    <a:pt x="3398926" y="469757"/>
                  </a:lnTo>
                  <a:lnTo>
                    <a:pt x="3322399" y="468782"/>
                  </a:lnTo>
                  <a:lnTo>
                    <a:pt x="3246396" y="467734"/>
                  </a:lnTo>
                  <a:lnTo>
                    <a:pt x="3170930" y="466614"/>
                  </a:lnTo>
                  <a:lnTo>
                    <a:pt x="3096014" y="465422"/>
                  </a:lnTo>
                  <a:lnTo>
                    <a:pt x="3021661" y="464159"/>
                  </a:lnTo>
                  <a:lnTo>
                    <a:pt x="2947884" y="462826"/>
                  </a:lnTo>
                  <a:lnTo>
                    <a:pt x="2874697" y="461423"/>
                  </a:lnTo>
                  <a:lnTo>
                    <a:pt x="2802112" y="459951"/>
                  </a:lnTo>
                  <a:lnTo>
                    <a:pt x="2730143" y="458412"/>
                  </a:lnTo>
                  <a:lnTo>
                    <a:pt x="2658803" y="456805"/>
                  </a:lnTo>
                  <a:lnTo>
                    <a:pt x="2588105" y="455131"/>
                  </a:lnTo>
                  <a:lnTo>
                    <a:pt x="2518062" y="453391"/>
                  </a:lnTo>
                  <a:lnTo>
                    <a:pt x="2448688" y="451587"/>
                  </a:lnTo>
                  <a:lnTo>
                    <a:pt x="2379995" y="449717"/>
                  </a:lnTo>
                  <a:lnTo>
                    <a:pt x="2311997" y="447784"/>
                  </a:lnTo>
                  <a:lnTo>
                    <a:pt x="2244706" y="445788"/>
                  </a:lnTo>
                  <a:lnTo>
                    <a:pt x="2178137" y="443729"/>
                  </a:lnTo>
                  <a:lnTo>
                    <a:pt x="2112302" y="441609"/>
                  </a:lnTo>
                  <a:lnTo>
                    <a:pt x="2047213" y="439428"/>
                  </a:lnTo>
                  <a:lnTo>
                    <a:pt x="1982886" y="437186"/>
                  </a:lnTo>
                  <a:lnTo>
                    <a:pt x="1919332" y="434885"/>
                  </a:lnTo>
                  <a:lnTo>
                    <a:pt x="1856564" y="432526"/>
                  </a:lnTo>
                  <a:lnTo>
                    <a:pt x="1794597" y="430108"/>
                  </a:lnTo>
                  <a:lnTo>
                    <a:pt x="1733442" y="427633"/>
                  </a:lnTo>
                  <a:lnTo>
                    <a:pt x="1673114" y="425101"/>
                  </a:lnTo>
                  <a:lnTo>
                    <a:pt x="1613625" y="422514"/>
                  </a:lnTo>
                  <a:lnTo>
                    <a:pt x="1554989" y="419871"/>
                  </a:lnTo>
                  <a:lnTo>
                    <a:pt x="1497218" y="417174"/>
                  </a:lnTo>
                  <a:lnTo>
                    <a:pt x="1440326" y="414423"/>
                  </a:lnTo>
                  <a:lnTo>
                    <a:pt x="1384326" y="411619"/>
                  </a:lnTo>
                  <a:lnTo>
                    <a:pt x="1329231" y="408763"/>
                  </a:lnTo>
                  <a:lnTo>
                    <a:pt x="1275054" y="405855"/>
                  </a:lnTo>
                  <a:lnTo>
                    <a:pt x="1221809" y="402896"/>
                  </a:lnTo>
                  <a:lnTo>
                    <a:pt x="1169508" y="399887"/>
                  </a:lnTo>
                  <a:lnTo>
                    <a:pt x="1118165" y="396829"/>
                  </a:lnTo>
                  <a:lnTo>
                    <a:pt x="1067793" y="393722"/>
                  </a:lnTo>
                  <a:lnTo>
                    <a:pt x="1018405" y="390567"/>
                  </a:lnTo>
                  <a:lnTo>
                    <a:pt x="970014" y="387365"/>
                  </a:lnTo>
                  <a:lnTo>
                    <a:pt x="922633" y="384116"/>
                  </a:lnTo>
                  <a:lnTo>
                    <a:pt x="876276" y="380822"/>
                  </a:lnTo>
                  <a:lnTo>
                    <a:pt x="830955" y="377482"/>
                  </a:lnTo>
                  <a:lnTo>
                    <a:pt x="786684" y="374098"/>
                  </a:lnTo>
                  <a:lnTo>
                    <a:pt x="743476" y="370670"/>
                  </a:lnTo>
                  <a:lnTo>
                    <a:pt x="701345" y="367199"/>
                  </a:lnTo>
                  <a:lnTo>
                    <a:pt x="660302" y="363686"/>
                  </a:lnTo>
                  <a:lnTo>
                    <a:pt x="620362" y="360131"/>
                  </a:lnTo>
                  <a:lnTo>
                    <a:pt x="581537" y="356536"/>
                  </a:lnTo>
                  <a:lnTo>
                    <a:pt x="507287" y="349225"/>
                  </a:lnTo>
                  <a:lnTo>
                    <a:pt x="437657" y="341760"/>
                  </a:lnTo>
                  <a:lnTo>
                    <a:pt x="372752" y="334146"/>
                  </a:lnTo>
                  <a:lnTo>
                    <a:pt x="312677" y="326389"/>
                  </a:lnTo>
                  <a:lnTo>
                    <a:pt x="257538" y="318495"/>
                  </a:lnTo>
                  <a:lnTo>
                    <a:pt x="207440" y="310469"/>
                  </a:lnTo>
                  <a:lnTo>
                    <a:pt x="162488" y="302317"/>
                  </a:lnTo>
                  <a:lnTo>
                    <a:pt x="122788" y="294045"/>
                  </a:lnTo>
                  <a:lnTo>
                    <a:pt x="73313" y="281424"/>
                  </a:lnTo>
                  <a:lnTo>
                    <a:pt x="36245" y="268565"/>
                  </a:lnTo>
                  <a:lnTo>
                    <a:pt x="3002" y="246657"/>
                  </a:lnTo>
                  <a:lnTo>
                    <a:pt x="0" y="237743"/>
                  </a:lnTo>
                  <a:close/>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563118" y="1181861"/>
              <a:ext cx="809625" cy="134620"/>
            </a:xfrm>
            <a:custGeom>
              <a:avLst/>
              <a:gdLst/>
              <a:ahLst/>
              <a:cxnLst/>
              <a:rect l="l" t="t" r="r" b="b"/>
              <a:pathLst>
                <a:path w="809625" h="134619">
                  <a:moveTo>
                    <a:pt x="0" y="0"/>
                  </a:moveTo>
                  <a:lnTo>
                    <a:pt x="809244" y="0"/>
                  </a:lnTo>
                  <a:lnTo>
                    <a:pt x="809244" y="134112"/>
                  </a:lnTo>
                  <a:lnTo>
                    <a:pt x="0" y="134112"/>
                  </a:lnTo>
                  <a:lnTo>
                    <a:pt x="0" y="0"/>
                  </a:lnTo>
                  <a:close/>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2" name="object 12"/>
          <p:cNvSpPr txBox="1">
            <a:spLocks noGrp="1"/>
          </p:cNvSpPr>
          <p:nvPr>
            <p:ph type="dt" sz="half" idx="6"/>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dirty="0">
                <a:ln>
                  <a:noFill/>
                </a:ln>
                <a:solidFill>
                  <a:srgbClr val="888888"/>
                </a:solidFill>
                <a:effectLst/>
                <a:uLnTx/>
                <a:uFillTx/>
                <a:latin typeface="Arial"/>
                <a:cs typeface="Arial"/>
              </a:rPr>
              <a:t>12/19/2023</a:t>
            </a:r>
          </a:p>
        </p:txBody>
      </p:sp>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888888"/>
                </a:solidFill>
                <a:effectLst/>
                <a:uLnTx/>
                <a:uFillTx/>
                <a:latin typeface="Arial"/>
                <a:cs typeface="Arial"/>
              </a:rPr>
              <a:pPr marL="38100" marR="0" lvl="0" indent="0" defTabSz="914400" eaLnBrk="1" fontAlgn="auto" latinLnBrk="0" hangingPunct="1">
                <a:lnSpc>
                  <a:spcPts val="1240"/>
                </a:lnSpc>
                <a:spcBef>
                  <a:spcPts val="0"/>
                </a:spcBef>
                <a:spcAft>
                  <a:spcPts val="0"/>
                </a:spcAft>
                <a:buClrTx/>
                <a:buSzTx/>
                <a:buFontTx/>
                <a:buNone/>
                <a:tabLst/>
                <a:defRPr/>
              </a:pPr>
              <a:t>62</a:t>
            </a:fld>
            <a:endParaRPr kumimoji="0" sz="1200" b="0" i="0" u="none" strike="noStrike" kern="0" cap="none" spc="-25" normalizeH="0" baseline="0" noProof="0" dirty="0">
              <a:ln>
                <a:noFill/>
              </a:ln>
              <a:solidFill>
                <a:srgbClr val="888888"/>
              </a:solidFill>
              <a:effectLst/>
              <a:uLnTx/>
              <a:uFillTx/>
              <a:latin typeface="Arial"/>
              <a:cs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50" y="-6350"/>
            <a:ext cx="12204700" cy="845185"/>
            <a:chOff x="-6350" y="-6350"/>
            <a:chExt cx="12204700" cy="845185"/>
          </a:xfrm>
        </p:grpSpPr>
        <p:pic>
          <p:nvPicPr>
            <p:cNvPr id="3" name="object 3"/>
            <p:cNvPicPr/>
            <p:nvPr/>
          </p:nvPicPr>
          <p:blipFill>
            <a:blip r:embed="rId2" cstate="print"/>
            <a:stretch>
              <a:fillRect/>
            </a:stretch>
          </p:blipFill>
          <p:spPr>
            <a:xfrm>
              <a:off x="0" y="0"/>
              <a:ext cx="12192000" cy="832103"/>
            </a:xfrm>
            <a:prstGeom prst="rect">
              <a:avLst/>
            </a:prstGeom>
          </p:spPr>
        </p:pic>
        <p:sp>
          <p:nvSpPr>
            <p:cNvPr id="4" name="object 4"/>
            <p:cNvSpPr/>
            <p:nvPr/>
          </p:nvSpPr>
          <p:spPr>
            <a:xfrm>
              <a:off x="0" y="0"/>
              <a:ext cx="12192000" cy="832485"/>
            </a:xfrm>
            <a:custGeom>
              <a:avLst/>
              <a:gdLst/>
              <a:ahLst/>
              <a:cxnLst/>
              <a:rect l="l" t="t" r="r" b="b"/>
              <a:pathLst>
                <a:path w="12192000" h="832485">
                  <a:moveTo>
                    <a:pt x="0" y="0"/>
                  </a:moveTo>
                  <a:lnTo>
                    <a:pt x="12192000" y="0"/>
                  </a:lnTo>
                  <a:lnTo>
                    <a:pt x="12192000" y="832103"/>
                  </a:lnTo>
                  <a:lnTo>
                    <a:pt x="0" y="832103"/>
                  </a:lnTo>
                  <a:lnTo>
                    <a:pt x="0" y="0"/>
                  </a:lnTo>
                  <a:close/>
                </a:path>
              </a:pathLst>
            </a:custGeom>
            <a:ln w="12700">
              <a:solidFill>
                <a:srgbClr val="2E528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p:cNvPicPr/>
            <p:nvPr/>
          </p:nvPicPr>
          <p:blipFill>
            <a:blip r:embed="rId3" cstate="print"/>
            <a:stretch>
              <a:fillRect/>
            </a:stretch>
          </p:blipFill>
          <p:spPr>
            <a:xfrm>
              <a:off x="8737092" y="76200"/>
              <a:ext cx="3206495" cy="685799"/>
            </a:xfrm>
            <a:prstGeom prst="rect">
              <a:avLst/>
            </a:prstGeom>
          </p:spPr>
        </p:pic>
      </p:grpSp>
      <p:sp>
        <p:nvSpPr>
          <p:cNvPr id="6" name="object 6"/>
          <p:cNvSpPr txBox="1">
            <a:spLocks noGrp="1"/>
          </p:cNvSpPr>
          <p:nvPr>
            <p:ph type="title"/>
          </p:nvPr>
        </p:nvSpPr>
        <p:spPr>
          <a:xfrm>
            <a:off x="78739" y="148843"/>
            <a:ext cx="4464685" cy="452120"/>
          </a:xfrm>
          <a:prstGeom prst="rect">
            <a:avLst/>
          </a:prstGeom>
        </p:spPr>
        <p:txBody>
          <a:bodyPr vert="horz" wrap="square" lIns="0" tIns="12065" rIns="0" bIns="0" rtlCol="0">
            <a:spAutoFit/>
          </a:bodyPr>
          <a:lstStyle/>
          <a:p>
            <a:pPr marL="12700">
              <a:lnSpc>
                <a:spcPct val="100000"/>
              </a:lnSpc>
              <a:spcBef>
                <a:spcPts val="95"/>
              </a:spcBef>
            </a:pPr>
            <a:r>
              <a:rPr spc="-235" dirty="0"/>
              <a:t>Business</a:t>
            </a:r>
            <a:r>
              <a:rPr spc="-70" dirty="0"/>
              <a:t> </a:t>
            </a:r>
            <a:r>
              <a:rPr spc="-250" dirty="0"/>
              <a:t>Process</a:t>
            </a:r>
            <a:r>
              <a:rPr spc="-55" dirty="0"/>
              <a:t> </a:t>
            </a:r>
            <a:r>
              <a:rPr spc="-170" dirty="0"/>
              <a:t>Wizard</a:t>
            </a:r>
            <a:r>
              <a:rPr spc="-95" dirty="0"/>
              <a:t> </a:t>
            </a:r>
            <a:r>
              <a:rPr spc="-190" dirty="0"/>
              <a:t>(BPW)</a:t>
            </a:r>
          </a:p>
        </p:txBody>
      </p:sp>
      <p:sp>
        <p:nvSpPr>
          <p:cNvPr id="7" name="object 7"/>
          <p:cNvSpPr txBox="1"/>
          <p:nvPr/>
        </p:nvSpPr>
        <p:spPr>
          <a:xfrm>
            <a:off x="250190" y="1073374"/>
            <a:ext cx="11424920" cy="1397000"/>
          </a:xfrm>
          <a:prstGeom prst="rect">
            <a:avLst/>
          </a:prstGeom>
        </p:spPr>
        <p:txBody>
          <a:bodyPr vert="horz" wrap="square" lIns="0" tIns="12700" rIns="0" bIns="0" rtlCol="0">
            <a:spAutoFit/>
          </a:bodyPr>
          <a:lstStyle/>
          <a:p>
            <a:pPr marL="299085" marR="6985" lvl="0" indent="-287020" defTabSz="914400" eaLnBrk="1" fontAlgn="auto" latinLnBrk="0" hangingPunct="1">
              <a:lnSpc>
                <a:spcPct val="100000"/>
              </a:lnSpc>
              <a:spcBef>
                <a:spcPts val="100"/>
              </a:spcBef>
              <a:spcAft>
                <a:spcPts val="0"/>
              </a:spcAft>
              <a:buClrTx/>
              <a:buSzTx/>
              <a:buFontTx/>
              <a:buChar char="•"/>
              <a:tabLst>
                <a:tab pos="299085" algn="l"/>
              </a:tabLst>
              <a:defRPr/>
            </a:pPr>
            <a:r>
              <a:rPr kumimoji="0" sz="1800" b="0" i="0" u="none" strike="noStrike" kern="0" cap="none" spc="-145" normalizeH="0" baseline="0" noProof="0" dirty="0">
                <a:ln>
                  <a:noFill/>
                </a:ln>
                <a:solidFill>
                  <a:sysClr val="windowText" lastClr="000000"/>
                </a:solidFill>
                <a:effectLst/>
                <a:uLnTx/>
                <a:uFillTx/>
                <a:latin typeface="Arial"/>
                <a:cs typeface="Arial"/>
              </a:rPr>
              <a:t>The</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60" normalizeH="0" baseline="0" noProof="0" dirty="0">
                <a:ln>
                  <a:noFill/>
                </a:ln>
                <a:solidFill>
                  <a:sysClr val="windowText" lastClr="000000"/>
                </a:solidFill>
                <a:effectLst/>
                <a:uLnTx/>
                <a:uFillTx/>
                <a:latin typeface="Arial"/>
                <a:cs typeface="Arial"/>
              </a:rPr>
              <a:t>below</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145" normalizeH="0" baseline="0" noProof="0" dirty="0">
                <a:ln>
                  <a:noFill/>
                </a:ln>
                <a:solidFill>
                  <a:sysClr val="windowText" lastClr="000000"/>
                </a:solidFill>
                <a:effectLst/>
                <a:uLnTx/>
                <a:uFillTx/>
                <a:latin typeface="Arial"/>
                <a:cs typeface="Arial"/>
              </a:rPr>
              <a:t>message</a:t>
            </a:r>
            <a:r>
              <a:rPr kumimoji="0" sz="1800" b="0" i="0" u="none" strike="noStrike" kern="0" cap="none" spc="-9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will</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90" normalizeH="0" baseline="0" noProof="0" dirty="0">
                <a:ln>
                  <a:noFill/>
                </a:ln>
                <a:solidFill>
                  <a:sysClr val="windowText" lastClr="000000"/>
                </a:solidFill>
                <a:effectLst/>
                <a:uLnTx/>
                <a:uFillTx/>
                <a:latin typeface="Arial"/>
                <a:cs typeface="Arial"/>
              </a:rPr>
              <a:t>appear</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90" normalizeH="0" baseline="0" noProof="0" dirty="0">
                <a:ln>
                  <a:noFill/>
                </a:ln>
                <a:solidFill>
                  <a:sysClr val="windowText" lastClr="000000"/>
                </a:solidFill>
                <a:effectLst/>
                <a:uLnTx/>
                <a:uFillTx/>
                <a:latin typeface="Arial"/>
                <a:cs typeface="Arial"/>
              </a:rPr>
              <a:t>advising</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that</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55" normalizeH="0" baseline="0" noProof="0" dirty="0">
                <a:ln>
                  <a:noFill/>
                </a:ln>
                <a:solidFill>
                  <a:sysClr val="windowText" lastClr="000000"/>
                </a:solidFill>
                <a:effectLst/>
                <a:uLnTx/>
                <a:uFillTx/>
                <a:latin typeface="Arial"/>
                <a:cs typeface="Arial"/>
              </a:rPr>
              <a:t>application</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135" normalizeH="0" baseline="0" noProof="0" dirty="0">
                <a:ln>
                  <a:noFill/>
                </a:ln>
                <a:solidFill>
                  <a:sysClr val="windowText" lastClr="000000"/>
                </a:solidFill>
                <a:effectLst/>
                <a:uLnTx/>
                <a:uFillTx/>
                <a:latin typeface="Arial"/>
                <a:cs typeface="Arial"/>
              </a:rPr>
              <a:t>has</a:t>
            </a:r>
            <a:r>
              <a:rPr kumimoji="0" sz="1800" b="0" i="0" u="none" strike="noStrike" kern="0" cap="none" spc="-95"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been</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50" normalizeH="0" baseline="0" noProof="0" dirty="0">
                <a:ln>
                  <a:noFill/>
                </a:ln>
                <a:solidFill>
                  <a:sysClr val="windowText" lastClr="000000"/>
                </a:solidFill>
                <a:effectLst/>
                <a:uLnTx/>
                <a:uFillTx/>
                <a:latin typeface="Arial"/>
                <a:cs typeface="Arial"/>
              </a:rPr>
              <a:t>submitted</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70" normalizeH="0" baseline="0" noProof="0" dirty="0">
                <a:ln>
                  <a:noFill/>
                </a:ln>
                <a:solidFill>
                  <a:sysClr val="windowText" lastClr="000000"/>
                </a:solidFill>
                <a:effectLst/>
                <a:uLnTx/>
                <a:uFillTx/>
                <a:latin typeface="Arial"/>
                <a:cs typeface="Arial"/>
              </a:rPr>
              <a:t>state</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for</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80" normalizeH="0" baseline="0" noProof="0" dirty="0">
                <a:ln>
                  <a:noFill/>
                </a:ln>
                <a:solidFill>
                  <a:sysClr val="windowText" lastClr="000000"/>
                </a:solidFill>
                <a:effectLst/>
                <a:uLnTx/>
                <a:uFillTx/>
                <a:latin typeface="Arial"/>
                <a:cs typeface="Arial"/>
              </a:rPr>
              <a:t>review.</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145" normalizeH="0" baseline="0" noProof="0" dirty="0">
                <a:ln>
                  <a:noFill/>
                </a:ln>
                <a:solidFill>
                  <a:sysClr val="windowText" lastClr="000000"/>
                </a:solidFill>
                <a:effectLst/>
                <a:uLnTx/>
                <a:uFillTx/>
                <a:latin typeface="Arial"/>
                <a:cs typeface="Arial"/>
              </a:rPr>
              <a:t>The</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application </a:t>
            </a:r>
            <a:r>
              <a:rPr kumimoji="0" sz="1800" b="0" i="0" u="none" strike="noStrike" kern="0" cap="none" spc="-65" normalizeH="0" baseline="0" noProof="0" dirty="0">
                <a:ln>
                  <a:noFill/>
                </a:ln>
                <a:solidFill>
                  <a:sysClr val="windowText" lastClr="000000"/>
                </a:solidFill>
                <a:effectLst/>
                <a:uLnTx/>
                <a:uFillTx/>
                <a:latin typeface="Arial"/>
                <a:cs typeface="Arial"/>
              </a:rPr>
              <a:t>number</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130" normalizeH="0" baseline="0" noProof="0" dirty="0">
                <a:ln>
                  <a:noFill/>
                </a:ln>
                <a:solidFill>
                  <a:sysClr val="windowText" lastClr="000000"/>
                </a:solidFill>
                <a:effectLst/>
                <a:uLnTx/>
                <a:uFillTx/>
                <a:latin typeface="Arial"/>
                <a:cs typeface="Arial"/>
              </a:rPr>
              <a:t>can</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85" normalizeH="0" baseline="0" noProof="0" dirty="0">
                <a:ln>
                  <a:noFill/>
                </a:ln>
                <a:solidFill>
                  <a:sysClr val="windowText" lastClr="000000"/>
                </a:solidFill>
                <a:effectLst/>
                <a:uLnTx/>
                <a:uFillTx/>
                <a:latin typeface="Arial"/>
                <a:cs typeface="Arial"/>
              </a:rPr>
              <a:t>be</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114" normalizeH="0" baseline="0" noProof="0" dirty="0">
                <a:ln>
                  <a:noFill/>
                </a:ln>
                <a:solidFill>
                  <a:sysClr val="windowText" lastClr="000000"/>
                </a:solidFill>
                <a:effectLst/>
                <a:uLnTx/>
                <a:uFillTx/>
                <a:latin typeface="Arial"/>
                <a:cs typeface="Arial"/>
              </a:rPr>
              <a:t>used</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55" normalizeH="0" baseline="0" noProof="0" dirty="0">
                <a:ln>
                  <a:noFill/>
                </a:ln>
                <a:solidFill>
                  <a:sysClr val="windowText" lastClr="000000"/>
                </a:solidFill>
                <a:effectLst/>
                <a:uLnTx/>
                <a:uFillTx/>
                <a:latin typeface="Arial"/>
                <a:cs typeface="Arial"/>
              </a:rPr>
              <a:t>through</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70" normalizeH="0" baseline="0" noProof="0" dirty="0">
                <a:ln>
                  <a:noFill/>
                </a:ln>
                <a:solidFill>
                  <a:sysClr val="windowText" lastClr="000000"/>
                </a:solidFill>
                <a:effectLst/>
                <a:uLnTx/>
                <a:uFillTx/>
                <a:latin typeface="Arial"/>
                <a:cs typeface="Arial"/>
              </a:rPr>
              <a:t>track </a:t>
            </a:r>
            <a:r>
              <a:rPr kumimoji="0" sz="1800" b="0" i="0" u="none" strike="noStrike" kern="0" cap="none" spc="-55" normalizeH="0" baseline="0" noProof="0" dirty="0">
                <a:ln>
                  <a:noFill/>
                </a:ln>
                <a:solidFill>
                  <a:sysClr val="windowText" lastClr="000000"/>
                </a:solidFill>
                <a:effectLst/>
                <a:uLnTx/>
                <a:uFillTx/>
                <a:latin typeface="Arial"/>
                <a:cs typeface="Arial"/>
              </a:rPr>
              <a:t>application</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option</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after</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100" normalizeH="0" baseline="0" noProof="0" dirty="0">
                <a:ln>
                  <a:noFill/>
                </a:ln>
                <a:solidFill>
                  <a:sysClr val="windowText" lastClr="000000"/>
                </a:solidFill>
                <a:effectLst/>
                <a:uLnTx/>
                <a:uFillTx/>
                <a:latin typeface="Arial"/>
                <a:cs typeface="Arial"/>
              </a:rPr>
              <a:t>sign-</a:t>
            </a:r>
            <a:r>
              <a:rPr kumimoji="0" sz="1800" b="0" i="0" u="none" strike="noStrike" kern="0" cap="none" spc="-70" normalizeH="0" baseline="0" noProof="0" dirty="0">
                <a:ln>
                  <a:noFill/>
                </a:ln>
                <a:solidFill>
                  <a:sysClr val="windowText" lastClr="000000"/>
                </a:solidFill>
                <a:effectLst/>
                <a:uLnTx/>
                <a:uFillTx/>
                <a:latin typeface="Arial"/>
                <a:cs typeface="Arial"/>
              </a:rPr>
              <a:t>on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120" normalizeH="0" baseline="0" noProof="0" dirty="0">
                <a:ln>
                  <a:noFill/>
                </a:ln>
                <a:solidFill>
                  <a:sysClr val="windowText" lastClr="000000"/>
                </a:solidFill>
                <a:effectLst/>
                <a:uLnTx/>
                <a:uFillTx/>
                <a:latin typeface="Arial"/>
                <a:cs typeface="Arial"/>
              </a:rPr>
              <a:t>check</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80" normalizeH="0" baseline="0" noProof="0" dirty="0">
                <a:ln>
                  <a:noFill/>
                </a:ln>
                <a:solidFill>
                  <a:sysClr val="windowText" lastClr="000000"/>
                </a:solidFill>
                <a:effectLst/>
                <a:uLnTx/>
                <a:uFillTx/>
                <a:latin typeface="Arial"/>
                <a:cs typeface="Arial"/>
              </a:rPr>
              <a:t>status</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of</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application.</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98450" marR="0" lvl="0" indent="-285750" defTabSz="914400" eaLnBrk="1" fontAlgn="auto" latinLnBrk="0" hangingPunct="1">
              <a:lnSpc>
                <a:spcPct val="100000"/>
              </a:lnSpc>
              <a:spcBef>
                <a:spcPts val="0"/>
              </a:spcBef>
              <a:spcAft>
                <a:spcPts val="0"/>
              </a:spcAft>
              <a:buClrTx/>
              <a:buSzTx/>
              <a:buFontTx/>
              <a:buChar char="•"/>
              <a:tabLst>
                <a:tab pos="298450" algn="l"/>
              </a:tabLst>
              <a:defRPr/>
            </a:pPr>
            <a:r>
              <a:rPr kumimoji="0" sz="1800" b="0" i="0" u="none" strike="noStrike" kern="0" cap="none" spc="-125" normalizeH="0" baseline="0" noProof="0" dirty="0">
                <a:ln>
                  <a:noFill/>
                </a:ln>
                <a:solidFill>
                  <a:sysClr val="windowText" lastClr="000000"/>
                </a:solidFill>
                <a:effectLst/>
                <a:uLnTx/>
                <a:uFillTx/>
                <a:latin typeface="Arial"/>
                <a:cs typeface="Arial"/>
              </a:rPr>
              <a:t>Click</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1" i="1" u="none" strike="noStrike" kern="0" cap="none" spc="-204" normalizeH="0" baseline="0" noProof="0" dirty="0">
                <a:ln>
                  <a:noFill/>
                </a:ln>
                <a:solidFill>
                  <a:srgbClr val="FF0000"/>
                </a:solidFill>
                <a:effectLst/>
                <a:uLnTx/>
                <a:uFillTx/>
                <a:latin typeface="Arial"/>
                <a:cs typeface="Arial"/>
              </a:rPr>
              <a:t>Close</a:t>
            </a:r>
            <a:r>
              <a:rPr kumimoji="0" sz="1800" b="1" i="1" u="none" strike="noStrike" kern="0" cap="none" spc="-70" normalizeH="0" baseline="0" noProof="0" dirty="0">
                <a:ln>
                  <a:noFill/>
                </a:ln>
                <a:solidFill>
                  <a:srgbClr val="FF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to</a:t>
            </a:r>
            <a:r>
              <a:rPr kumimoji="0" sz="1800" b="0" i="0" u="none" strike="noStrike" kern="0" cap="none" spc="-80" normalizeH="0" baseline="0" noProof="0" dirty="0">
                <a:ln>
                  <a:noFill/>
                </a:ln>
                <a:solidFill>
                  <a:sysClr val="windowText" lastClr="000000"/>
                </a:solidFill>
                <a:effectLst/>
                <a:uLnTx/>
                <a:uFillTx/>
                <a:latin typeface="Arial"/>
                <a:cs typeface="Arial"/>
              </a:rPr>
              <a:t> </a:t>
            </a:r>
            <a:r>
              <a:rPr kumimoji="0" sz="1800" b="0" i="0" u="none" strike="noStrike" kern="0" cap="none" spc="-45" normalizeH="0" baseline="0" noProof="0" dirty="0">
                <a:ln>
                  <a:noFill/>
                </a:ln>
                <a:solidFill>
                  <a:sysClr val="windowText" lastClr="000000"/>
                </a:solidFill>
                <a:effectLst/>
                <a:uLnTx/>
                <a:uFillTx/>
                <a:latin typeface="Arial"/>
                <a:cs typeface="Arial"/>
              </a:rPr>
              <a:t>exit</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enrollment.</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98450" marR="5080" lvl="0" indent="-286385" defTabSz="914400" eaLnBrk="1" fontAlgn="auto" latinLnBrk="0" hangingPunct="1">
              <a:lnSpc>
                <a:spcPct val="100000"/>
              </a:lnSpc>
              <a:spcBef>
                <a:spcPts val="0"/>
              </a:spcBef>
              <a:spcAft>
                <a:spcPts val="0"/>
              </a:spcAft>
              <a:buClrTx/>
              <a:buSzTx/>
              <a:buFontTx/>
              <a:buChar char="•"/>
              <a:tabLst>
                <a:tab pos="298450" algn="l"/>
              </a:tabLst>
              <a:defRPr/>
            </a:pPr>
            <a:r>
              <a:rPr kumimoji="0" sz="1800" b="0" i="0" u="none" strike="noStrike" kern="0" cap="none" spc="-200" normalizeH="0" baseline="0" noProof="0" dirty="0">
                <a:ln>
                  <a:noFill/>
                </a:ln>
                <a:solidFill>
                  <a:sysClr val="windowText" lastClr="000000"/>
                </a:solidFill>
                <a:effectLst/>
                <a:uLnTx/>
                <a:uFillTx/>
                <a:latin typeface="Arial"/>
                <a:cs typeface="Arial"/>
              </a:rPr>
              <a:t>You</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110" normalizeH="0" baseline="0" noProof="0" dirty="0">
                <a:ln>
                  <a:noFill/>
                </a:ln>
                <a:solidFill>
                  <a:sysClr val="windowText" lastClr="000000"/>
                </a:solidFill>
                <a:effectLst/>
                <a:uLnTx/>
                <a:uFillTx/>
                <a:latin typeface="Arial"/>
                <a:cs typeface="Arial"/>
              </a:rPr>
              <a:t>have</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65" normalizeH="0" baseline="0" noProof="0" dirty="0">
                <a:ln>
                  <a:noFill/>
                </a:ln>
                <a:solidFill>
                  <a:sysClr val="windowText" lastClr="000000"/>
                </a:solidFill>
                <a:effectLst/>
                <a:uLnTx/>
                <a:uFillTx/>
                <a:latin typeface="Arial"/>
                <a:cs typeface="Arial"/>
              </a:rPr>
              <a:t>completed</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0" i="0" u="none" strike="noStrike" kern="0" cap="none" spc="-125" normalizeH="0" baseline="0" noProof="0" dirty="0">
                <a:ln>
                  <a:noFill/>
                </a:ln>
                <a:solidFill>
                  <a:sysClr val="windowText" lastClr="000000"/>
                </a:solidFill>
                <a:effectLst/>
                <a:uLnTx/>
                <a:uFillTx/>
                <a:latin typeface="Arial"/>
                <a:cs typeface="Arial"/>
              </a:rPr>
              <a:t>Step</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65" normalizeH="0" baseline="0" noProof="0" dirty="0">
                <a:ln>
                  <a:noFill/>
                </a:ln>
                <a:solidFill>
                  <a:sysClr val="windowText" lastClr="000000"/>
                </a:solidFill>
                <a:effectLst/>
                <a:uLnTx/>
                <a:uFillTx/>
                <a:latin typeface="Arial"/>
                <a:cs typeface="Arial"/>
              </a:rPr>
              <a:t>8: </a:t>
            </a:r>
            <a:r>
              <a:rPr kumimoji="0" sz="1800" b="1" i="1" u="none" strike="noStrike" kern="0" cap="none" spc="-150" normalizeH="0" baseline="0" noProof="0" dirty="0">
                <a:ln>
                  <a:noFill/>
                </a:ln>
                <a:solidFill>
                  <a:srgbClr val="FF0000"/>
                </a:solidFill>
                <a:effectLst/>
                <a:uLnTx/>
                <a:uFillTx/>
                <a:latin typeface="Arial"/>
                <a:cs typeface="Arial"/>
              </a:rPr>
              <a:t>Submit</a:t>
            </a:r>
            <a:r>
              <a:rPr kumimoji="0" sz="1800" b="1" i="1" u="none" strike="noStrike" kern="0" cap="none" spc="-75" normalizeH="0" baseline="0" noProof="0" dirty="0">
                <a:ln>
                  <a:noFill/>
                </a:ln>
                <a:solidFill>
                  <a:srgbClr val="FF0000"/>
                </a:solidFill>
                <a:effectLst/>
                <a:uLnTx/>
                <a:uFillTx/>
                <a:latin typeface="Arial"/>
                <a:cs typeface="Arial"/>
              </a:rPr>
              <a:t> </a:t>
            </a:r>
            <a:r>
              <a:rPr kumimoji="0" sz="1800" b="1" i="1" u="none" strike="noStrike" kern="0" cap="none" spc="-135" normalizeH="0" baseline="0" noProof="0" dirty="0">
                <a:ln>
                  <a:noFill/>
                </a:ln>
                <a:solidFill>
                  <a:srgbClr val="FF0000"/>
                </a:solidFill>
                <a:effectLst/>
                <a:uLnTx/>
                <a:uFillTx/>
                <a:latin typeface="Arial"/>
                <a:cs typeface="Arial"/>
              </a:rPr>
              <a:t>Enrollment</a:t>
            </a:r>
            <a:r>
              <a:rPr kumimoji="0" sz="1800" b="1" i="1" u="none" strike="noStrike" kern="0" cap="none" spc="-75" normalizeH="0" baseline="0" noProof="0" dirty="0">
                <a:ln>
                  <a:noFill/>
                </a:ln>
                <a:solidFill>
                  <a:srgbClr val="FF0000"/>
                </a:solidFill>
                <a:effectLst/>
                <a:uLnTx/>
                <a:uFillTx/>
                <a:latin typeface="Arial"/>
                <a:cs typeface="Arial"/>
              </a:rPr>
              <a:t> </a:t>
            </a:r>
            <a:r>
              <a:rPr kumimoji="0" sz="1800" b="1" i="1" u="none" strike="noStrike" kern="0" cap="none" spc="-120" normalizeH="0" baseline="0" noProof="0" dirty="0">
                <a:ln>
                  <a:noFill/>
                </a:ln>
                <a:solidFill>
                  <a:srgbClr val="FF0000"/>
                </a:solidFill>
                <a:effectLst/>
                <a:uLnTx/>
                <a:uFillTx/>
                <a:latin typeface="Arial"/>
                <a:cs typeface="Arial"/>
              </a:rPr>
              <a:t>Application</a:t>
            </a:r>
            <a:r>
              <a:rPr kumimoji="0" sz="1800" b="1" i="1" u="none" strike="noStrike" kern="0" cap="none" spc="-120" normalizeH="0" baseline="0" noProof="0" dirty="0">
                <a:ln>
                  <a:noFill/>
                </a:ln>
                <a:solidFill>
                  <a:sysClr val="windowText" lastClr="000000"/>
                </a:solidFill>
                <a:effectLst/>
                <a:uLnTx/>
                <a:uFillTx/>
                <a:latin typeface="Arial"/>
                <a:cs typeface="Arial"/>
              </a:rPr>
              <a:t>.</a:t>
            </a:r>
            <a:r>
              <a:rPr kumimoji="0" sz="1800" b="1" i="1" u="none" strike="noStrike" kern="0" cap="none" spc="-100" normalizeH="0" baseline="0" noProof="0" dirty="0">
                <a:ln>
                  <a:noFill/>
                </a:ln>
                <a:solidFill>
                  <a:sysClr val="windowText" lastClr="000000"/>
                </a:solidFill>
                <a:effectLst/>
                <a:uLnTx/>
                <a:uFillTx/>
                <a:latin typeface="Arial"/>
                <a:cs typeface="Arial"/>
              </a:rPr>
              <a:t> </a:t>
            </a:r>
            <a:r>
              <a:rPr kumimoji="0" sz="1800" b="0" i="0" u="none" strike="noStrike" kern="0" cap="none" spc="-145" normalizeH="0" baseline="0" noProof="0" dirty="0">
                <a:ln>
                  <a:noFill/>
                </a:ln>
                <a:solidFill>
                  <a:sysClr val="windowText" lastClr="000000"/>
                </a:solidFill>
                <a:effectLst/>
                <a:uLnTx/>
                <a:uFillTx/>
                <a:latin typeface="Arial"/>
                <a:cs typeface="Arial"/>
              </a:rPr>
              <a:t>The</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114" normalizeH="0" baseline="0" noProof="0" dirty="0">
                <a:ln>
                  <a:noFill/>
                </a:ln>
                <a:solidFill>
                  <a:sysClr val="windowText" lastClr="000000"/>
                </a:solidFill>
                <a:effectLst/>
                <a:uLnTx/>
                <a:uFillTx/>
                <a:latin typeface="Arial"/>
                <a:cs typeface="Arial"/>
              </a:rPr>
              <a:t>system</a:t>
            </a:r>
            <a:r>
              <a:rPr kumimoji="0" sz="1800" b="0" i="0" u="none" strike="noStrike" kern="0" cap="none" spc="-8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will</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100" normalizeH="0" baseline="0" noProof="0" dirty="0">
                <a:ln>
                  <a:noFill/>
                </a:ln>
                <a:solidFill>
                  <a:sysClr val="windowText" lastClr="000000"/>
                </a:solidFill>
                <a:effectLst/>
                <a:uLnTx/>
                <a:uFillTx/>
                <a:latin typeface="Arial"/>
                <a:cs typeface="Arial"/>
              </a:rPr>
              <a:t>place</a:t>
            </a:r>
            <a:r>
              <a:rPr kumimoji="0" sz="1800" b="0" i="0" u="none" strike="noStrike" kern="0" cap="none" spc="-4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50" normalizeH="0" baseline="0" noProof="0" dirty="0">
                <a:ln>
                  <a:noFill/>
                </a:ln>
                <a:solidFill>
                  <a:sysClr val="windowText" lastClr="000000"/>
                </a:solidFill>
                <a:effectLst/>
                <a:uLnTx/>
                <a:uFillTx/>
                <a:latin typeface="Arial"/>
                <a:cs typeface="Arial"/>
              </a:rPr>
              <a:t>current</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70" normalizeH="0" baseline="0" noProof="0" dirty="0">
                <a:ln>
                  <a:noFill/>
                </a:ln>
                <a:solidFill>
                  <a:sysClr val="windowText" lastClr="000000"/>
                </a:solidFill>
                <a:effectLst/>
                <a:uLnTx/>
                <a:uFillTx/>
                <a:latin typeface="Arial"/>
                <a:cs typeface="Arial"/>
              </a:rPr>
              <a:t>date</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in</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1" i="1" u="none" strike="noStrike" kern="0" cap="none" spc="-225" normalizeH="0" baseline="0" noProof="0" dirty="0">
                <a:ln>
                  <a:noFill/>
                </a:ln>
                <a:solidFill>
                  <a:srgbClr val="FF0000"/>
                </a:solidFill>
                <a:effectLst/>
                <a:uLnTx/>
                <a:uFillTx/>
                <a:latin typeface="Arial"/>
                <a:cs typeface="Arial"/>
              </a:rPr>
              <a:t>End</a:t>
            </a:r>
            <a:r>
              <a:rPr kumimoji="0" sz="1800" b="1" i="1" u="none" strike="noStrike" kern="0" cap="none" spc="-65" normalizeH="0" baseline="0" noProof="0" dirty="0">
                <a:ln>
                  <a:noFill/>
                </a:ln>
                <a:solidFill>
                  <a:srgbClr val="FF0000"/>
                </a:solidFill>
                <a:effectLst/>
                <a:uLnTx/>
                <a:uFillTx/>
                <a:latin typeface="Arial"/>
                <a:cs typeface="Arial"/>
              </a:rPr>
              <a:t> </a:t>
            </a:r>
            <a:r>
              <a:rPr kumimoji="0" sz="1800" b="1" i="1" u="none" strike="noStrike" kern="0" cap="none" spc="-85" normalizeH="0" baseline="0" noProof="0" dirty="0">
                <a:ln>
                  <a:noFill/>
                </a:ln>
                <a:solidFill>
                  <a:srgbClr val="FF0000"/>
                </a:solidFill>
                <a:effectLst/>
                <a:uLnTx/>
                <a:uFillTx/>
                <a:latin typeface="Arial"/>
                <a:cs typeface="Arial"/>
              </a:rPr>
              <a:t>Date</a:t>
            </a:r>
            <a:r>
              <a:rPr kumimoji="0" sz="1800" b="1" i="1" u="none" strike="noStrike" kern="0" cap="none" spc="-65" normalizeH="0" baseline="0" noProof="0" dirty="0">
                <a:ln>
                  <a:noFill/>
                </a:ln>
                <a:solidFill>
                  <a:srgbClr val="FF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field </a:t>
            </a:r>
            <a:r>
              <a:rPr kumimoji="0" sz="1800" b="0" i="0" u="none" strike="noStrike" kern="0" cap="none" spc="-95" normalizeH="0" baseline="0" noProof="0" dirty="0">
                <a:ln>
                  <a:noFill/>
                </a:ln>
                <a:solidFill>
                  <a:sysClr val="windowText" lastClr="000000"/>
                </a:solidFill>
                <a:effectLst/>
                <a:uLnTx/>
                <a:uFillTx/>
                <a:latin typeface="Arial"/>
                <a:cs typeface="Arial"/>
              </a:rPr>
              <a:t>and</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will</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place</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1" i="1" u="none" strike="noStrike" kern="0" cap="none" spc="-150" normalizeH="0" baseline="0" noProof="0" dirty="0">
                <a:ln>
                  <a:noFill/>
                </a:ln>
                <a:solidFill>
                  <a:srgbClr val="FF0000"/>
                </a:solidFill>
                <a:effectLst/>
                <a:uLnTx/>
                <a:uFillTx/>
                <a:latin typeface="Arial"/>
                <a:cs typeface="Arial"/>
              </a:rPr>
              <a:t>Complete</a:t>
            </a:r>
            <a:r>
              <a:rPr kumimoji="0" sz="1800" b="1" i="1" u="none" strike="noStrike" kern="0" cap="none" spc="-90" normalizeH="0" baseline="0" noProof="0" dirty="0">
                <a:ln>
                  <a:noFill/>
                </a:ln>
                <a:solidFill>
                  <a:srgbClr val="FF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in</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80" normalizeH="0" baseline="0" noProof="0" dirty="0">
                <a:ln>
                  <a:noFill/>
                </a:ln>
                <a:solidFill>
                  <a:sysClr val="windowText" lastClr="000000"/>
                </a:solidFill>
                <a:effectLst/>
                <a:uLnTx/>
                <a:uFillTx/>
                <a:latin typeface="Arial"/>
                <a:cs typeface="Arial"/>
              </a:rPr>
              <a:t>corresponding</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1" i="1" u="none" strike="noStrike" kern="0" cap="none" spc="-145" normalizeH="0" baseline="0" noProof="0" dirty="0">
                <a:ln>
                  <a:noFill/>
                </a:ln>
                <a:solidFill>
                  <a:srgbClr val="FF0000"/>
                </a:solidFill>
                <a:effectLst/>
                <a:uLnTx/>
                <a:uFillTx/>
                <a:latin typeface="Arial"/>
                <a:cs typeface="Arial"/>
              </a:rPr>
              <a:t>Status</a:t>
            </a:r>
            <a:r>
              <a:rPr kumimoji="0" sz="1800" b="1" i="1" u="none" strike="noStrike" kern="0" cap="none" spc="-55" normalizeH="0" baseline="0" noProof="0" dirty="0">
                <a:ln>
                  <a:noFill/>
                </a:ln>
                <a:solidFill>
                  <a:srgbClr val="FF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field.</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grpSp>
        <p:nvGrpSpPr>
          <p:cNvPr id="8" name="object 8"/>
          <p:cNvGrpSpPr/>
          <p:nvPr/>
        </p:nvGrpSpPr>
        <p:grpSpPr>
          <a:xfrm>
            <a:off x="53530" y="2901695"/>
            <a:ext cx="12071985" cy="3366770"/>
            <a:chOff x="53530" y="2901695"/>
            <a:chExt cx="12071985" cy="3366770"/>
          </a:xfrm>
        </p:grpSpPr>
        <p:pic>
          <p:nvPicPr>
            <p:cNvPr id="9" name="object 9"/>
            <p:cNvPicPr/>
            <p:nvPr/>
          </p:nvPicPr>
          <p:blipFill>
            <a:blip r:embed="rId4" cstate="print"/>
            <a:stretch>
              <a:fillRect/>
            </a:stretch>
          </p:blipFill>
          <p:spPr>
            <a:xfrm>
              <a:off x="85344" y="2901695"/>
              <a:ext cx="12039598" cy="3366515"/>
            </a:xfrm>
            <a:prstGeom prst="rect">
              <a:avLst/>
            </a:prstGeom>
          </p:spPr>
        </p:pic>
        <p:sp>
          <p:nvSpPr>
            <p:cNvPr id="10" name="object 10"/>
            <p:cNvSpPr/>
            <p:nvPr/>
          </p:nvSpPr>
          <p:spPr>
            <a:xfrm>
              <a:off x="67818" y="3106673"/>
              <a:ext cx="7458709" cy="475615"/>
            </a:xfrm>
            <a:custGeom>
              <a:avLst/>
              <a:gdLst/>
              <a:ahLst/>
              <a:cxnLst/>
              <a:rect l="l" t="t" r="r" b="b"/>
              <a:pathLst>
                <a:path w="7458709" h="475614">
                  <a:moveTo>
                    <a:pt x="0" y="237743"/>
                  </a:moveTo>
                  <a:lnTo>
                    <a:pt x="30589" y="207150"/>
                  </a:lnTo>
                  <a:lnTo>
                    <a:pt x="68117" y="192277"/>
                  </a:lnTo>
                  <a:lnTo>
                    <a:pt x="119838" y="177727"/>
                  </a:lnTo>
                  <a:lnTo>
                    <a:pt x="161970" y="168221"/>
                  </a:lnTo>
                  <a:lnTo>
                    <a:pt x="210060" y="158881"/>
                  </a:lnTo>
                  <a:lnTo>
                    <a:pt x="263968" y="149716"/>
                  </a:lnTo>
                  <a:lnTo>
                    <a:pt x="323555" y="140734"/>
                  </a:lnTo>
                  <a:lnTo>
                    <a:pt x="388680" y="131945"/>
                  </a:lnTo>
                  <a:lnTo>
                    <a:pt x="459203" y="123357"/>
                  </a:lnTo>
                  <a:lnTo>
                    <a:pt x="534984" y="114980"/>
                  </a:lnTo>
                  <a:lnTo>
                    <a:pt x="574803" y="110873"/>
                  </a:lnTo>
                  <a:lnTo>
                    <a:pt x="615884" y="106822"/>
                  </a:lnTo>
                  <a:lnTo>
                    <a:pt x="658210" y="102827"/>
                  </a:lnTo>
                  <a:lnTo>
                    <a:pt x="701763" y="98892"/>
                  </a:lnTo>
                  <a:lnTo>
                    <a:pt x="746525" y="95015"/>
                  </a:lnTo>
                  <a:lnTo>
                    <a:pt x="792480" y="91199"/>
                  </a:lnTo>
                  <a:lnTo>
                    <a:pt x="839610" y="87444"/>
                  </a:lnTo>
                  <a:lnTo>
                    <a:pt x="887896" y="83752"/>
                  </a:lnTo>
                  <a:lnTo>
                    <a:pt x="937322" y="80124"/>
                  </a:lnTo>
                  <a:lnTo>
                    <a:pt x="987871" y="76560"/>
                  </a:lnTo>
                  <a:lnTo>
                    <a:pt x="1039524" y="73062"/>
                  </a:lnTo>
                  <a:lnTo>
                    <a:pt x="1092265" y="69632"/>
                  </a:lnTo>
                  <a:lnTo>
                    <a:pt x="1146075" y="66270"/>
                  </a:lnTo>
                  <a:lnTo>
                    <a:pt x="1200937" y="62977"/>
                  </a:lnTo>
                  <a:lnTo>
                    <a:pt x="1256834" y="59754"/>
                  </a:lnTo>
                  <a:lnTo>
                    <a:pt x="1313749" y="56603"/>
                  </a:lnTo>
                  <a:lnTo>
                    <a:pt x="1371663" y="53525"/>
                  </a:lnTo>
                  <a:lnTo>
                    <a:pt x="1430559" y="50520"/>
                  </a:lnTo>
                  <a:lnTo>
                    <a:pt x="1490421" y="47591"/>
                  </a:lnTo>
                  <a:lnTo>
                    <a:pt x="1551229" y="44737"/>
                  </a:lnTo>
                  <a:lnTo>
                    <a:pt x="1612968" y="41961"/>
                  </a:lnTo>
                  <a:lnTo>
                    <a:pt x="1675618" y="39262"/>
                  </a:lnTo>
                  <a:lnTo>
                    <a:pt x="1739164" y="36643"/>
                  </a:lnTo>
                  <a:lnTo>
                    <a:pt x="1803587" y="34105"/>
                  </a:lnTo>
                  <a:lnTo>
                    <a:pt x="1868869" y="31648"/>
                  </a:lnTo>
                  <a:lnTo>
                    <a:pt x="1934995" y="29274"/>
                  </a:lnTo>
                  <a:lnTo>
                    <a:pt x="2001944" y="26983"/>
                  </a:lnTo>
                  <a:lnTo>
                    <a:pt x="2069702" y="24778"/>
                  </a:lnTo>
                  <a:lnTo>
                    <a:pt x="2138249" y="22659"/>
                  </a:lnTo>
                  <a:lnTo>
                    <a:pt x="2207569" y="20626"/>
                  </a:lnTo>
                  <a:lnTo>
                    <a:pt x="2277643" y="18682"/>
                  </a:lnTo>
                  <a:lnTo>
                    <a:pt x="2348455" y="16828"/>
                  </a:lnTo>
                  <a:lnTo>
                    <a:pt x="2419987" y="15063"/>
                  </a:lnTo>
                  <a:lnTo>
                    <a:pt x="2492221" y="13391"/>
                  </a:lnTo>
                  <a:lnTo>
                    <a:pt x="2565140" y="11811"/>
                  </a:lnTo>
                  <a:lnTo>
                    <a:pt x="2638727" y="10325"/>
                  </a:lnTo>
                  <a:lnTo>
                    <a:pt x="2712964" y="8934"/>
                  </a:lnTo>
                  <a:lnTo>
                    <a:pt x="2787833" y="7639"/>
                  </a:lnTo>
                  <a:lnTo>
                    <a:pt x="2863317" y="6441"/>
                  </a:lnTo>
                  <a:lnTo>
                    <a:pt x="2939398" y="5342"/>
                  </a:lnTo>
                  <a:lnTo>
                    <a:pt x="3016060" y="4342"/>
                  </a:lnTo>
                  <a:lnTo>
                    <a:pt x="3093284" y="3442"/>
                  </a:lnTo>
                  <a:lnTo>
                    <a:pt x="3171053" y="2645"/>
                  </a:lnTo>
                  <a:lnTo>
                    <a:pt x="3249349" y="1950"/>
                  </a:lnTo>
                  <a:lnTo>
                    <a:pt x="3328156" y="1358"/>
                  </a:lnTo>
                  <a:lnTo>
                    <a:pt x="3407455" y="872"/>
                  </a:lnTo>
                  <a:lnTo>
                    <a:pt x="3487229" y="492"/>
                  </a:lnTo>
                  <a:lnTo>
                    <a:pt x="3567461" y="219"/>
                  </a:lnTo>
                  <a:lnTo>
                    <a:pt x="3648133" y="55"/>
                  </a:lnTo>
                  <a:lnTo>
                    <a:pt x="3729228" y="0"/>
                  </a:lnTo>
                  <a:lnTo>
                    <a:pt x="3810322" y="55"/>
                  </a:lnTo>
                  <a:lnTo>
                    <a:pt x="3890994" y="219"/>
                  </a:lnTo>
                  <a:lnTo>
                    <a:pt x="3971226" y="492"/>
                  </a:lnTo>
                  <a:lnTo>
                    <a:pt x="4051000" y="872"/>
                  </a:lnTo>
                  <a:lnTo>
                    <a:pt x="4130299" y="1358"/>
                  </a:lnTo>
                  <a:lnTo>
                    <a:pt x="4209106" y="1950"/>
                  </a:lnTo>
                  <a:lnTo>
                    <a:pt x="4287402" y="2645"/>
                  </a:lnTo>
                  <a:lnTo>
                    <a:pt x="4365171" y="3442"/>
                  </a:lnTo>
                  <a:lnTo>
                    <a:pt x="4442395" y="4342"/>
                  </a:lnTo>
                  <a:lnTo>
                    <a:pt x="4519057" y="5342"/>
                  </a:lnTo>
                  <a:lnTo>
                    <a:pt x="4595138" y="6441"/>
                  </a:lnTo>
                  <a:lnTo>
                    <a:pt x="4670622" y="7639"/>
                  </a:lnTo>
                  <a:lnTo>
                    <a:pt x="4745491" y="8934"/>
                  </a:lnTo>
                  <a:lnTo>
                    <a:pt x="4819728" y="10325"/>
                  </a:lnTo>
                  <a:lnTo>
                    <a:pt x="4893315" y="11811"/>
                  </a:lnTo>
                  <a:lnTo>
                    <a:pt x="4966234" y="13391"/>
                  </a:lnTo>
                  <a:lnTo>
                    <a:pt x="5038468" y="15063"/>
                  </a:lnTo>
                  <a:lnTo>
                    <a:pt x="5110000" y="16828"/>
                  </a:lnTo>
                  <a:lnTo>
                    <a:pt x="5180812" y="18682"/>
                  </a:lnTo>
                  <a:lnTo>
                    <a:pt x="5250886" y="20626"/>
                  </a:lnTo>
                  <a:lnTo>
                    <a:pt x="5320206" y="22659"/>
                  </a:lnTo>
                  <a:lnTo>
                    <a:pt x="5388753" y="24778"/>
                  </a:lnTo>
                  <a:lnTo>
                    <a:pt x="5456511" y="26983"/>
                  </a:lnTo>
                  <a:lnTo>
                    <a:pt x="5523460" y="29274"/>
                  </a:lnTo>
                  <a:lnTo>
                    <a:pt x="5589586" y="31648"/>
                  </a:lnTo>
                  <a:lnTo>
                    <a:pt x="5654868" y="34105"/>
                  </a:lnTo>
                  <a:lnTo>
                    <a:pt x="5719291" y="36643"/>
                  </a:lnTo>
                  <a:lnTo>
                    <a:pt x="5782837" y="39262"/>
                  </a:lnTo>
                  <a:lnTo>
                    <a:pt x="5845487" y="41961"/>
                  </a:lnTo>
                  <a:lnTo>
                    <a:pt x="5907226" y="44737"/>
                  </a:lnTo>
                  <a:lnTo>
                    <a:pt x="5968034" y="47591"/>
                  </a:lnTo>
                  <a:lnTo>
                    <a:pt x="6027896" y="50520"/>
                  </a:lnTo>
                  <a:lnTo>
                    <a:pt x="6086792" y="53525"/>
                  </a:lnTo>
                  <a:lnTo>
                    <a:pt x="6144706" y="56603"/>
                  </a:lnTo>
                  <a:lnTo>
                    <a:pt x="6201621" y="59754"/>
                  </a:lnTo>
                  <a:lnTo>
                    <a:pt x="6257518" y="62977"/>
                  </a:lnTo>
                  <a:lnTo>
                    <a:pt x="6312380" y="66270"/>
                  </a:lnTo>
                  <a:lnTo>
                    <a:pt x="6366190" y="69632"/>
                  </a:lnTo>
                  <a:lnTo>
                    <a:pt x="6418931" y="73062"/>
                  </a:lnTo>
                  <a:lnTo>
                    <a:pt x="6470584" y="76560"/>
                  </a:lnTo>
                  <a:lnTo>
                    <a:pt x="6521133" y="80124"/>
                  </a:lnTo>
                  <a:lnTo>
                    <a:pt x="6570559" y="83752"/>
                  </a:lnTo>
                  <a:lnTo>
                    <a:pt x="6618845" y="87444"/>
                  </a:lnTo>
                  <a:lnTo>
                    <a:pt x="6665975" y="91199"/>
                  </a:lnTo>
                  <a:lnTo>
                    <a:pt x="6711930" y="95015"/>
                  </a:lnTo>
                  <a:lnTo>
                    <a:pt x="6756692" y="98892"/>
                  </a:lnTo>
                  <a:lnTo>
                    <a:pt x="6800245" y="102827"/>
                  </a:lnTo>
                  <a:lnTo>
                    <a:pt x="6842571" y="106822"/>
                  </a:lnTo>
                  <a:lnTo>
                    <a:pt x="6883652" y="110873"/>
                  </a:lnTo>
                  <a:lnTo>
                    <a:pt x="6923471" y="114980"/>
                  </a:lnTo>
                  <a:lnTo>
                    <a:pt x="6962010" y="119142"/>
                  </a:lnTo>
                  <a:lnTo>
                    <a:pt x="7035180" y="127625"/>
                  </a:lnTo>
                  <a:lnTo>
                    <a:pt x="7103021" y="136315"/>
                  </a:lnTo>
                  <a:lnTo>
                    <a:pt x="7165394" y="145202"/>
                  </a:lnTo>
                  <a:lnTo>
                    <a:pt x="7222159" y="154276"/>
                  </a:lnTo>
                  <a:lnTo>
                    <a:pt x="7273176" y="163530"/>
                  </a:lnTo>
                  <a:lnTo>
                    <a:pt x="7318305" y="172954"/>
                  </a:lnTo>
                  <a:lnTo>
                    <a:pt x="7357405" y="182539"/>
                  </a:lnTo>
                  <a:lnTo>
                    <a:pt x="7404448" y="197200"/>
                  </a:lnTo>
                  <a:lnTo>
                    <a:pt x="7444767" y="217230"/>
                  </a:lnTo>
                  <a:lnTo>
                    <a:pt x="7458456" y="237743"/>
                  </a:lnTo>
                  <a:lnTo>
                    <a:pt x="7457591" y="242914"/>
                  </a:lnTo>
                  <a:lnTo>
                    <a:pt x="7427866" y="268337"/>
                  </a:lnTo>
                  <a:lnTo>
                    <a:pt x="7390338" y="283210"/>
                  </a:lnTo>
                  <a:lnTo>
                    <a:pt x="7338617" y="297760"/>
                  </a:lnTo>
                  <a:lnTo>
                    <a:pt x="7296485" y="307266"/>
                  </a:lnTo>
                  <a:lnTo>
                    <a:pt x="7248395" y="316606"/>
                  </a:lnTo>
                  <a:lnTo>
                    <a:pt x="7194487" y="325771"/>
                  </a:lnTo>
                  <a:lnTo>
                    <a:pt x="7134900" y="334753"/>
                  </a:lnTo>
                  <a:lnTo>
                    <a:pt x="7069775" y="343542"/>
                  </a:lnTo>
                  <a:lnTo>
                    <a:pt x="6999252" y="352130"/>
                  </a:lnTo>
                  <a:lnTo>
                    <a:pt x="6923471" y="360507"/>
                  </a:lnTo>
                  <a:lnTo>
                    <a:pt x="6883652" y="364614"/>
                  </a:lnTo>
                  <a:lnTo>
                    <a:pt x="6842571" y="368665"/>
                  </a:lnTo>
                  <a:lnTo>
                    <a:pt x="6800245" y="372660"/>
                  </a:lnTo>
                  <a:lnTo>
                    <a:pt x="6756692" y="376595"/>
                  </a:lnTo>
                  <a:lnTo>
                    <a:pt x="6711930" y="380472"/>
                  </a:lnTo>
                  <a:lnTo>
                    <a:pt x="6665975" y="384288"/>
                  </a:lnTo>
                  <a:lnTo>
                    <a:pt x="6618845" y="388043"/>
                  </a:lnTo>
                  <a:lnTo>
                    <a:pt x="6570559" y="391735"/>
                  </a:lnTo>
                  <a:lnTo>
                    <a:pt x="6521133" y="395363"/>
                  </a:lnTo>
                  <a:lnTo>
                    <a:pt x="6470584" y="398927"/>
                  </a:lnTo>
                  <a:lnTo>
                    <a:pt x="6418931" y="402425"/>
                  </a:lnTo>
                  <a:lnTo>
                    <a:pt x="6366190" y="405855"/>
                  </a:lnTo>
                  <a:lnTo>
                    <a:pt x="6312380" y="409217"/>
                  </a:lnTo>
                  <a:lnTo>
                    <a:pt x="6257518" y="412510"/>
                  </a:lnTo>
                  <a:lnTo>
                    <a:pt x="6201621" y="415733"/>
                  </a:lnTo>
                  <a:lnTo>
                    <a:pt x="6144706" y="418884"/>
                  </a:lnTo>
                  <a:lnTo>
                    <a:pt x="6086792" y="421962"/>
                  </a:lnTo>
                  <a:lnTo>
                    <a:pt x="6027896" y="424967"/>
                  </a:lnTo>
                  <a:lnTo>
                    <a:pt x="5968034" y="427896"/>
                  </a:lnTo>
                  <a:lnTo>
                    <a:pt x="5907226" y="430750"/>
                  </a:lnTo>
                  <a:lnTo>
                    <a:pt x="5845487" y="433526"/>
                  </a:lnTo>
                  <a:lnTo>
                    <a:pt x="5782837" y="436225"/>
                  </a:lnTo>
                  <a:lnTo>
                    <a:pt x="5719291" y="438844"/>
                  </a:lnTo>
                  <a:lnTo>
                    <a:pt x="5654868" y="441382"/>
                  </a:lnTo>
                  <a:lnTo>
                    <a:pt x="5589586" y="443839"/>
                  </a:lnTo>
                  <a:lnTo>
                    <a:pt x="5523460" y="446213"/>
                  </a:lnTo>
                  <a:lnTo>
                    <a:pt x="5456511" y="448504"/>
                  </a:lnTo>
                  <a:lnTo>
                    <a:pt x="5388753" y="450709"/>
                  </a:lnTo>
                  <a:lnTo>
                    <a:pt x="5320206" y="452828"/>
                  </a:lnTo>
                  <a:lnTo>
                    <a:pt x="5250886" y="454861"/>
                  </a:lnTo>
                  <a:lnTo>
                    <a:pt x="5180812" y="456805"/>
                  </a:lnTo>
                  <a:lnTo>
                    <a:pt x="5110000" y="458659"/>
                  </a:lnTo>
                  <a:lnTo>
                    <a:pt x="5038468" y="460424"/>
                  </a:lnTo>
                  <a:lnTo>
                    <a:pt x="4966234" y="462096"/>
                  </a:lnTo>
                  <a:lnTo>
                    <a:pt x="4893315" y="463676"/>
                  </a:lnTo>
                  <a:lnTo>
                    <a:pt x="4819728" y="465162"/>
                  </a:lnTo>
                  <a:lnTo>
                    <a:pt x="4745491" y="466553"/>
                  </a:lnTo>
                  <a:lnTo>
                    <a:pt x="4670622" y="467848"/>
                  </a:lnTo>
                  <a:lnTo>
                    <a:pt x="4595138" y="469046"/>
                  </a:lnTo>
                  <a:lnTo>
                    <a:pt x="4519057" y="470145"/>
                  </a:lnTo>
                  <a:lnTo>
                    <a:pt x="4442395" y="471145"/>
                  </a:lnTo>
                  <a:lnTo>
                    <a:pt x="4365171" y="472045"/>
                  </a:lnTo>
                  <a:lnTo>
                    <a:pt x="4287402" y="472842"/>
                  </a:lnTo>
                  <a:lnTo>
                    <a:pt x="4209106" y="473537"/>
                  </a:lnTo>
                  <a:lnTo>
                    <a:pt x="4130299" y="474129"/>
                  </a:lnTo>
                  <a:lnTo>
                    <a:pt x="4051000" y="474615"/>
                  </a:lnTo>
                  <a:lnTo>
                    <a:pt x="3971226" y="474995"/>
                  </a:lnTo>
                  <a:lnTo>
                    <a:pt x="3890994" y="475268"/>
                  </a:lnTo>
                  <a:lnTo>
                    <a:pt x="3810322" y="475432"/>
                  </a:lnTo>
                  <a:lnTo>
                    <a:pt x="3729228" y="475487"/>
                  </a:lnTo>
                  <a:lnTo>
                    <a:pt x="3648133" y="475432"/>
                  </a:lnTo>
                  <a:lnTo>
                    <a:pt x="3567461" y="475268"/>
                  </a:lnTo>
                  <a:lnTo>
                    <a:pt x="3487229" y="474995"/>
                  </a:lnTo>
                  <a:lnTo>
                    <a:pt x="3407455" y="474615"/>
                  </a:lnTo>
                  <a:lnTo>
                    <a:pt x="3328156" y="474129"/>
                  </a:lnTo>
                  <a:lnTo>
                    <a:pt x="3249349" y="473537"/>
                  </a:lnTo>
                  <a:lnTo>
                    <a:pt x="3171053" y="472842"/>
                  </a:lnTo>
                  <a:lnTo>
                    <a:pt x="3093284" y="472045"/>
                  </a:lnTo>
                  <a:lnTo>
                    <a:pt x="3016060" y="471145"/>
                  </a:lnTo>
                  <a:lnTo>
                    <a:pt x="2939398" y="470145"/>
                  </a:lnTo>
                  <a:lnTo>
                    <a:pt x="2863317" y="469046"/>
                  </a:lnTo>
                  <a:lnTo>
                    <a:pt x="2787833" y="467848"/>
                  </a:lnTo>
                  <a:lnTo>
                    <a:pt x="2712964" y="466553"/>
                  </a:lnTo>
                  <a:lnTo>
                    <a:pt x="2638727" y="465162"/>
                  </a:lnTo>
                  <a:lnTo>
                    <a:pt x="2565140" y="463676"/>
                  </a:lnTo>
                  <a:lnTo>
                    <a:pt x="2492221" y="462096"/>
                  </a:lnTo>
                  <a:lnTo>
                    <a:pt x="2419987" y="460424"/>
                  </a:lnTo>
                  <a:lnTo>
                    <a:pt x="2348455" y="458659"/>
                  </a:lnTo>
                  <a:lnTo>
                    <a:pt x="2277643" y="456805"/>
                  </a:lnTo>
                  <a:lnTo>
                    <a:pt x="2207569" y="454861"/>
                  </a:lnTo>
                  <a:lnTo>
                    <a:pt x="2138249" y="452828"/>
                  </a:lnTo>
                  <a:lnTo>
                    <a:pt x="2069702" y="450709"/>
                  </a:lnTo>
                  <a:lnTo>
                    <a:pt x="2001944" y="448504"/>
                  </a:lnTo>
                  <a:lnTo>
                    <a:pt x="1934995" y="446213"/>
                  </a:lnTo>
                  <a:lnTo>
                    <a:pt x="1868869" y="443839"/>
                  </a:lnTo>
                  <a:lnTo>
                    <a:pt x="1803587" y="441382"/>
                  </a:lnTo>
                  <a:lnTo>
                    <a:pt x="1739164" y="438844"/>
                  </a:lnTo>
                  <a:lnTo>
                    <a:pt x="1675618" y="436225"/>
                  </a:lnTo>
                  <a:lnTo>
                    <a:pt x="1612968" y="433526"/>
                  </a:lnTo>
                  <a:lnTo>
                    <a:pt x="1551229" y="430750"/>
                  </a:lnTo>
                  <a:lnTo>
                    <a:pt x="1490421" y="427896"/>
                  </a:lnTo>
                  <a:lnTo>
                    <a:pt x="1430559" y="424967"/>
                  </a:lnTo>
                  <a:lnTo>
                    <a:pt x="1371663" y="421962"/>
                  </a:lnTo>
                  <a:lnTo>
                    <a:pt x="1313749" y="418884"/>
                  </a:lnTo>
                  <a:lnTo>
                    <a:pt x="1256834" y="415733"/>
                  </a:lnTo>
                  <a:lnTo>
                    <a:pt x="1200937" y="412510"/>
                  </a:lnTo>
                  <a:lnTo>
                    <a:pt x="1146075" y="409217"/>
                  </a:lnTo>
                  <a:lnTo>
                    <a:pt x="1092265" y="405855"/>
                  </a:lnTo>
                  <a:lnTo>
                    <a:pt x="1039524" y="402425"/>
                  </a:lnTo>
                  <a:lnTo>
                    <a:pt x="987871" y="398927"/>
                  </a:lnTo>
                  <a:lnTo>
                    <a:pt x="937322" y="395363"/>
                  </a:lnTo>
                  <a:lnTo>
                    <a:pt x="887896" y="391735"/>
                  </a:lnTo>
                  <a:lnTo>
                    <a:pt x="839610" y="388043"/>
                  </a:lnTo>
                  <a:lnTo>
                    <a:pt x="792480" y="384288"/>
                  </a:lnTo>
                  <a:lnTo>
                    <a:pt x="746525" y="380472"/>
                  </a:lnTo>
                  <a:lnTo>
                    <a:pt x="701763" y="376595"/>
                  </a:lnTo>
                  <a:lnTo>
                    <a:pt x="658210" y="372660"/>
                  </a:lnTo>
                  <a:lnTo>
                    <a:pt x="615884" y="368665"/>
                  </a:lnTo>
                  <a:lnTo>
                    <a:pt x="574803" y="364614"/>
                  </a:lnTo>
                  <a:lnTo>
                    <a:pt x="534984" y="360507"/>
                  </a:lnTo>
                  <a:lnTo>
                    <a:pt x="496445" y="356345"/>
                  </a:lnTo>
                  <a:lnTo>
                    <a:pt x="423275" y="347862"/>
                  </a:lnTo>
                  <a:lnTo>
                    <a:pt x="355434" y="339172"/>
                  </a:lnTo>
                  <a:lnTo>
                    <a:pt x="293061" y="330285"/>
                  </a:lnTo>
                  <a:lnTo>
                    <a:pt x="236296" y="321211"/>
                  </a:lnTo>
                  <a:lnTo>
                    <a:pt x="185279" y="311957"/>
                  </a:lnTo>
                  <a:lnTo>
                    <a:pt x="140150" y="302533"/>
                  </a:lnTo>
                  <a:lnTo>
                    <a:pt x="101050" y="292948"/>
                  </a:lnTo>
                  <a:lnTo>
                    <a:pt x="54007" y="278287"/>
                  </a:lnTo>
                  <a:lnTo>
                    <a:pt x="13688" y="258257"/>
                  </a:lnTo>
                  <a:lnTo>
                    <a:pt x="0" y="237743"/>
                  </a:lnTo>
                  <a:close/>
                </a:path>
              </a:pathLst>
            </a:custGeom>
            <a:ln w="28575">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1" name="object 11"/>
          <p:cNvSpPr txBox="1">
            <a:spLocks noGrp="1"/>
          </p:cNvSpPr>
          <p:nvPr>
            <p:ph type="dt" sz="half" idx="6"/>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dirty="0">
                <a:ln>
                  <a:noFill/>
                </a:ln>
                <a:solidFill>
                  <a:srgbClr val="888888"/>
                </a:solidFill>
                <a:effectLst/>
                <a:uLnTx/>
                <a:uFillTx/>
                <a:latin typeface="Arial"/>
                <a:cs typeface="Arial"/>
              </a:rPr>
              <a:t>12/19/2023</a:t>
            </a:r>
          </a:p>
        </p:txBody>
      </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888888"/>
                </a:solidFill>
                <a:effectLst/>
                <a:uLnTx/>
                <a:uFillTx/>
                <a:latin typeface="Arial"/>
                <a:cs typeface="Arial"/>
              </a:rPr>
              <a:pPr marL="38100" marR="0" lvl="0" indent="0" defTabSz="914400" eaLnBrk="1" fontAlgn="auto" latinLnBrk="0" hangingPunct="1">
                <a:lnSpc>
                  <a:spcPts val="1240"/>
                </a:lnSpc>
                <a:spcBef>
                  <a:spcPts val="0"/>
                </a:spcBef>
                <a:spcAft>
                  <a:spcPts val="0"/>
                </a:spcAft>
                <a:buClrTx/>
                <a:buSzTx/>
                <a:buFontTx/>
                <a:buNone/>
                <a:tabLst/>
                <a:defRPr/>
              </a:pPr>
              <a:t>63</a:t>
            </a:fld>
            <a:endParaRPr kumimoji="0" sz="1200" b="0" i="0" u="none" strike="noStrike" kern="0" cap="none" spc="-25" normalizeH="0" baseline="0" noProof="0" dirty="0">
              <a:ln>
                <a:noFill/>
              </a:ln>
              <a:solidFill>
                <a:srgbClr val="888888"/>
              </a:solidFill>
              <a:effectLst/>
              <a:uLnTx/>
              <a:uFillTx/>
              <a:latin typeface="Arial"/>
              <a:cs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50" y="-6350"/>
            <a:ext cx="12077065" cy="845185"/>
            <a:chOff x="-6350" y="-6350"/>
            <a:chExt cx="12077065" cy="845185"/>
          </a:xfrm>
        </p:grpSpPr>
        <p:pic>
          <p:nvPicPr>
            <p:cNvPr id="3" name="object 3"/>
            <p:cNvPicPr/>
            <p:nvPr/>
          </p:nvPicPr>
          <p:blipFill>
            <a:blip r:embed="rId2" cstate="print"/>
            <a:stretch>
              <a:fillRect/>
            </a:stretch>
          </p:blipFill>
          <p:spPr>
            <a:xfrm>
              <a:off x="0" y="0"/>
              <a:ext cx="12063984" cy="832103"/>
            </a:xfrm>
            <a:prstGeom prst="rect">
              <a:avLst/>
            </a:prstGeom>
          </p:spPr>
        </p:pic>
        <p:sp>
          <p:nvSpPr>
            <p:cNvPr id="4" name="object 4"/>
            <p:cNvSpPr/>
            <p:nvPr/>
          </p:nvSpPr>
          <p:spPr>
            <a:xfrm>
              <a:off x="0" y="0"/>
              <a:ext cx="12064365" cy="832485"/>
            </a:xfrm>
            <a:custGeom>
              <a:avLst/>
              <a:gdLst/>
              <a:ahLst/>
              <a:cxnLst/>
              <a:rect l="l" t="t" r="r" b="b"/>
              <a:pathLst>
                <a:path w="12064365" h="832485">
                  <a:moveTo>
                    <a:pt x="0" y="0"/>
                  </a:moveTo>
                  <a:lnTo>
                    <a:pt x="12063984" y="0"/>
                  </a:lnTo>
                  <a:lnTo>
                    <a:pt x="12063984" y="832103"/>
                  </a:lnTo>
                  <a:lnTo>
                    <a:pt x="0" y="832103"/>
                  </a:lnTo>
                  <a:lnTo>
                    <a:pt x="0" y="0"/>
                  </a:lnTo>
                  <a:close/>
                </a:path>
              </a:pathLst>
            </a:custGeom>
            <a:ln w="12700">
              <a:solidFill>
                <a:srgbClr val="2E528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p:cNvPicPr/>
            <p:nvPr/>
          </p:nvPicPr>
          <p:blipFill>
            <a:blip r:embed="rId3" cstate="print"/>
            <a:stretch>
              <a:fillRect/>
            </a:stretch>
          </p:blipFill>
          <p:spPr>
            <a:xfrm>
              <a:off x="8645652" y="76200"/>
              <a:ext cx="3172967" cy="685800"/>
            </a:xfrm>
            <a:prstGeom prst="rect">
              <a:avLst/>
            </a:prstGeom>
          </p:spPr>
        </p:pic>
      </p:grpSp>
      <p:sp>
        <p:nvSpPr>
          <p:cNvPr id="6" name="object 6"/>
          <p:cNvSpPr txBox="1">
            <a:spLocks noGrp="1"/>
          </p:cNvSpPr>
          <p:nvPr>
            <p:ph type="body" idx="1"/>
          </p:nvPr>
        </p:nvSpPr>
        <p:spPr>
          <a:prstGeom prst="rect">
            <a:avLst/>
          </a:prstGeom>
        </p:spPr>
        <p:txBody>
          <a:bodyPr vert="horz" wrap="square" lIns="0" tIns="12700" rIns="0" bIns="0" rtlCol="0">
            <a:spAutoFit/>
          </a:bodyPr>
          <a:lstStyle/>
          <a:p>
            <a:pPr marL="182245" indent="-169545">
              <a:lnSpc>
                <a:spcPct val="100000"/>
              </a:lnSpc>
              <a:spcBef>
                <a:spcPts val="100"/>
              </a:spcBef>
              <a:buFont typeface="Arial"/>
              <a:buChar char="•"/>
              <a:tabLst>
                <a:tab pos="182245" algn="l"/>
              </a:tabLst>
            </a:pPr>
            <a:r>
              <a:rPr spc="-160" dirty="0"/>
              <a:t>For</a:t>
            </a:r>
            <a:r>
              <a:rPr spc="-105" dirty="0"/>
              <a:t> </a:t>
            </a:r>
            <a:r>
              <a:rPr spc="-90" dirty="0"/>
              <a:t>more</a:t>
            </a:r>
            <a:r>
              <a:rPr spc="-114" dirty="0"/>
              <a:t> </a:t>
            </a:r>
            <a:r>
              <a:rPr spc="-45" dirty="0"/>
              <a:t>information</a:t>
            </a:r>
            <a:r>
              <a:rPr spc="-120" dirty="0"/>
              <a:t> </a:t>
            </a:r>
            <a:r>
              <a:rPr spc="-114" dirty="0"/>
              <a:t>regarding</a:t>
            </a:r>
            <a:r>
              <a:rPr spc="-110" dirty="0"/>
              <a:t> </a:t>
            </a:r>
            <a:r>
              <a:rPr spc="-270" dirty="0"/>
              <a:t>IMPACT,</a:t>
            </a:r>
            <a:r>
              <a:rPr spc="-120" dirty="0"/>
              <a:t> </a:t>
            </a:r>
            <a:r>
              <a:rPr spc="-140" dirty="0"/>
              <a:t>please</a:t>
            </a:r>
            <a:r>
              <a:rPr spc="-105" dirty="0"/>
              <a:t> </a:t>
            </a:r>
            <a:r>
              <a:rPr spc="-50" dirty="0"/>
              <a:t>visit</a:t>
            </a:r>
            <a:r>
              <a:rPr spc="-110" dirty="0"/>
              <a:t> </a:t>
            </a:r>
            <a:r>
              <a:rPr u="sng" spc="-265" dirty="0">
                <a:solidFill>
                  <a:srgbClr val="0562C1"/>
                </a:solidFill>
                <a:uFill>
                  <a:solidFill>
                    <a:srgbClr val="0562C1"/>
                  </a:solidFill>
                </a:uFill>
                <a:hlinkClick r:id="rId4"/>
              </a:rPr>
              <a:t>IMPACT</a:t>
            </a:r>
            <a:r>
              <a:rPr u="sng" spc="-125" dirty="0">
                <a:solidFill>
                  <a:srgbClr val="0562C1"/>
                </a:solidFill>
                <a:uFill>
                  <a:solidFill>
                    <a:srgbClr val="0562C1"/>
                  </a:solidFill>
                </a:uFill>
                <a:hlinkClick r:id="rId4"/>
              </a:rPr>
              <a:t> </a:t>
            </a:r>
            <a:r>
              <a:rPr u="sng" spc="-155" dirty="0">
                <a:solidFill>
                  <a:srgbClr val="0562C1"/>
                </a:solidFill>
                <a:uFill>
                  <a:solidFill>
                    <a:srgbClr val="0562C1"/>
                  </a:solidFill>
                </a:uFill>
                <a:hlinkClick r:id="rId4"/>
              </a:rPr>
              <a:t>Home</a:t>
            </a:r>
            <a:r>
              <a:rPr u="sng" spc="-114" dirty="0">
                <a:solidFill>
                  <a:srgbClr val="0562C1"/>
                </a:solidFill>
                <a:uFill>
                  <a:solidFill>
                    <a:srgbClr val="0562C1"/>
                  </a:solidFill>
                </a:uFill>
                <a:hlinkClick r:id="rId4"/>
              </a:rPr>
              <a:t> </a:t>
            </a:r>
            <a:r>
              <a:rPr u="sng" spc="475" dirty="0">
                <a:solidFill>
                  <a:srgbClr val="0562C1"/>
                </a:solidFill>
                <a:uFill>
                  <a:solidFill>
                    <a:srgbClr val="0562C1"/>
                  </a:solidFill>
                </a:uFill>
                <a:hlinkClick r:id="rId4"/>
              </a:rPr>
              <a:t>|</a:t>
            </a:r>
            <a:r>
              <a:rPr u="sng" spc="-110" dirty="0">
                <a:solidFill>
                  <a:srgbClr val="0562C1"/>
                </a:solidFill>
                <a:uFill>
                  <a:solidFill>
                    <a:srgbClr val="0562C1"/>
                  </a:solidFill>
                </a:uFill>
                <a:hlinkClick r:id="rId4"/>
              </a:rPr>
              <a:t> </a:t>
            </a:r>
            <a:r>
              <a:rPr u="sng" spc="-390" dirty="0">
                <a:solidFill>
                  <a:srgbClr val="0562C1"/>
                </a:solidFill>
                <a:uFill>
                  <a:solidFill>
                    <a:srgbClr val="0562C1"/>
                  </a:solidFill>
                </a:uFill>
                <a:hlinkClick r:id="rId4"/>
              </a:rPr>
              <a:t>HFS</a:t>
            </a:r>
            <a:r>
              <a:rPr u="sng" spc="-120" dirty="0">
                <a:solidFill>
                  <a:srgbClr val="0562C1"/>
                </a:solidFill>
                <a:uFill>
                  <a:solidFill>
                    <a:srgbClr val="0562C1"/>
                  </a:solidFill>
                </a:uFill>
                <a:hlinkClick r:id="rId4"/>
              </a:rPr>
              <a:t> </a:t>
            </a:r>
            <a:r>
              <a:rPr u="sng" spc="-10" dirty="0">
                <a:solidFill>
                  <a:srgbClr val="0562C1"/>
                </a:solidFill>
                <a:uFill>
                  <a:solidFill>
                    <a:srgbClr val="0562C1"/>
                  </a:solidFill>
                </a:uFill>
                <a:hlinkClick r:id="" action="ppaction://noaction"/>
              </a:rPr>
              <a:t>(illinois.gov)</a:t>
            </a:r>
          </a:p>
          <a:p>
            <a:pPr>
              <a:lnSpc>
                <a:spcPct val="100000"/>
              </a:lnSpc>
              <a:spcBef>
                <a:spcPts val="1545"/>
              </a:spcBef>
              <a:buFont typeface="Arial"/>
              <a:buChar char="•"/>
            </a:pPr>
            <a:endParaRPr u="sng" spc="-10" dirty="0">
              <a:solidFill>
                <a:srgbClr val="0562C1"/>
              </a:solidFill>
              <a:uFill>
                <a:solidFill>
                  <a:srgbClr val="0562C1"/>
                </a:solidFill>
              </a:uFill>
              <a:hlinkClick r:id="" action="ppaction://noaction"/>
            </a:endParaRPr>
          </a:p>
          <a:p>
            <a:pPr marL="182245" indent="-169545">
              <a:lnSpc>
                <a:spcPct val="100000"/>
              </a:lnSpc>
              <a:buChar char="•"/>
              <a:tabLst>
                <a:tab pos="182245" algn="l"/>
              </a:tabLst>
            </a:pPr>
            <a:r>
              <a:rPr spc="-204" dirty="0"/>
              <a:t>Check</a:t>
            </a:r>
            <a:r>
              <a:rPr spc="-145" dirty="0"/>
              <a:t> </a:t>
            </a:r>
            <a:r>
              <a:rPr dirty="0"/>
              <a:t>out</a:t>
            </a:r>
            <a:r>
              <a:rPr spc="-120" dirty="0"/>
              <a:t> </a:t>
            </a:r>
            <a:r>
              <a:rPr spc="-35" dirty="0"/>
              <a:t>the</a:t>
            </a:r>
            <a:r>
              <a:rPr spc="-110" dirty="0"/>
              <a:t> </a:t>
            </a:r>
            <a:r>
              <a:rPr spc="-60" dirty="0"/>
              <a:t>definitions</a:t>
            </a:r>
            <a:r>
              <a:rPr spc="-120" dirty="0"/>
              <a:t> </a:t>
            </a:r>
            <a:r>
              <a:rPr dirty="0"/>
              <a:t>of</a:t>
            </a:r>
            <a:r>
              <a:rPr spc="-110" dirty="0"/>
              <a:t> </a:t>
            </a:r>
            <a:r>
              <a:rPr spc="-114" dirty="0"/>
              <a:t>common</a:t>
            </a:r>
            <a:r>
              <a:rPr spc="-130" dirty="0"/>
              <a:t> </a:t>
            </a:r>
            <a:r>
              <a:rPr spc="-75" dirty="0"/>
              <a:t>terms</a:t>
            </a:r>
            <a:r>
              <a:rPr spc="-145" dirty="0"/>
              <a:t> </a:t>
            </a:r>
            <a:r>
              <a:rPr spc="-45" dirty="0"/>
              <a:t>at</a:t>
            </a:r>
            <a:r>
              <a:rPr spc="-120" dirty="0"/>
              <a:t> </a:t>
            </a:r>
            <a:r>
              <a:rPr u="sng" spc="-160" dirty="0">
                <a:solidFill>
                  <a:srgbClr val="0562C1"/>
                </a:solidFill>
                <a:uFill>
                  <a:solidFill>
                    <a:srgbClr val="0562C1"/>
                  </a:solidFill>
                </a:uFill>
                <a:hlinkClick r:id="rId5"/>
              </a:rPr>
              <a:t>Glossary</a:t>
            </a:r>
            <a:r>
              <a:rPr u="sng" spc="-125" dirty="0">
                <a:solidFill>
                  <a:srgbClr val="0562C1"/>
                </a:solidFill>
                <a:uFill>
                  <a:solidFill>
                    <a:srgbClr val="0562C1"/>
                  </a:solidFill>
                </a:uFill>
                <a:hlinkClick r:id="rId5"/>
              </a:rPr>
              <a:t> </a:t>
            </a:r>
            <a:r>
              <a:rPr u="sng" spc="475" dirty="0">
                <a:solidFill>
                  <a:srgbClr val="0562C1"/>
                </a:solidFill>
                <a:uFill>
                  <a:solidFill>
                    <a:srgbClr val="0562C1"/>
                  </a:solidFill>
                </a:uFill>
                <a:hlinkClick r:id="rId5"/>
              </a:rPr>
              <a:t>|</a:t>
            </a:r>
            <a:r>
              <a:rPr u="sng" spc="-120" dirty="0">
                <a:solidFill>
                  <a:srgbClr val="0562C1"/>
                </a:solidFill>
                <a:uFill>
                  <a:solidFill>
                    <a:srgbClr val="0562C1"/>
                  </a:solidFill>
                </a:uFill>
                <a:hlinkClick r:id="rId5"/>
              </a:rPr>
              <a:t> </a:t>
            </a:r>
            <a:r>
              <a:rPr u="sng" spc="-390" dirty="0">
                <a:solidFill>
                  <a:srgbClr val="0562C1"/>
                </a:solidFill>
                <a:uFill>
                  <a:solidFill>
                    <a:srgbClr val="0562C1"/>
                  </a:solidFill>
                </a:uFill>
                <a:hlinkClick r:id="rId5"/>
              </a:rPr>
              <a:t>HFS</a:t>
            </a:r>
            <a:r>
              <a:rPr u="sng" spc="-130" dirty="0">
                <a:solidFill>
                  <a:srgbClr val="0562C1"/>
                </a:solidFill>
                <a:uFill>
                  <a:solidFill>
                    <a:srgbClr val="0562C1"/>
                  </a:solidFill>
                </a:uFill>
                <a:hlinkClick r:id="rId5"/>
              </a:rPr>
              <a:t> </a:t>
            </a:r>
            <a:r>
              <a:rPr u="sng" spc="-10" dirty="0">
                <a:solidFill>
                  <a:srgbClr val="0562C1"/>
                </a:solidFill>
                <a:uFill>
                  <a:solidFill>
                    <a:srgbClr val="0562C1"/>
                  </a:solidFill>
                </a:uFill>
                <a:hlinkClick r:id="" action="ppaction://noaction"/>
              </a:rPr>
              <a:t>(illinois.gov)</a:t>
            </a:r>
          </a:p>
          <a:p>
            <a:pPr>
              <a:lnSpc>
                <a:spcPct val="100000"/>
              </a:lnSpc>
              <a:spcBef>
                <a:spcPts val="1445"/>
              </a:spcBef>
              <a:buFont typeface="Arial"/>
              <a:buChar char="•"/>
            </a:pPr>
            <a:endParaRPr u="sng" spc="-10" dirty="0">
              <a:solidFill>
                <a:srgbClr val="0562C1"/>
              </a:solidFill>
              <a:uFill>
                <a:solidFill>
                  <a:srgbClr val="0562C1"/>
                </a:solidFill>
              </a:uFill>
              <a:hlinkClick r:id="" action="ppaction://noaction"/>
            </a:endParaRPr>
          </a:p>
          <a:p>
            <a:pPr marL="123825" marR="5080" indent="-120014">
              <a:lnSpc>
                <a:spcPts val="2590"/>
              </a:lnSpc>
              <a:buChar char="•"/>
              <a:tabLst>
                <a:tab pos="123825" algn="l"/>
              </a:tabLst>
            </a:pPr>
            <a:r>
              <a:rPr spc="-270" dirty="0"/>
              <a:t>FAQ’s</a:t>
            </a:r>
            <a:r>
              <a:rPr spc="-130" dirty="0"/>
              <a:t> </a:t>
            </a:r>
            <a:r>
              <a:rPr spc="-165" dirty="0"/>
              <a:t>can</a:t>
            </a:r>
            <a:r>
              <a:rPr spc="-114" dirty="0"/>
              <a:t> </a:t>
            </a:r>
            <a:r>
              <a:rPr spc="-130" dirty="0"/>
              <a:t>be</a:t>
            </a:r>
            <a:r>
              <a:rPr spc="-100" dirty="0"/>
              <a:t> </a:t>
            </a:r>
            <a:r>
              <a:rPr spc="-65" dirty="0"/>
              <a:t>found</a:t>
            </a:r>
            <a:r>
              <a:rPr spc="-95" dirty="0"/>
              <a:t> </a:t>
            </a:r>
            <a:r>
              <a:rPr spc="-45" dirty="0"/>
              <a:t>at</a:t>
            </a:r>
            <a:r>
              <a:rPr spc="-105" dirty="0"/>
              <a:t> </a:t>
            </a:r>
            <a:r>
              <a:rPr u="sng" spc="-95" dirty="0">
                <a:solidFill>
                  <a:srgbClr val="0562C1"/>
                </a:solidFill>
                <a:uFill>
                  <a:solidFill>
                    <a:srgbClr val="0562C1"/>
                  </a:solidFill>
                </a:uFill>
                <a:hlinkClick r:id="rId6"/>
              </a:rPr>
              <a:t>Frequently</a:t>
            </a:r>
            <a:r>
              <a:rPr u="sng" spc="-105" dirty="0">
                <a:solidFill>
                  <a:srgbClr val="0562C1"/>
                </a:solidFill>
                <a:uFill>
                  <a:solidFill>
                    <a:srgbClr val="0562C1"/>
                  </a:solidFill>
                </a:uFill>
                <a:hlinkClick r:id="rId6"/>
              </a:rPr>
              <a:t> </a:t>
            </a:r>
            <a:r>
              <a:rPr u="sng" spc="-180" dirty="0">
                <a:solidFill>
                  <a:srgbClr val="0562C1"/>
                </a:solidFill>
                <a:uFill>
                  <a:solidFill>
                    <a:srgbClr val="0562C1"/>
                  </a:solidFill>
                </a:uFill>
                <a:hlinkClick r:id="rId6"/>
              </a:rPr>
              <a:t>Asked</a:t>
            </a:r>
            <a:r>
              <a:rPr u="sng" spc="-114" dirty="0">
                <a:solidFill>
                  <a:srgbClr val="0562C1"/>
                </a:solidFill>
                <a:uFill>
                  <a:solidFill>
                    <a:srgbClr val="0562C1"/>
                  </a:solidFill>
                </a:uFill>
                <a:hlinkClick r:id="rId6"/>
              </a:rPr>
              <a:t> </a:t>
            </a:r>
            <a:r>
              <a:rPr u="sng" spc="-125" dirty="0">
                <a:solidFill>
                  <a:srgbClr val="0562C1"/>
                </a:solidFill>
                <a:uFill>
                  <a:solidFill>
                    <a:srgbClr val="0562C1"/>
                  </a:solidFill>
                </a:uFill>
                <a:hlinkClick r:id="rId6"/>
              </a:rPr>
              <a:t>Questions</a:t>
            </a:r>
            <a:r>
              <a:rPr u="sng" spc="-120" dirty="0">
                <a:solidFill>
                  <a:srgbClr val="0562C1"/>
                </a:solidFill>
                <a:uFill>
                  <a:solidFill>
                    <a:srgbClr val="0562C1"/>
                  </a:solidFill>
                </a:uFill>
                <a:hlinkClick r:id="rId6"/>
              </a:rPr>
              <a:t> </a:t>
            </a:r>
            <a:r>
              <a:rPr u="sng" spc="-80" dirty="0">
                <a:solidFill>
                  <a:srgbClr val="0562C1"/>
                </a:solidFill>
                <a:uFill>
                  <a:solidFill>
                    <a:srgbClr val="0562C1"/>
                  </a:solidFill>
                </a:uFill>
                <a:hlinkClick r:id="rId6"/>
              </a:rPr>
              <a:t>(illinois.gov)</a:t>
            </a:r>
            <a:r>
              <a:rPr spc="-114" dirty="0">
                <a:solidFill>
                  <a:srgbClr val="0562C1"/>
                </a:solidFill>
              </a:rPr>
              <a:t> </a:t>
            </a:r>
            <a:r>
              <a:rPr dirty="0"/>
              <a:t>to</a:t>
            </a:r>
            <a:r>
              <a:rPr spc="-110" dirty="0"/>
              <a:t> </a:t>
            </a:r>
            <a:r>
              <a:rPr spc="-85" dirty="0"/>
              <a:t>help</a:t>
            </a:r>
            <a:r>
              <a:rPr spc="-105" dirty="0"/>
              <a:t> </a:t>
            </a:r>
            <a:r>
              <a:rPr spc="-120" dirty="0"/>
              <a:t>resolve</a:t>
            </a:r>
            <a:r>
              <a:rPr spc="-80" dirty="0"/>
              <a:t> </a:t>
            </a:r>
            <a:r>
              <a:rPr spc="-10" dirty="0"/>
              <a:t>common </a:t>
            </a:r>
            <a:r>
              <a:rPr spc="-105" dirty="0"/>
              <a:t>questions</a:t>
            </a:r>
            <a:r>
              <a:rPr spc="-110" dirty="0"/>
              <a:t> </a:t>
            </a:r>
            <a:r>
              <a:rPr spc="-130" dirty="0"/>
              <a:t>and</a:t>
            </a:r>
            <a:r>
              <a:rPr spc="-110" dirty="0"/>
              <a:t> </a:t>
            </a:r>
            <a:r>
              <a:rPr spc="-95" dirty="0"/>
              <a:t>problems</a:t>
            </a:r>
            <a:r>
              <a:rPr spc="-105" dirty="0"/>
              <a:t> </a:t>
            </a:r>
            <a:r>
              <a:rPr spc="-85" dirty="0"/>
              <a:t>when</a:t>
            </a:r>
            <a:r>
              <a:rPr spc="-120" dirty="0"/>
              <a:t> </a:t>
            </a:r>
            <a:r>
              <a:rPr spc="-65" dirty="0"/>
              <a:t>submitting</a:t>
            </a:r>
            <a:r>
              <a:rPr spc="-125" dirty="0"/>
              <a:t> </a:t>
            </a:r>
            <a:r>
              <a:rPr spc="-10" dirty="0"/>
              <a:t>applications.</a:t>
            </a:r>
          </a:p>
          <a:p>
            <a:pPr>
              <a:lnSpc>
                <a:spcPct val="100000"/>
              </a:lnSpc>
              <a:spcBef>
                <a:spcPts val="1380"/>
              </a:spcBef>
              <a:buFont typeface="Arial"/>
              <a:buChar char="•"/>
            </a:pPr>
            <a:endParaRPr spc="-10" dirty="0"/>
          </a:p>
          <a:p>
            <a:pPr marL="123825" indent="-119380">
              <a:lnSpc>
                <a:spcPct val="100000"/>
              </a:lnSpc>
              <a:buChar char="•"/>
              <a:tabLst>
                <a:tab pos="123825" algn="l"/>
              </a:tabLst>
            </a:pPr>
            <a:r>
              <a:rPr spc="-140" dirty="0"/>
              <a:t>General</a:t>
            </a:r>
            <a:r>
              <a:rPr spc="-114" dirty="0"/>
              <a:t> </a:t>
            </a:r>
            <a:r>
              <a:rPr spc="-105" dirty="0"/>
              <a:t>questions</a:t>
            </a:r>
            <a:r>
              <a:rPr spc="-95" dirty="0"/>
              <a:t> </a:t>
            </a:r>
            <a:r>
              <a:rPr spc="-114" dirty="0"/>
              <a:t>regarding</a:t>
            </a:r>
            <a:r>
              <a:rPr spc="-120" dirty="0"/>
              <a:t> </a:t>
            </a:r>
            <a:r>
              <a:rPr spc="-265" dirty="0"/>
              <a:t>IMPACT</a:t>
            </a:r>
            <a:r>
              <a:rPr spc="-110" dirty="0"/>
              <a:t> </a:t>
            </a:r>
            <a:r>
              <a:rPr spc="-165" dirty="0"/>
              <a:t>can</a:t>
            </a:r>
            <a:r>
              <a:rPr spc="-114" dirty="0"/>
              <a:t> </a:t>
            </a:r>
            <a:r>
              <a:rPr spc="-130" dirty="0"/>
              <a:t>be</a:t>
            </a:r>
            <a:r>
              <a:rPr spc="-100" dirty="0"/>
              <a:t> </a:t>
            </a:r>
            <a:r>
              <a:rPr spc="-145" dirty="0"/>
              <a:t>addressed</a:t>
            </a:r>
            <a:r>
              <a:rPr spc="-95" dirty="0"/>
              <a:t> </a:t>
            </a:r>
            <a:r>
              <a:rPr spc="-25" dirty="0"/>
              <a:t>to:</a:t>
            </a:r>
          </a:p>
          <a:p>
            <a:pPr marL="711200" lvl="1" indent="-244475">
              <a:lnSpc>
                <a:spcPct val="100000"/>
              </a:lnSpc>
              <a:spcBef>
                <a:spcPts val="204"/>
              </a:spcBef>
              <a:buSzPct val="95833"/>
              <a:buFont typeface="Wingdings"/>
              <a:buChar char=""/>
              <a:tabLst>
                <a:tab pos="711200" algn="l"/>
                <a:tab pos="1607820" algn="l"/>
              </a:tabLst>
            </a:pPr>
            <a:r>
              <a:rPr sz="2400" spc="-10" dirty="0">
                <a:latin typeface="Arial"/>
                <a:cs typeface="Arial"/>
              </a:rPr>
              <a:t>Email:</a:t>
            </a:r>
            <a:r>
              <a:rPr sz="2400" dirty="0">
                <a:latin typeface="Arial"/>
                <a:cs typeface="Arial"/>
              </a:rPr>
              <a:t>	</a:t>
            </a:r>
            <a:r>
              <a:rPr sz="2400" u="sng" spc="-114" dirty="0">
                <a:solidFill>
                  <a:srgbClr val="0562C1"/>
                </a:solidFill>
                <a:uFill>
                  <a:solidFill>
                    <a:srgbClr val="0562C1"/>
                  </a:solidFill>
                </a:uFill>
                <a:latin typeface="Arial"/>
                <a:cs typeface="Arial"/>
                <a:hlinkClick r:id="rId7"/>
              </a:rPr>
              <a:t>IMPACT.Help@Illinois.gov</a:t>
            </a:r>
            <a:endParaRPr sz="2400">
              <a:latin typeface="Arial"/>
              <a:cs typeface="Arial"/>
            </a:endParaRPr>
          </a:p>
        </p:txBody>
      </p:sp>
      <p:sp>
        <p:nvSpPr>
          <p:cNvPr id="8" name="object 8"/>
          <p:cNvSpPr txBox="1">
            <a:spLocks noGrp="1"/>
          </p:cNvSpPr>
          <p:nvPr>
            <p:ph type="dt" sz="half" idx="6"/>
          </p:nvPr>
        </p:nvSpPr>
        <p:spPr>
          <a:prstGeom prst="rect">
            <a:avLst/>
          </a:prstGeom>
        </p:spPr>
        <p:txBody>
          <a:bodyPr vert="horz" wrap="square" lIns="0" tIns="0" rIns="0" bIns="0" rtlCol="0">
            <a:spAutoFit/>
          </a:bodyPr>
          <a:lstStyle/>
          <a:p>
            <a:pPr marL="1270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10" normalizeH="0" baseline="0" noProof="0" dirty="0">
                <a:ln>
                  <a:noFill/>
                </a:ln>
                <a:solidFill>
                  <a:srgbClr val="888888"/>
                </a:solidFill>
                <a:effectLst/>
                <a:uLnTx/>
                <a:uFillTx/>
                <a:latin typeface="Arial"/>
                <a:cs typeface="Arial"/>
              </a:rPr>
              <a:t>12/19/2023</a:t>
            </a: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888888"/>
                </a:solidFill>
                <a:effectLst/>
                <a:uLnTx/>
                <a:uFillTx/>
                <a:latin typeface="Arial"/>
                <a:cs typeface="Arial"/>
              </a:rPr>
              <a:pPr marL="38100" marR="0" lvl="0" indent="0" defTabSz="914400" eaLnBrk="1" fontAlgn="auto" latinLnBrk="0" hangingPunct="1">
                <a:lnSpc>
                  <a:spcPts val="1240"/>
                </a:lnSpc>
                <a:spcBef>
                  <a:spcPts val="0"/>
                </a:spcBef>
                <a:spcAft>
                  <a:spcPts val="0"/>
                </a:spcAft>
                <a:buClrTx/>
                <a:buSzTx/>
                <a:buFontTx/>
                <a:buNone/>
                <a:tabLst/>
                <a:defRPr/>
              </a:pPr>
              <a:t>64</a:t>
            </a:fld>
            <a:endParaRPr kumimoji="0" sz="1200" b="0" i="0" u="none" strike="noStrike" kern="0" cap="none" spc="-25" normalizeH="0" baseline="0" noProof="0" dirty="0">
              <a:ln>
                <a:noFill/>
              </a:ln>
              <a:solidFill>
                <a:srgbClr val="888888"/>
              </a:solidFill>
              <a:effectLst/>
              <a:uLnTx/>
              <a:uFillTx/>
              <a:latin typeface="Arial"/>
              <a:cs typeface="Arial"/>
            </a:endParaRPr>
          </a:p>
        </p:txBody>
      </p:sp>
      <p:sp>
        <p:nvSpPr>
          <p:cNvPr id="7" name="object 7"/>
          <p:cNvSpPr txBox="1">
            <a:spLocks noGrp="1"/>
          </p:cNvSpPr>
          <p:nvPr>
            <p:ph type="title"/>
          </p:nvPr>
        </p:nvSpPr>
        <p:spPr>
          <a:xfrm>
            <a:off x="78739" y="148843"/>
            <a:ext cx="1471295" cy="452120"/>
          </a:xfrm>
          <a:prstGeom prst="rect">
            <a:avLst/>
          </a:prstGeom>
        </p:spPr>
        <p:txBody>
          <a:bodyPr vert="horz" wrap="square" lIns="0" tIns="12065" rIns="0" bIns="0" rtlCol="0">
            <a:spAutoFit/>
          </a:bodyPr>
          <a:lstStyle/>
          <a:p>
            <a:pPr marL="12700">
              <a:lnSpc>
                <a:spcPct val="100000"/>
              </a:lnSpc>
              <a:spcBef>
                <a:spcPts val="95"/>
              </a:spcBef>
            </a:pPr>
            <a:r>
              <a:rPr spc="-225" dirty="0"/>
              <a:t>Resources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F0801-A80F-8A6F-6D2C-A182F2C0AB8E}"/>
              </a:ext>
            </a:extLst>
          </p:cNvPr>
          <p:cNvSpPr>
            <a:spLocks noGrp="1"/>
          </p:cNvSpPr>
          <p:nvPr>
            <p:ph type="title"/>
          </p:nvPr>
        </p:nvSpPr>
        <p:spPr/>
        <p:txBody>
          <a:bodyPr/>
          <a:lstStyle/>
          <a:p>
            <a:r>
              <a:rPr lang="en-US" dirty="0"/>
              <a:t>Completing the MCO Universal Roster</a:t>
            </a:r>
          </a:p>
        </p:txBody>
      </p:sp>
    </p:spTree>
    <p:extLst>
      <p:ext uri="{BB962C8B-B14F-4D97-AF65-F5344CB8AC3E}">
        <p14:creationId xmlns:p14="http://schemas.microsoft.com/office/powerpoint/2010/main" val="3438599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ECC9A4E-7996-884A-8014-3A820DB8AF28}"/>
              </a:ext>
            </a:extLst>
          </p:cNvPr>
          <p:cNvSpPr>
            <a:spLocks noGrp="1"/>
          </p:cNvSpPr>
          <p:nvPr>
            <p:ph type="sldNum" sz="quarter" idx="12"/>
          </p:nvPr>
        </p:nvSpPr>
        <p:spPr/>
        <p:txBody>
          <a:bodyPr/>
          <a:lstStyle/>
          <a:p>
            <a:fld id="{5460294B-E998-004D-B0B7-97D3C6A5C2F0}" type="slidenum">
              <a:rPr lang="en-US" smtClean="0"/>
              <a:t>66</a:t>
            </a:fld>
            <a:endParaRPr lang="en-US"/>
          </a:p>
        </p:txBody>
      </p:sp>
      <p:sp>
        <p:nvSpPr>
          <p:cNvPr id="5" name="Text Placeholder 4">
            <a:extLst>
              <a:ext uri="{FF2B5EF4-FFF2-40B4-BE49-F238E27FC236}">
                <a16:creationId xmlns:a16="http://schemas.microsoft.com/office/drawing/2014/main" id="{39FE9262-F08F-3246-BC6F-D735E34617BE}"/>
              </a:ext>
            </a:extLst>
          </p:cNvPr>
          <p:cNvSpPr>
            <a:spLocks noGrp="1"/>
          </p:cNvSpPr>
          <p:nvPr>
            <p:ph type="body" sz="quarter" idx="13"/>
          </p:nvPr>
        </p:nvSpPr>
        <p:spPr/>
        <p:txBody>
          <a:bodyPr>
            <a:normAutofit/>
          </a:bodyPr>
          <a:lstStyle/>
          <a:p>
            <a:r>
              <a:rPr lang="en-US" sz="3200" dirty="0">
                <a:solidFill>
                  <a:schemeClr val="accent1"/>
                </a:solidFill>
              </a:rPr>
              <a:t>IMPACT vs the Universal Roster</a:t>
            </a:r>
          </a:p>
        </p:txBody>
      </p:sp>
      <p:sp>
        <p:nvSpPr>
          <p:cNvPr id="6" name="Rectangle 5">
            <a:extLst>
              <a:ext uri="{FF2B5EF4-FFF2-40B4-BE49-F238E27FC236}">
                <a16:creationId xmlns:a16="http://schemas.microsoft.com/office/drawing/2014/main" id="{23331FAC-00BA-E146-BAB3-2F37F9CE89FC}"/>
              </a:ext>
            </a:extLst>
          </p:cNvPr>
          <p:cNvSpPr/>
          <p:nvPr/>
        </p:nvSpPr>
        <p:spPr>
          <a:xfrm>
            <a:off x="262189" y="1078743"/>
            <a:ext cx="9214232" cy="3693319"/>
          </a:xfrm>
          <a:prstGeom prst="rect">
            <a:avLst/>
          </a:prstGeom>
        </p:spPr>
        <p:txBody>
          <a:bodyPr wrap="square">
            <a:spAutoFit/>
          </a:bodyPr>
          <a:lstStyle/>
          <a:p>
            <a:pPr marL="285750" indent="-285750">
              <a:buClr>
                <a:schemeClr val="accent1"/>
              </a:buClr>
              <a:buSzPct val="80000"/>
              <a:buFont typeface="System Font Regular"/>
              <a:buChar char="►"/>
            </a:pPr>
            <a:r>
              <a:rPr lang="en-US" dirty="0">
                <a:solidFill>
                  <a:schemeClr val="bg2">
                    <a:lumMod val="25000"/>
                  </a:schemeClr>
                </a:solidFill>
              </a:rPr>
              <a:t>IMPACT is the HFS on-line Medicaid </a:t>
            </a:r>
            <a:r>
              <a:rPr lang="en-US" i="1" dirty="0">
                <a:solidFill>
                  <a:schemeClr val="bg2">
                    <a:lumMod val="25000"/>
                  </a:schemeClr>
                </a:solidFill>
              </a:rPr>
              <a:t>credentialing</a:t>
            </a:r>
            <a:r>
              <a:rPr lang="en-US" dirty="0">
                <a:solidFill>
                  <a:schemeClr val="bg2">
                    <a:lumMod val="25000"/>
                  </a:schemeClr>
                </a:solidFill>
              </a:rPr>
              <a:t> system for providers.  MCOs no longer credential providers for Medicaid. </a:t>
            </a:r>
          </a:p>
          <a:p>
            <a:pPr marL="285750" indent="-285750">
              <a:buClr>
                <a:schemeClr val="accent1"/>
              </a:buClr>
              <a:buSzPct val="80000"/>
              <a:buFont typeface="System Font Regular"/>
              <a:buChar char="►"/>
            </a:pPr>
            <a:endParaRPr lang="en-US" dirty="0">
              <a:solidFill>
                <a:schemeClr val="bg2">
                  <a:lumMod val="25000"/>
                </a:schemeClr>
              </a:solidFill>
            </a:endParaRPr>
          </a:p>
          <a:p>
            <a:pPr marL="285750" indent="-285750">
              <a:buClr>
                <a:schemeClr val="accent1"/>
              </a:buClr>
              <a:buSzPct val="80000"/>
              <a:buFont typeface="System Font Regular"/>
              <a:buChar char="►"/>
            </a:pPr>
            <a:r>
              <a:rPr lang="en-US" dirty="0">
                <a:solidFill>
                  <a:schemeClr val="bg2">
                    <a:lumMod val="25000"/>
                  </a:schemeClr>
                </a:solidFill>
              </a:rPr>
              <a:t>Once an IMPACT application is approved by HFS, the provider is considered credentialed with the State and all MCOs to provide services (i.e., they have the requisite certifications, licenses, registrations, etc.).</a:t>
            </a:r>
          </a:p>
          <a:p>
            <a:pPr marL="285750" indent="-285750">
              <a:buClr>
                <a:schemeClr val="accent1"/>
              </a:buClr>
              <a:buSzPct val="80000"/>
              <a:buFont typeface="System Font Regular"/>
              <a:buChar char="►"/>
            </a:pPr>
            <a:endParaRPr lang="en-US" dirty="0">
              <a:solidFill>
                <a:schemeClr val="bg2">
                  <a:lumMod val="25000"/>
                </a:schemeClr>
              </a:solidFill>
            </a:endParaRPr>
          </a:p>
          <a:p>
            <a:pPr marL="285750" indent="-285750">
              <a:buClr>
                <a:schemeClr val="accent1"/>
              </a:buClr>
              <a:buSzPct val="80000"/>
              <a:buFont typeface="System Font Regular"/>
              <a:buChar char="►"/>
            </a:pPr>
            <a:r>
              <a:rPr lang="en-US" dirty="0">
                <a:solidFill>
                  <a:schemeClr val="bg2">
                    <a:lumMod val="25000"/>
                  </a:schemeClr>
                </a:solidFill>
              </a:rPr>
              <a:t>Credentialing on its own does not mean a provider and a health plan will be doing business together. Provider and plans must still enter contractual relationships and satisfy all necessary operational requirements. </a:t>
            </a:r>
          </a:p>
          <a:p>
            <a:pPr marL="285750" indent="-285750">
              <a:buClr>
                <a:schemeClr val="accent1"/>
              </a:buClr>
              <a:buSzPct val="80000"/>
              <a:buFont typeface="System Font Regular"/>
              <a:buChar char="►"/>
            </a:pPr>
            <a:endParaRPr lang="en-US" dirty="0">
              <a:solidFill>
                <a:schemeClr val="bg2">
                  <a:lumMod val="25000"/>
                </a:schemeClr>
              </a:solidFill>
            </a:endParaRPr>
          </a:p>
          <a:p>
            <a:pPr marL="285750" indent="-285750">
              <a:buClr>
                <a:schemeClr val="accent1"/>
              </a:buClr>
              <a:buSzPct val="80000"/>
              <a:buFont typeface="System Font Regular"/>
              <a:buChar char="►"/>
            </a:pPr>
            <a:r>
              <a:rPr lang="en-US" dirty="0">
                <a:solidFill>
                  <a:schemeClr val="bg2">
                    <a:lumMod val="25000"/>
                  </a:schemeClr>
                </a:solidFill>
              </a:rPr>
              <a:t>Currently, MCOs do not receive everything they need from the IMPACT provider file - hence the Universal Roster.  HFS does NOT require submission of the Roster.</a:t>
            </a:r>
          </a:p>
        </p:txBody>
      </p:sp>
      <p:graphicFrame>
        <p:nvGraphicFramePr>
          <p:cNvPr id="2" name="Diagram 1">
            <a:extLst>
              <a:ext uri="{FF2B5EF4-FFF2-40B4-BE49-F238E27FC236}">
                <a16:creationId xmlns:a16="http://schemas.microsoft.com/office/drawing/2014/main" id="{1CE49110-053E-A4E8-C2FC-0D37D2157731}"/>
              </a:ext>
            </a:extLst>
          </p:cNvPr>
          <p:cNvGraphicFramePr/>
          <p:nvPr>
            <p:extLst>
              <p:ext uri="{D42A27DB-BD31-4B8C-83A1-F6EECF244321}">
                <p14:modId xmlns:p14="http://schemas.microsoft.com/office/powerpoint/2010/main" val="572948725"/>
              </p:ext>
            </p:extLst>
          </p:nvPr>
        </p:nvGraphicFramePr>
        <p:xfrm>
          <a:off x="774577" y="4716737"/>
          <a:ext cx="9214232" cy="1689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Clipboard - Free files and folders icons">
            <a:extLst>
              <a:ext uri="{FF2B5EF4-FFF2-40B4-BE49-F238E27FC236}">
                <a16:creationId xmlns:a16="http://schemas.microsoft.com/office/drawing/2014/main" id="{C85CB95B-E162-5282-3773-AA77F24BF8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9553" y="5279052"/>
            <a:ext cx="620445" cy="620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5792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B7318-6B7E-8446-BA6C-069A6811B51F}"/>
              </a:ext>
            </a:extLst>
          </p:cNvPr>
          <p:cNvSpPr>
            <a:spLocks noGrp="1"/>
          </p:cNvSpPr>
          <p:nvPr>
            <p:ph type="title"/>
          </p:nvPr>
        </p:nvSpPr>
        <p:spPr>
          <a:xfrm>
            <a:off x="444860" y="110892"/>
            <a:ext cx="8596668" cy="1320800"/>
          </a:xfrm>
        </p:spPr>
        <p:txBody>
          <a:bodyPr>
            <a:normAutofit/>
          </a:bodyPr>
          <a:lstStyle/>
          <a:p>
            <a:r>
              <a:rPr lang="en-US" sz="3200" dirty="0"/>
              <a:t>Basic Do’s and Don’ts</a:t>
            </a:r>
          </a:p>
        </p:txBody>
      </p:sp>
      <p:sp>
        <p:nvSpPr>
          <p:cNvPr id="3" name="Content Placeholder 2">
            <a:extLst>
              <a:ext uri="{FF2B5EF4-FFF2-40B4-BE49-F238E27FC236}">
                <a16:creationId xmlns:a16="http://schemas.microsoft.com/office/drawing/2014/main" id="{0459AC1D-CBAC-C442-AB6F-02556DD6CC89}"/>
              </a:ext>
            </a:extLst>
          </p:cNvPr>
          <p:cNvSpPr>
            <a:spLocks noGrp="1"/>
          </p:cNvSpPr>
          <p:nvPr>
            <p:ph idx="1"/>
          </p:nvPr>
        </p:nvSpPr>
        <p:spPr>
          <a:xfrm>
            <a:off x="337448" y="898292"/>
            <a:ext cx="9505052" cy="4441232"/>
          </a:xfrm>
        </p:spPr>
        <p:txBody>
          <a:bodyPr>
            <a:noAutofit/>
          </a:bodyPr>
          <a:lstStyle/>
          <a:p>
            <a:pPr>
              <a:lnSpc>
                <a:spcPct val="120000"/>
              </a:lnSpc>
              <a:spcBef>
                <a:spcPts val="0"/>
              </a:spcBef>
              <a:buFont typeface="System Font Regular"/>
              <a:buChar char="►"/>
            </a:pPr>
            <a:r>
              <a:rPr lang="en-US" sz="1600" dirty="0">
                <a:solidFill>
                  <a:schemeClr val="bg2">
                    <a:lumMod val="25000"/>
                  </a:schemeClr>
                </a:solidFill>
              </a:rPr>
              <a:t>Submit your full Universal Roster to the MCO at the SAME TIME you complete your IMPACT registration to avoid unnecessary delays in your ability to bill. Per statute, MCOs’ liability for claims payment is the later of: </a:t>
            </a:r>
          </a:p>
          <a:p>
            <a:pPr lvl="1">
              <a:lnSpc>
                <a:spcPct val="120000"/>
              </a:lnSpc>
              <a:spcBef>
                <a:spcPts val="0"/>
              </a:spcBef>
              <a:buFont typeface="Arial" panose="020B0604020202020204" pitchFamily="34" charset="0"/>
              <a:buChar char="•"/>
            </a:pPr>
            <a:r>
              <a:rPr lang="en-US" sz="1400" dirty="0"/>
              <a:t>The execution date of a network participation contract agreement. </a:t>
            </a:r>
          </a:p>
          <a:p>
            <a:pPr lvl="1">
              <a:lnSpc>
                <a:spcPct val="120000"/>
              </a:lnSpc>
              <a:spcBef>
                <a:spcPts val="0"/>
              </a:spcBef>
              <a:buFont typeface="Arial" panose="020B0604020202020204" pitchFamily="34" charset="0"/>
              <a:buChar char="•"/>
            </a:pPr>
            <a:r>
              <a:rPr lang="en-US" sz="1400" dirty="0"/>
              <a:t>The date the provider submits to the MCO the complete and accurate Universal Roster.  </a:t>
            </a:r>
          </a:p>
          <a:p>
            <a:pPr lvl="1">
              <a:lnSpc>
                <a:spcPct val="120000"/>
              </a:lnSpc>
              <a:spcBef>
                <a:spcPts val="0"/>
              </a:spcBef>
              <a:buFont typeface="Arial" panose="020B0604020202020204" pitchFamily="34" charset="0"/>
              <a:buChar char="•"/>
            </a:pPr>
            <a:r>
              <a:rPr lang="en-US" sz="1400" dirty="0"/>
              <a:t>The provider effective date contained within the Department’s IMPACT system.</a:t>
            </a:r>
            <a:endParaRPr lang="en-US" sz="1400" dirty="0">
              <a:solidFill>
                <a:schemeClr val="bg2">
                  <a:lumMod val="25000"/>
                </a:schemeClr>
              </a:solidFill>
            </a:endParaRPr>
          </a:p>
          <a:p>
            <a:pPr marL="0" indent="0">
              <a:lnSpc>
                <a:spcPct val="120000"/>
              </a:lnSpc>
              <a:spcBef>
                <a:spcPts val="0"/>
              </a:spcBef>
              <a:buNone/>
            </a:pPr>
            <a:endParaRPr lang="en-US" sz="1100" dirty="0">
              <a:solidFill>
                <a:schemeClr val="bg2">
                  <a:lumMod val="25000"/>
                </a:schemeClr>
              </a:solidFill>
            </a:endParaRPr>
          </a:p>
          <a:p>
            <a:pPr>
              <a:lnSpc>
                <a:spcPct val="120000"/>
              </a:lnSpc>
              <a:spcBef>
                <a:spcPts val="0"/>
              </a:spcBef>
              <a:buFont typeface="System Font Regular"/>
              <a:buChar char="►"/>
            </a:pPr>
            <a:r>
              <a:rPr lang="en-US" sz="1600" dirty="0">
                <a:solidFill>
                  <a:schemeClr val="bg2">
                    <a:lumMod val="25000"/>
                  </a:schemeClr>
                </a:solidFill>
              </a:rPr>
              <a:t>After initial submission, Universal Rosters should be submitted according to each plan’s requested cadence </a:t>
            </a:r>
          </a:p>
          <a:p>
            <a:pPr marL="866775" lvl="1" indent="-341313">
              <a:lnSpc>
                <a:spcPct val="120000"/>
              </a:lnSpc>
              <a:spcBef>
                <a:spcPts val="0"/>
              </a:spcBef>
              <a:buFont typeface="Arial" panose="020B0604020202020204" pitchFamily="34" charset="0"/>
              <a:buChar char="•"/>
            </a:pPr>
            <a:r>
              <a:rPr lang="en-US" sz="1400" dirty="0">
                <a:solidFill>
                  <a:schemeClr val="bg2">
                    <a:lumMod val="25000"/>
                  </a:schemeClr>
                </a:solidFill>
              </a:rPr>
              <a:t>Please check if plans can accept change files only or need full rosters monthly</a:t>
            </a:r>
          </a:p>
          <a:p>
            <a:pPr marL="866775" lvl="1" indent="-331788">
              <a:lnSpc>
                <a:spcPct val="120000"/>
              </a:lnSpc>
              <a:spcBef>
                <a:spcPts val="0"/>
              </a:spcBef>
              <a:buFont typeface="Arial" panose="020B0604020202020204" pitchFamily="34" charset="0"/>
              <a:buChar char="•"/>
            </a:pPr>
            <a:r>
              <a:rPr lang="en-US" sz="1400" dirty="0">
                <a:solidFill>
                  <a:schemeClr val="bg2">
                    <a:lumMod val="25000"/>
                  </a:schemeClr>
                </a:solidFill>
              </a:rPr>
              <a:t>Providers listed/changed on the roster will be loaded by the MCO within 30 days</a:t>
            </a:r>
          </a:p>
          <a:p>
            <a:pPr marL="707213" lvl="1" indent="-171450">
              <a:lnSpc>
                <a:spcPct val="120000"/>
              </a:lnSpc>
              <a:spcBef>
                <a:spcPts val="0"/>
              </a:spcBef>
              <a:buFont typeface="System Font Regular"/>
              <a:buChar char="►"/>
            </a:pPr>
            <a:endParaRPr lang="en-US" sz="1200" dirty="0">
              <a:solidFill>
                <a:schemeClr val="bg2">
                  <a:lumMod val="25000"/>
                </a:schemeClr>
              </a:solidFill>
            </a:endParaRPr>
          </a:p>
          <a:p>
            <a:pPr>
              <a:lnSpc>
                <a:spcPct val="120000"/>
              </a:lnSpc>
              <a:spcBef>
                <a:spcPts val="0"/>
              </a:spcBef>
              <a:buFont typeface="System Font Regular"/>
              <a:buChar char="►"/>
            </a:pPr>
            <a:r>
              <a:rPr lang="en-US" sz="1600" dirty="0">
                <a:solidFill>
                  <a:schemeClr val="bg2">
                    <a:lumMod val="25000"/>
                  </a:schemeClr>
                </a:solidFill>
              </a:rPr>
              <a:t>Universal Roster format</a:t>
            </a:r>
          </a:p>
          <a:p>
            <a:pPr marL="850900" lvl="2" indent="-342900">
              <a:lnSpc>
                <a:spcPct val="120000"/>
              </a:lnSpc>
              <a:spcBef>
                <a:spcPts val="0"/>
              </a:spcBef>
              <a:buFont typeface="Arial" panose="020B0604020202020204" pitchFamily="34" charset="0"/>
              <a:buChar char="•"/>
            </a:pPr>
            <a:r>
              <a:rPr lang="en-US" dirty="0">
                <a:solidFill>
                  <a:schemeClr val="bg2">
                    <a:lumMod val="25000"/>
                  </a:schemeClr>
                </a:solidFill>
              </a:rPr>
              <a:t>Providers are asked to use the most updated roster format (found at </a:t>
            </a:r>
            <a:r>
              <a:rPr lang="en-US" dirty="0">
                <a:solidFill>
                  <a:schemeClr val="bg2">
                    <a:lumMod val="25000"/>
                  </a:schemeClr>
                </a:solidFill>
                <a:hlinkClick r:id="rId3"/>
              </a:rPr>
              <a:t>http://www.iamhp.org/providers</a:t>
            </a:r>
            <a:r>
              <a:rPr lang="en-US" dirty="0">
                <a:solidFill>
                  <a:schemeClr val="bg2">
                    <a:lumMod val="25000"/>
                  </a:schemeClr>
                </a:solidFill>
              </a:rPr>
              <a:t>)</a:t>
            </a:r>
            <a:endParaRPr lang="en-US" sz="1200" dirty="0">
              <a:solidFill>
                <a:schemeClr val="bg2">
                  <a:lumMod val="25000"/>
                </a:schemeClr>
              </a:solidFill>
            </a:endParaRPr>
          </a:p>
          <a:p>
            <a:pPr marL="850900" lvl="2" indent="-342900">
              <a:lnSpc>
                <a:spcPct val="120000"/>
              </a:lnSpc>
              <a:spcBef>
                <a:spcPts val="0"/>
              </a:spcBef>
              <a:buFont typeface="Arial" panose="020B0604020202020204" pitchFamily="34" charset="0"/>
              <a:buChar char="•"/>
            </a:pPr>
            <a:r>
              <a:rPr lang="en-US" dirty="0">
                <a:solidFill>
                  <a:schemeClr val="bg2">
                    <a:lumMod val="25000"/>
                  </a:schemeClr>
                </a:solidFill>
              </a:rPr>
              <a:t>Do not delete columns or headers</a:t>
            </a:r>
          </a:p>
          <a:p>
            <a:pPr marL="850900" lvl="2" indent="-342900">
              <a:lnSpc>
                <a:spcPct val="120000"/>
              </a:lnSpc>
              <a:spcBef>
                <a:spcPts val="0"/>
              </a:spcBef>
              <a:buFont typeface="Arial" panose="020B0604020202020204" pitchFamily="34" charset="0"/>
              <a:buChar char="•"/>
            </a:pPr>
            <a:r>
              <a:rPr lang="en-US" dirty="0">
                <a:solidFill>
                  <a:schemeClr val="bg2">
                    <a:lumMod val="25000"/>
                  </a:schemeClr>
                </a:solidFill>
              </a:rPr>
              <a:t>Fields that are not applicable should be left </a:t>
            </a:r>
            <a:r>
              <a:rPr lang="en-US" i="1" u="sng" dirty="0">
                <a:solidFill>
                  <a:schemeClr val="bg2">
                    <a:lumMod val="25000"/>
                  </a:schemeClr>
                </a:solidFill>
              </a:rPr>
              <a:t>blank</a:t>
            </a:r>
            <a:r>
              <a:rPr lang="en-US" dirty="0">
                <a:solidFill>
                  <a:schemeClr val="bg2">
                    <a:lumMod val="25000"/>
                  </a:schemeClr>
                </a:solidFill>
              </a:rPr>
              <a:t> (i.e., do not state N/A) </a:t>
            </a:r>
          </a:p>
          <a:p>
            <a:pPr marL="850900" lvl="2" indent="-342900">
              <a:lnSpc>
                <a:spcPct val="120000"/>
              </a:lnSpc>
              <a:spcBef>
                <a:spcPts val="0"/>
              </a:spcBef>
              <a:buFont typeface="Arial" panose="020B0604020202020204" pitchFamily="34" charset="0"/>
              <a:buChar char="•"/>
            </a:pPr>
            <a:r>
              <a:rPr lang="en-US" dirty="0">
                <a:solidFill>
                  <a:schemeClr val="bg2">
                    <a:lumMod val="25000"/>
                  </a:schemeClr>
                </a:solidFill>
              </a:rPr>
              <a:t>Additional lines can be added to reflect additional locations for the provider.  </a:t>
            </a:r>
          </a:p>
          <a:p>
            <a:pPr marL="690563" lvl="2" indent="0">
              <a:lnSpc>
                <a:spcPct val="120000"/>
              </a:lnSpc>
              <a:spcBef>
                <a:spcPts val="0"/>
              </a:spcBef>
              <a:buNone/>
            </a:pPr>
            <a:endParaRPr lang="en-US" sz="1100" dirty="0">
              <a:solidFill>
                <a:schemeClr val="bg2">
                  <a:lumMod val="25000"/>
                </a:schemeClr>
              </a:solidFill>
            </a:endParaRPr>
          </a:p>
          <a:p>
            <a:pPr marL="355600" lvl="1" indent="-342900">
              <a:lnSpc>
                <a:spcPct val="120000"/>
              </a:lnSpc>
              <a:spcBef>
                <a:spcPts val="0"/>
              </a:spcBef>
              <a:buFont typeface="System Font Regular"/>
              <a:buChar char="►"/>
            </a:pPr>
            <a:r>
              <a:rPr lang="en-US" dirty="0">
                <a:solidFill>
                  <a:schemeClr val="bg2">
                    <a:lumMod val="25000"/>
                  </a:schemeClr>
                </a:solidFill>
              </a:rPr>
              <a:t>Incomplete rosters</a:t>
            </a:r>
          </a:p>
          <a:p>
            <a:pPr marL="850900" lvl="2" indent="-342900">
              <a:lnSpc>
                <a:spcPct val="120000"/>
              </a:lnSpc>
              <a:spcBef>
                <a:spcPts val="0"/>
              </a:spcBef>
              <a:buFont typeface="Arial" panose="020B0604020202020204" pitchFamily="34" charset="0"/>
              <a:buChar char="•"/>
            </a:pPr>
            <a:r>
              <a:rPr lang="en-US" dirty="0">
                <a:solidFill>
                  <a:schemeClr val="bg2">
                    <a:lumMod val="25000"/>
                  </a:schemeClr>
                </a:solidFill>
              </a:rPr>
              <a:t>Providers without complete information on the Universal Roster will </a:t>
            </a:r>
            <a:r>
              <a:rPr lang="en-US" u="sng" dirty="0">
                <a:solidFill>
                  <a:schemeClr val="bg2">
                    <a:lumMod val="25000"/>
                  </a:schemeClr>
                </a:solidFill>
              </a:rPr>
              <a:t>not</a:t>
            </a:r>
            <a:r>
              <a:rPr lang="en-US" dirty="0">
                <a:solidFill>
                  <a:schemeClr val="bg2">
                    <a:lumMod val="25000"/>
                  </a:schemeClr>
                </a:solidFill>
              </a:rPr>
              <a:t> be loaded by the MCO.</a:t>
            </a:r>
          </a:p>
          <a:p>
            <a:pPr marL="1033463" lvl="2" indent="-342900">
              <a:buFont typeface="Arial"/>
              <a:buChar char="•"/>
            </a:pPr>
            <a:endParaRPr lang="en-US" sz="3400" dirty="0">
              <a:solidFill>
                <a:schemeClr val="bg2">
                  <a:lumMod val="25000"/>
                </a:schemeClr>
              </a:solidFill>
            </a:endParaRPr>
          </a:p>
          <a:p>
            <a:endParaRPr lang="en-US" dirty="0"/>
          </a:p>
        </p:txBody>
      </p:sp>
    </p:spTree>
    <p:extLst>
      <p:ext uri="{BB962C8B-B14F-4D97-AF65-F5344CB8AC3E}">
        <p14:creationId xmlns:p14="http://schemas.microsoft.com/office/powerpoint/2010/main" val="9293857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AI-generated content may be incorrect.">
            <a:extLst>
              <a:ext uri="{FF2B5EF4-FFF2-40B4-BE49-F238E27FC236}">
                <a16:creationId xmlns:a16="http://schemas.microsoft.com/office/drawing/2014/main" id="{F1539E73-9D60-C7E6-85F5-99390288DF68}"/>
              </a:ext>
            </a:extLst>
          </p:cNvPr>
          <p:cNvPicPr>
            <a:picLocks noGrp="1" noChangeAspect="1"/>
          </p:cNvPicPr>
          <p:nvPr>
            <p:ph idx="1"/>
          </p:nvPr>
        </p:nvPicPr>
        <p:blipFill>
          <a:blip r:embed="rId2"/>
          <a:stretch>
            <a:fillRect/>
          </a:stretch>
        </p:blipFill>
        <p:spPr>
          <a:xfrm>
            <a:off x="103949" y="426007"/>
            <a:ext cx="11984101" cy="6005986"/>
          </a:xfrm>
        </p:spPr>
      </p:pic>
      <p:sp>
        <p:nvSpPr>
          <p:cNvPr id="6" name="Oval 5">
            <a:extLst>
              <a:ext uri="{FF2B5EF4-FFF2-40B4-BE49-F238E27FC236}">
                <a16:creationId xmlns:a16="http://schemas.microsoft.com/office/drawing/2014/main" id="{82A5DD73-EBB2-AB83-9B48-2211D14DDF63}"/>
              </a:ext>
            </a:extLst>
          </p:cNvPr>
          <p:cNvSpPr/>
          <p:nvPr/>
        </p:nvSpPr>
        <p:spPr>
          <a:xfrm>
            <a:off x="8229600" y="4339525"/>
            <a:ext cx="3858450" cy="141034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63782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FD4B9-8D28-994F-93A8-8B3FBBA65556}"/>
              </a:ext>
            </a:extLst>
          </p:cNvPr>
          <p:cNvSpPr>
            <a:spLocks noGrp="1"/>
          </p:cNvSpPr>
          <p:nvPr>
            <p:ph type="title"/>
          </p:nvPr>
        </p:nvSpPr>
        <p:spPr/>
        <p:txBody>
          <a:bodyPr/>
          <a:lstStyle/>
          <a:p>
            <a:r>
              <a:rPr lang="en-US" dirty="0"/>
              <a:t>Filling out the Universal Roster</a:t>
            </a:r>
          </a:p>
        </p:txBody>
      </p:sp>
      <p:sp>
        <p:nvSpPr>
          <p:cNvPr id="3" name="Content Placeholder 2">
            <a:extLst>
              <a:ext uri="{FF2B5EF4-FFF2-40B4-BE49-F238E27FC236}">
                <a16:creationId xmlns:a16="http://schemas.microsoft.com/office/drawing/2014/main" id="{0E167862-612D-BC4D-9EAE-6E5996470D9C}"/>
              </a:ext>
            </a:extLst>
          </p:cNvPr>
          <p:cNvSpPr>
            <a:spLocks noGrp="1"/>
          </p:cNvSpPr>
          <p:nvPr>
            <p:ph idx="1"/>
          </p:nvPr>
        </p:nvSpPr>
        <p:spPr>
          <a:xfrm>
            <a:off x="677334" y="1488613"/>
            <a:ext cx="8596668" cy="3880773"/>
          </a:xfrm>
        </p:spPr>
        <p:txBody>
          <a:bodyPr vert="horz" lIns="91440" tIns="45720" rIns="91440" bIns="45720" rtlCol="0" anchor="t">
            <a:normAutofit fontScale="92500" lnSpcReduction="20000"/>
          </a:bodyPr>
          <a:lstStyle/>
          <a:p>
            <a:pPr>
              <a:lnSpc>
                <a:spcPct val="110000"/>
              </a:lnSpc>
            </a:pPr>
            <a:r>
              <a:rPr lang="en-US" dirty="0"/>
              <a:t>The Universal Roster is a multi-tabbed Excel workbook:</a:t>
            </a:r>
            <a:br>
              <a:rPr lang="en-US" dirty="0"/>
            </a:br>
            <a:endParaRPr lang="en-US" dirty="0"/>
          </a:p>
          <a:p>
            <a:pPr lvl="1">
              <a:lnSpc>
                <a:spcPct val="110000"/>
              </a:lnSpc>
              <a:buFont typeface="Arial" panose="020B0604020202020204" pitchFamily="34" charset="0"/>
              <a:buChar char="•"/>
            </a:pPr>
            <a:r>
              <a:rPr lang="en-US" dirty="0"/>
              <a:t>The First Tab – INSTRUCTIONS – provides definitions and basic outline of how to complete the workbook.</a:t>
            </a:r>
            <a:br>
              <a:rPr lang="en-US" dirty="0"/>
            </a:br>
            <a:endParaRPr lang="en-US" dirty="0"/>
          </a:p>
          <a:p>
            <a:pPr lvl="1">
              <a:lnSpc>
                <a:spcPct val="110000"/>
              </a:lnSpc>
              <a:buFont typeface="Arial" panose="020B0604020202020204" pitchFamily="34" charset="0"/>
              <a:buChar char="•"/>
            </a:pPr>
            <a:r>
              <a:rPr lang="en-US" dirty="0"/>
              <a:t>There are three different sections (tabbed in green): Practitioners, Groups/Locations, and Facilities. </a:t>
            </a:r>
            <a:r>
              <a:rPr lang="en-US" b="1" dirty="0"/>
              <a:t>You will complete the Group and the Practitioner tabs only.</a:t>
            </a:r>
            <a:br>
              <a:rPr lang="en-US" b="1" dirty="0">
                <a:highlight>
                  <a:srgbClr val="FFFF00"/>
                </a:highlight>
              </a:rPr>
            </a:br>
            <a:endParaRPr lang="en-US" b="1">
              <a:highlight>
                <a:srgbClr val="FFFF00"/>
              </a:highlight>
            </a:endParaRPr>
          </a:p>
          <a:p>
            <a:pPr lvl="1">
              <a:lnSpc>
                <a:spcPct val="110000"/>
              </a:lnSpc>
              <a:buFont typeface="Arial" panose="020B0604020202020204" pitchFamily="34" charset="0"/>
              <a:buChar char="•"/>
            </a:pPr>
            <a:r>
              <a:rPr lang="en-US" dirty="0"/>
              <a:t>Before each green tab, there is a corresponding tab with more detailed instructions on how to complete each field.</a:t>
            </a:r>
            <a:br>
              <a:rPr lang="en-US" dirty="0"/>
            </a:br>
            <a:endParaRPr lang="en-US" dirty="0"/>
          </a:p>
          <a:p>
            <a:pPr lvl="1">
              <a:lnSpc>
                <a:spcPct val="110000"/>
              </a:lnSpc>
              <a:buFont typeface="Arial" panose="020B0604020202020204" pitchFamily="34" charset="0"/>
              <a:buChar char="•"/>
            </a:pPr>
            <a:r>
              <a:rPr lang="en-US" dirty="0">
                <a:ea typeface="Calibri"/>
                <a:cs typeface="Calibri"/>
              </a:rPr>
              <a:t>Each sheet has certain fields that are drop-downs (Status, State, Y/N, M/F, etc.)  Not all fields contain a drop down, and these are free text.  Please utilize the drop down when appropriate and follow the format outlined in the Instructions tab for free text fields (i.e. phone numbers should be in xxx-xxx-</a:t>
            </a:r>
            <a:r>
              <a:rPr lang="en-US" dirty="0" err="1">
                <a:ea typeface="Calibri"/>
                <a:cs typeface="Calibri"/>
              </a:rPr>
              <a:t>xxxx</a:t>
            </a:r>
            <a:r>
              <a:rPr lang="en-US" dirty="0">
                <a:ea typeface="Calibri"/>
                <a:cs typeface="Calibri"/>
              </a:rPr>
              <a:t> format).</a:t>
            </a:r>
          </a:p>
          <a:p>
            <a:endParaRPr lang="en-US" dirty="0"/>
          </a:p>
        </p:txBody>
      </p:sp>
      <p:sp>
        <p:nvSpPr>
          <p:cNvPr id="4" name="Slide Number Placeholder 3">
            <a:extLst>
              <a:ext uri="{FF2B5EF4-FFF2-40B4-BE49-F238E27FC236}">
                <a16:creationId xmlns:a16="http://schemas.microsoft.com/office/drawing/2014/main" id="{3465B21C-277D-7744-9CA4-5827F7FE51F5}"/>
              </a:ext>
            </a:extLst>
          </p:cNvPr>
          <p:cNvSpPr>
            <a:spLocks noGrp="1"/>
          </p:cNvSpPr>
          <p:nvPr>
            <p:ph type="sldNum" sz="quarter" idx="12"/>
          </p:nvPr>
        </p:nvSpPr>
        <p:spPr/>
        <p:txBody>
          <a:bodyPr/>
          <a:lstStyle/>
          <a:p>
            <a:fld id="{566F0519-DC9F-A94D-B1D2-00A2D0C6F18A}" type="slidenum">
              <a:rPr lang="en-US" smtClean="0"/>
              <a:t>69</a:t>
            </a:fld>
            <a:endParaRPr lang="en-US"/>
          </a:p>
        </p:txBody>
      </p:sp>
    </p:spTree>
    <p:extLst>
      <p:ext uri="{BB962C8B-B14F-4D97-AF65-F5344CB8AC3E}">
        <p14:creationId xmlns:p14="http://schemas.microsoft.com/office/powerpoint/2010/main" val="969019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2CA4E-06E7-FE35-0E11-F56B36E7CE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F4D55E-A10E-8FC7-F0CD-B30BFDF45D6F}"/>
              </a:ext>
            </a:extLst>
          </p:cNvPr>
          <p:cNvSpPr>
            <a:spLocks noGrp="1"/>
          </p:cNvSpPr>
          <p:nvPr>
            <p:ph type="title"/>
          </p:nvPr>
        </p:nvSpPr>
        <p:spPr/>
        <p:txBody>
          <a:bodyPr/>
          <a:lstStyle/>
          <a:p>
            <a:r>
              <a:rPr lang="en-US"/>
              <a:t>IMPACT Registration and Program-Specific Credentialing Requirements</a:t>
            </a:r>
          </a:p>
        </p:txBody>
      </p:sp>
    </p:spTree>
    <p:extLst>
      <p:ext uri="{BB962C8B-B14F-4D97-AF65-F5344CB8AC3E}">
        <p14:creationId xmlns:p14="http://schemas.microsoft.com/office/powerpoint/2010/main" val="12579009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BD4399B-B691-5FFA-00FB-2C31A863935F}"/>
              </a:ext>
            </a:extLst>
          </p:cNvPr>
          <p:cNvSpPr>
            <a:spLocks noGrp="1"/>
          </p:cNvSpPr>
          <p:nvPr>
            <p:ph type="title"/>
          </p:nvPr>
        </p:nvSpPr>
        <p:spPr>
          <a:xfrm>
            <a:off x="522351" y="193621"/>
            <a:ext cx="8596668" cy="660400"/>
          </a:xfrm>
        </p:spPr>
        <p:txBody>
          <a:bodyPr>
            <a:normAutofit fontScale="90000"/>
          </a:bodyPr>
          <a:lstStyle/>
          <a:p>
            <a:r>
              <a:rPr lang="en-US" dirty="0"/>
              <a:t>Group/Location Tab Directions: </a:t>
            </a:r>
            <a:r>
              <a:rPr lang="en-US" i="1" dirty="0"/>
              <a:t>For Pharmacy</a:t>
            </a:r>
          </a:p>
        </p:txBody>
      </p:sp>
      <p:pic>
        <p:nvPicPr>
          <p:cNvPr id="4" name="Content Placeholder 3" descr="Screen Shot 2018-08-05 at 4.22.59 PM.p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4781" y="1070997"/>
            <a:ext cx="11374868" cy="5035335"/>
          </a:xfrm>
          <a:prstGeom prst="rect">
            <a:avLst/>
          </a:prstGeom>
        </p:spPr>
      </p:pic>
      <p:sp>
        <p:nvSpPr>
          <p:cNvPr id="7" name="Oval 6">
            <a:extLst>
              <a:ext uri="{FF2B5EF4-FFF2-40B4-BE49-F238E27FC236}">
                <a16:creationId xmlns:a16="http://schemas.microsoft.com/office/drawing/2014/main" id="{577BA57B-7060-F41E-D176-9D3B3417A322}"/>
              </a:ext>
            </a:extLst>
          </p:cNvPr>
          <p:cNvSpPr/>
          <p:nvPr/>
        </p:nvSpPr>
        <p:spPr>
          <a:xfrm>
            <a:off x="5532895" y="5787002"/>
            <a:ext cx="2107770" cy="48044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29026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878" y="175648"/>
            <a:ext cx="9923508" cy="1320800"/>
          </a:xfrm>
        </p:spPr>
        <p:txBody>
          <a:bodyPr vert="horz" lIns="91440" tIns="45720" rIns="91440" bIns="45720" rtlCol="0" anchor="b">
            <a:noAutofit/>
          </a:bodyPr>
          <a:lstStyle/>
          <a:p>
            <a:r>
              <a:rPr lang="en-US" spc="-100" dirty="0"/>
              <a:t>Group/Location Data Input: </a:t>
            </a:r>
            <a:r>
              <a:rPr lang="en-US" i="1" spc="-100" dirty="0"/>
              <a:t>For Pharmacy</a:t>
            </a:r>
            <a:endParaRPr lang="en-US" spc="-100" dirty="0"/>
          </a:p>
        </p:txBody>
      </p:sp>
      <p:pic>
        <p:nvPicPr>
          <p:cNvPr id="5" name="Content Placeholder 4" descr="Screen Shot 2018-08-05 at 4.24.16 PM.png"/>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258878" y="1906292"/>
            <a:ext cx="10977918" cy="2664996"/>
          </a:xfrm>
          <a:prstGeom prst="rect">
            <a:avLst/>
          </a:prstGeom>
        </p:spPr>
      </p:pic>
      <p:sp>
        <p:nvSpPr>
          <p:cNvPr id="3" name="Oval 2">
            <a:extLst>
              <a:ext uri="{FF2B5EF4-FFF2-40B4-BE49-F238E27FC236}">
                <a16:creationId xmlns:a16="http://schemas.microsoft.com/office/drawing/2014/main" id="{77BB196B-3345-7880-D699-CA052A7F9C93}"/>
              </a:ext>
            </a:extLst>
          </p:cNvPr>
          <p:cNvSpPr/>
          <p:nvPr/>
        </p:nvSpPr>
        <p:spPr>
          <a:xfrm>
            <a:off x="5920353" y="4221673"/>
            <a:ext cx="2107770" cy="48044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17267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E9F10-6FA6-8110-51D6-3F911101D795}"/>
              </a:ext>
            </a:extLst>
          </p:cNvPr>
          <p:cNvSpPr>
            <a:spLocks noGrp="1"/>
          </p:cNvSpPr>
          <p:nvPr>
            <p:ph type="title"/>
          </p:nvPr>
        </p:nvSpPr>
        <p:spPr>
          <a:xfrm>
            <a:off x="105834" y="114346"/>
            <a:ext cx="9431866" cy="1320800"/>
          </a:xfrm>
        </p:spPr>
        <p:txBody>
          <a:bodyPr>
            <a:normAutofit/>
          </a:bodyPr>
          <a:lstStyle/>
          <a:p>
            <a:r>
              <a:rPr lang="en-US" sz="3200" dirty="0"/>
              <a:t>Individual Practitioner Directions: </a:t>
            </a:r>
            <a:r>
              <a:rPr lang="en-US" sz="3200" i="1" dirty="0"/>
              <a:t>For Pharmacist</a:t>
            </a:r>
            <a:endParaRPr lang="en-US" sz="3200" dirty="0"/>
          </a:p>
        </p:txBody>
      </p:sp>
      <p:pic>
        <p:nvPicPr>
          <p:cNvPr id="5" name="Content Placeholder 4" descr="A screenshot of a medical report&#10;&#10;AI-generated content may be incorrect.">
            <a:extLst>
              <a:ext uri="{FF2B5EF4-FFF2-40B4-BE49-F238E27FC236}">
                <a16:creationId xmlns:a16="http://schemas.microsoft.com/office/drawing/2014/main" id="{244E2482-A6CB-0CBB-1982-C9AD2CEDF395}"/>
              </a:ext>
            </a:extLst>
          </p:cNvPr>
          <p:cNvPicPr>
            <a:picLocks noGrp="1" noChangeAspect="1"/>
          </p:cNvPicPr>
          <p:nvPr>
            <p:ph idx="1"/>
          </p:nvPr>
        </p:nvPicPr>
        <p:blipFill>
          <a:blip r:embed="rId2"/>
          <a:stretch>
            <a:fillRect/>
          </a:stretch>
        </p:blipFill>
        <p:spPr>
          <a:xfrm>
            <a:off x="291362" y="958896"/>
            <a:ext cx="10472854" cy="5334000"/>
          </a:xfrm>
        </p:spPr>
      </p:pic>
      <p:sp>
        <p:nvSpPr>
          <p:cNvPr id="6" name="Oval 5">
            <a:extLst>
              <a:ext uri="{FF2B5EF4-FFF2-40B4-BE49-F238E27FC236}">
                <a16:creationId xmlns:a16="http://schemas.microsoft.com/office/drawing/2014/main" id="{09FEA816-BC52-C936-1DA9-EABE6E072787}"/>
              </a:ext>
            </a:extLst>
          </p:cNvPr>
          <p:cNvSpPr/>
          <p:nvPr/>
        </p:nvSpPr>
        <p:spPr>
          <a:xfrm>
            <a:off x="1739900" y="5937296"/>
            <a:ext cx="1714500" cy="36830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65977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7A4FD1-0C3D-53A9-4212-5048F2E2A634}"/>
              </a:ext>
            </a:extLst>
          </p:cNvPr>
          <p:cNvSpPr>
            <a:spLocks noGrp="1"/>
          </p:cNvSpPr>
          <p:nvPr>
            <p:ph type="title"/>
          </p:nvPr>
        </p:nvSpPr>
        <p:spPr>
          <a:xfrm>
            <a:off x="169334" y="410238"/>
            <a:ext cx="9457266" cy="660400"/>
          </a:xfrm>
        </p:spPr>
        <p:txBody>
          <a:bodyPr>
            <a:normAutofit/>
          </a:bodyPr>
          <a:lstStyle/>
          <a:p>
            <a:r>
              <a:rPr lang="en-US" sz="3200" dirty="0"/>
              <a:t>Individual Practitioner Data Input: </a:t>
            </a:r>
            <a:r>
              <a:rPr lang="en-US" sz="3200" i="1" dirty="0"/>
              <a:t>For Pharmacist</a:t>
            </a:r>
            <a:endParaRPr lang="en-US" sz="3200" dirty="0"/>
          </a:p>
        </p:txBody>
      </p:sp>
      <p:pic>
        <p:nvPicPr>
          <p:cNvPr id="14" name="Content Placeholder 13" descr="A screenshot of a computer&#10;&#10;AI-generated content may be incorrect.">
            <a:extLst>
              <a:ext uri="{FF2B5EF4-FFF2-40B4-BE49-F238E27FC236}">
                <a16:creationId xmlns:a16="http://schemas.microsoft.com/office/drawing/2014/main" id="{9EDD0F0F-45DE-C614-1F6F-EA6420F65EA9}"/>
              </a:ext>
            </a:extLst>
          </p:cNvPr>
          <p:cNvPicPr>
            <a:picLocks noGrp="1" noChangeAspect="1"/>
          </p:cNvPicPr>
          <p:nvPr>
            <p:ph idx="1"/>
          </p:nvPr>
        </p:nvPicPr>
        <p:blipFill>
          <a:blip r:embed="rId2"/>
          <a:stretch>
            <a:fillRect/>
          </a:stretch>
        </p:blipFill>
        <p:spPr>
          <a:xfrm>
            <a:off x="177802" y="1526902"/>
            <a:ext cx="10066866" cy="3804195"/>
          </a:xfrm>
        </p:spPr>
      </p:pic>
      <p:sp>
        <p:nvSpPr>
          <p:cNvPr id="15" name="Oval 14">
            <a:extLst>
              <a:ext uri="{FF2B5EF4-FFF2-40B4-BE49-F238E27FC236}">
                <a16:creationId xmlns:a16="http://schemas.microsoft.com/office/drawing/2014/main" id="{1DC8145A-5940-D981-8C70-1DBC5DE0258E}"/>
              </a:ext>
            </a:extLst>
          </p:cNvPr>
          <p:cNvSpPr/>
          <p:nvPr/>
        </p:nvSpPr>
        <p:spPr>
          <a:xfrm>
            <a:off x="3799417" y="4819696"/>
            <a:ext cx="1714500" cy="36830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67311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0775B2-70CD-C19E-CC0B-708D95B69A98}"/>
              </a:ext>
            </a:extLst>
          </p:cNvPr>
          <p:cNvSpPr>
            <a:spLocks noGrp="1"/>
          </p:cNvSpPr>
          <p:nvPr>
            <p:ph type="title"/>
          </p:nvPr>
        </p:nvSpPr>
        <p:spPr/>
        <p:txBody>
          <a:bodyPr/>
          <a:lstStyle/>
          <a:p>
            <a:r>
              <a:rPr lang="en-US"/>
              <a:t>MCO Contracting</a:t>
            </a:r>
          </a:p>
        </p:txBody>
      </p:sp>
    </p:spTree>
    <p:extLst>
      <p:ext uri="{BB962C8B-B14F-4D97-AF65-F5344CB8AC3E}">
        <p14:creationId xmlns:p14="http://schemas.microsoft.com/office/powerpoint/2010/main" val="24619152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229814-B49D-5CF2-3029-1B238D44B738}"/>
              </a:ext>
            </a:extLst>
          </p:cNvPr>
          <p:cNvSpPr>
            <a:spLocks noGrp="1"/>
          </p:cNvSpPr>
          <p:nvPr>
            <p:ph type="title"/>
          </p:nvPr>
        </p:nvSpPr>
        <p:spPr>
          <a:xfrm>
            <a:off x="677334" y="238149"/>
            <a:ext cx="8596668" cy="762001"/>
          </a:xfrm>
        </p:spPr>
        <p:txBody>
          <a:bodyPr/>
          <a:lstStyle/>
          <a:p>
            <a:r>
              <a:rPr lang="en-US" dirty="0"/>
              <a:t>MCO Contracting</a:t>
            </a:r>
          </a:p>
        </p:txBody>
      </p:sp>
      <p:sp>
        <p:nvSpPr>
          <p:cNvPr id="5" name="Content Placeholder 4">
            <a:extLst>
              <a:ext uri="{FF2B5EF4-FFF2-40B4-BE49-F238E27FC236}">
                <a16:creationId xmlns:a16="http://schemas.microsoft.com/office/drawing/2014/main" id="{7923AE35-3B3F-C87C-65AF-44277A1A0CAB}"/>
              </a:ext>
            </a:extLst>
          </p:cNvPr>
          <p:cNvSpPr>
            <a:spLocks noGrp="1"/>
          </p:cNvSpPr>
          <p:nvPr>
            <p:ph idx="1"/>
          </p:nvPr>
        </p:nvSpPr>
        <p:spPr>
          <a:xfrm>
            <a:off x="574647" y="971600"/>
            <a:ext cx="9270708" cy="4707235"/>
          </a:xfrm>
        </p:spPr>
        <p:txBody>
          <a:bodyPr>
            <a:normAutofit/>
          </a:bodyPr>
          <a:lstStyle/>
          <a:p>
            <a:r>
              <a:rPr lang="en-US" dirty="0"/>
              <a:t>Once a pharmacist has completed training and enrolled in IMPACT, they will show up on the HFS IMPACT provider file that is sent to the MCOs. This tells the MCO that you are credentialled to provide services to Medicaid members.</a:t>
            </a:r>
          </a:p>
          <a:p>
            <a:r>
              <a:rPr lang="en-US" dirty="0"/>
              <a:t>It is important to remember that HIV/Contraceptive services may not be covered under a pharmacy’s current contract as these new services are </a:t>
            </a:r>
            <a:r>
              <a:rPr lang="en-US" u="sng" dirty="0"/>
              <a:t>medical services</a:t>
            </a:r>
            <a:r>
              <a:rPr lang="en-US" dirty="0"/>
              <a:t> that are billed directly to the MCO, not the PBM. </a:t>
            </a:r>
            <a:r>
              <a:rPr lang="en-US" i="1" dirty="0"/>
              <a:t>You will need a new contract with the MCO directly (i.e., not the PBM).</a:t>
            </a:r>
          </a:p>
          <a:p>
            <a:r>
              <a:rPr lang="en-US" dirty="0"/>
              <a:t>The following MCO contacts have been specifically assigned to the new HIV/Contraceptive services contracting process:</a:t>
            </a:r>
          </a:p>
          <a:p>
            <a:pPr marL="457200" lvl="1" indent="0">
              <a:buNone/>
            </a:pPr>
            <a:endParaRPr lang="en-US" dirty="0"/>
          </a:p>
        </p:txBody>
      </p:sp>
      <p:graphicFrame>
        <p:nvGraphicFramePr>
          <p:cNvPr id="6" name="Table 5">
            <a:extLst>
              <a:ext uri="{FF2B5EF4-FFF2-40B4-BE49-F238E27FC236}">
                <a16:creationId xmlns:a16="http://schemas.microsoft.com/office/drawing/2014/main" id="{08352E39-A597-520B-E559-04BA8D54765D}"/>
              </a:ext>
            </a:extLst>
          </p:cNvPr>
          <p:cNvGraphicFramePr>
            <a:graphicFrameLocks noGrp="1"/>
          </p:cNvGraphicFramePr>
          <p:nvPr>
            <p:extLst>
              <p:ext uri="{D42A27DB-BD31-4B8C-83A1-F6EECF244321}">
                <p14:modId xmlns:p14="http://schemas.microsoft.com/office/powerpoint/2010/main" val="3831140297"/>
              </p:ext>
            </p:extLst>
          </p:nvPr>
        </p:nvGraphicFramePr>
        <p:xfrm>
          <a:off x="1376101" y="3851251"/>
          <a:ext cx="7667799" cy="2768600"/>
        </p:xfrm>
        <a:graphic>
          <a:graphicData uri="http://schemas.openxmlformats.org/drawingml/2006/table">
            <a:tbl>
              <a:tblPr firstRow="1" bandRow="1">
                <a:tableStyleId>{9DCAF9ED-07DC-4A11-8D7F-57B35C25682E}</a:tableStyleId>
              </a:tblPr>
              <a:tblGrid>
                <a:gridCol w="2943398">
                  <a:extLst>
                    <a:ext uri="{9D8B030D-6E8A-4147-A177-3AD203B41FA5}">
                      <a16:colId xmlns:a16="http://schemas.microsoft.com/office/drawing/2014/main" val="3396687803"/>
                    </a:ext>
                  </a:extLst>
                </a:gridCol>
                <a:gridCol w="1524000">
                  <a:extLst>
                    <a:ext uri="{9D8B030D-6E8A-4147-A177-3AD203B41FA5}">
                      <a16:colId xmlns:a16="http://schemas.microsoft.com/office/drawing/2014/main" val="3492998750"/>
                    </a:ext>
                  </a:extLst>
                </a:gridCol>
                <a:gridCol w="3200401">
                  <a:extLst>
                    <a:ext uri="{9D8B030D-6E8A-4147-A177-3AD203B41FA5}">
                      <a16:colId xmlns:a16="http://schemas.microsoft.com/office/drawing/2014/main" val="1362213171"/>
                    </a:ext>
                  </a:extLst>
                </a:gridCol>
              </a:tblGrid>
              <a:tr h="370840">
                <a:tc>
                  <a:txBody>
                    <a:bodyPr/>
                    <a:lstStyle/>
                    <a:p>
                      <a:r>
                        <a:rPr lang="en-US" sz="1400" dirty="0"/>
                        <a:t>HEALTH PLAN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CONTACT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EMAIL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924746"/>
                  </a:ext>
                </a:extLst>
              </a:tr>
              <a:tr h="414992">
                <a:tc>
                  <a:txBody>
                    <a:bodyPr/>
                    <a:lstStyle/>
                    <a:p>
                      <a:r>
                        <a:rPr lang="en-US" sz="1200" dirty="0"/>
                        <a:t>Aetna Better Health of Illinois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Janell Closson</a:t>
                      </a:r>
                    </a:p>
                    <a:p>
                      <a:r>
                        <a:rPr lang="en-US" sz="1200" dirty="0"/>
                        <a:t>Miakaye Anderson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hlinkClick r:id="rId3"/>
                        </a:rPr>
                        <a:t>Clossonj@aetna.com</a:t>
                      </a:r>
                      <a:r>
                        <a:rPr lang="en-US" sz="1200" dirty="0"/>
                        <a:t> (contracting)</a:t>
                      </a:r>
                    </a:p>
                    <a:p>
                      <a:r>
                        <a:rPr lang="en-US" sz="1200" dirty="0">
                          <a:hlinkClick r:id="rId4"/>
                        </a:rPr>
                        <a:t>Andersonm1c6b52@aetna.com</a:t>
                      </a:r>
                      <a:r>
                        <a:rPr lang="en-US" sz="1200" dirty="0"/>
                        <a:t> (billing)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8879189"/>
                  </a:ext>
                </a:extLst>
              </a:tr>
              <a:tr h="237470">
                <a:tc>
                  <a:txBody>
                    <a:bodyPr/>
                    <a:lstStyle/>
                    <a:p>
                      <a:r>
                        <a:rPr lang="en-US" sz="1200" dirty="0"/>
                        <a:t>Blue Cross Community Health Plan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hlinkClick r:id="rId5"/>
                        </a:rPr>
                        <a:t>BCBSIL Join our Network</a:t>
                      </a: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2293887"/>
                  </a:ext>
                </a:extLst>
              </a:tr>
              <a:tr h="370840">
                <a:tc>
                  <a:txBody>
                    <a:bodyPr/>
                    <a:lstStyle/>
                    <a:p>
                      <a:r>
                        <a:rPr lang="en-US" sz="1200" dirty="0"/>
                        <a:t>CountyCare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hlinkClick r:id="rId6"/>
                        </a:rPr>
                        <a:t>CountyCareContracting@cookcountyhhs.org</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5723208"/>
                  </a:ext>
                </a:extLst>
              </a:tr>
              <a:tr h="370840">
                <a:tc>
                  <a:txBody>
                    <a:bodyPr/>
                    <a:lstStyle/>
                    <a:p>
                      <a:r>
                        <a:rPr lang="en-US" sz="1200" dirty="0"/>
                        <a:t>Humana (MMAI only)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3784400"/>
                  </a:ext>
                </a:extLst>
              </a:tr>
              <a:tr h="370840">
                <a:tc>
                  <a:txBody>
                    <a:bodyPr/>
                    <a:lstStyle/>
                    <a:p>
                      <a:r>
                        <a:rPr lang="en-US" sz="1200" dirty="0"/>
                        <a:t>Meridian and YouthCare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Tanisha White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hlinkClick r:id="rId7"/>
                        </a:rPr>
                        <a:t>Tanisha.L.White@mhplan.com</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5561999"/>
                  </a:ext>
                </a:extLst>
              </a:tr>
              <a:tr h="370840">
                <a:tc>
                  <a:txBody>
                    <a:bodyPr/>
                    <a:lstStyle/>
                    <a:p>
                      <a:r>
                        <a:rPr lang="en-US" sz="1200" dirty="0"/>
                        <a:t>Molina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Tom Rodakowski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hlinkClick r:id="rId8"/>
                        </a:rPr>
                        <a:t>Tom.Rodakowski@molinahealthcare.com</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688249"/>
                  </a:ext>
                </a:extLst>
              </a:tr>
            </a:tbl>
          </a:graphicData>
        </a:graphic>
      </p:graphicFrame>
    </p:spTree>
    <p:extLst>
      <p:ext uri="{BB962C8B-B14F-4D97-AF65-F5344CB8AC3E}">
        <p14:creationId xmlns:p14="http://schemas.microsoft.com/office/powerpoint/2010/main" val="1639156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C51A0A-40CF-DEC4-4862-B4FD1C40A941}"/>
              </a:ext>
            </a:extLst>
          </p:cNvPr>
          <p:cNvSpPr>
            <a:spLocks noGrp="1"/>
          </p:cNvSpPr>
          <p:nvPr>
            <p:ph type="title"/>
          </p:nvPr>
        </p:nvSpPr>
        <p:spPr/>
        <p:txBody>
          <a:bodyPr/>
          <a:lstStyle/>
          <a:p>
            <a:r>
              <a:rPr lang="en-US" dirty="0"/>
              <a:t>Claim Submission</a:t>
            </a:r>
          </a:p>
        </p:txBody>
      </p:sp>
    </p:spTree>
    <p:extLst>
      <p:ext uri="{BB962C8B-B14F-4D97-AF65-F5344CB8AC3E}">
        <p14:creationId xmlns:p14="http://schemas.microsoft.com/office/powerpoint/2010/main" val="18663439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0227E7-310A-DA52-172F-C539671CAFF8}"/>
              </a:ext>
            </a:extLst>
          </p:cNvPr>
          <p:cNvSpPr>
            <a:spLocks noGrp="1"/>
          </p:cNvSpPr>
          <p:nvPr>
            <p:ph type="title"/>
          </p:nvPr>
        </p:nvSpPr>
        <p:spPr>
          <a:xfrm>
            <a:off x="563035" y="315132"/>
            <a:ext cx="8596668" cy="664564"/>
          </a:xfrm>
        </p:spPr>
        <p:txBody>
          <a:bodyPr/>
          <a:lstStyle/>
          <a:p>
            <a:r>
              <a:rPr lang="en-US" dirty="0"/>
              <a:t>PBM vs MCO claims</a:t>
            </a:r>
          </a:p>
        </p:txBody>
      </p:sp>
      <p:sp>
        <p:nvSpPr>
          <p:cNvPr id="2" name="Content Placeholder 1">
            <a:extLst>
              <a:ext uri="{FF2B5EF4-FFF2-40B4-BE49-F238E27FC236}">
                <a16:creationId xmlns:a16="http://schemas.microsoft.com/office/drawing/2014/main" id="{C1179A1B-2DEA-F4FA-EB47-BF6CA15EF27D}"/>
              </a:ext>
            </a:extLst>
          </p:cNvPr>
          <p:cNvSpPr>
            <a:spLocks noGrp="1"/>
          </p:cNvSpPr>
          <p:nvPr>
            <p:ph sz="half" idx="1"/>
          </p:nvPr>
        </p:nvSpPr>
        <p:spPr>
          <a:xfrm>
            <a:off x="677334" y="2517050"/>
            <a:ext cx="4184035" cy="3880772"/>
          </a:xfrm>
        </p:spPr>
        <p:txBody>
          <a:bodyPr>
            <a:normAutofit lnSpcReduction="10000"/>
          </a:bodyPr>
          <a:lstStyle/>
          <a:p>
            <a:pPr marL="0" indent="0" algn="ctr">
              <a:buNone/>
            </a:pPr>
            <a:r>
              <a:rPr lang="en-US" b="1" dirty="0"/>
              <a:t>PBM CLAIMS</a:t>
            </a:r>
            <a:r>
              <a:rPr lang="en-US" dirty="0"/>
              <a:t>	</a:t>
            </a:r>
          </a:p>
          <a:p>
            <a:pPr lvl="1"/>
            <a:r>
              <a:rPr lang="en-US" dirty="0"/>
              <a:t>Services are covered under the Medicaid pharmacy benefit.</a:t>
            </a:r>
          </a:p>
          <a:p>
            <a:pPr lvl="1"/>
            <a:r>
              <a:rPr lang="en-US" dirty="0"/>
              <a:t>Claims are submitted using an NDCDP claim format to the MCO’s PBM.</a:t>
            </a:r>
          </a:p>
          <a:p>
            <a:pPr lvl="1"/>
            <a:r>
              <a:rPr lang="en-US" dirty="0"/>
              <a:t>Only the pharmacy needs to be credentialled in IMPACT.</a:t>
            </a:r>
          </a:p>
          <a:p>
            <a:pPr lvl="1"/>
            <a:r>
              <a:rPr lang="en-US" dirty="0"/>
              <a:t>Claims do not require a Rendering Provider to be listed, as the pharmacy is both the Billing and the Rendering Provider (i.e., no individual pharmacist is on the claim).</a:t>
            </a:r>
          </a:p>
        </p:txBody>
      </p:sp>
      <p:sp>
        <p:nvSpPr>
          <p:cNvPr id="3" name="Content Placeholder 2">
            <a:extLst>
              <a:ext uri="{FF2B5EF4-FFF2-40B4-BE49-F238E27FC236}">
                <a16:creationId xmlns:a16="http://schemas.microsoft.com/office/drawing/2014/main" id="{A1464C23-B581-30C4-330F-EE51E5F5D113}"/>
              </a:ext>
            </a:extLst>
          </p:cNvPr>
          <p:cNvSpPr>
            <a:spLocks noGrp="1"/>
          </p:cNvSpPr>
          <p:nvPr>
            <p:ph sz="half" idx="2"/>
          </p:nvPr>
        </p:nvSpPr>
        <p:spPr>
          <a:xfrm>
            <a:off x="5101132" y="2554368"/>
            <a:ext cx="4518978" cy="3880773"/>
          </a:xfrm>
        </p:spPr>
        <p:txBody>
          <a:bodyPr>
            <a:normAutofit lnSpcReduction="10000"/>
          </a:bodyPr>
          <a:lstStyle/>
          <a:p>
            <a:pPr marL="0" indent="0" algn="ctr">
              <a:buNone/>
            </a:pPr>
            <a:r>
              <a:rPr lang="en-US" b="1" dirty="0"/>
              <a:t>HIV/CONTRACEPTIVE SERVICES CLAIMS</a:t>
            </a:r>
          </a:p>
          <a:p>
            <a:pPr lvl="1"/>
            <a:r>
              <a:rPr lang="en-US" dirty="0"/>
              <a:t>Services are covered under the Medicaid medical benefit.</a:t>
            </a:r>
          </a:p>
          <a:p>
            <a:pPr lvl="1"/>
            <a:r>
              <a:rPr lang="en-US" dirty="0"/>
              <a:t>Claims are submitted using the CMS1500 or 837P claim format and are submitted directly to the MCO.</a:t>
            </a:r>
          </a:p>
          <a:p>
            <a:pPr lvl="1"/>
            <a:r>
              <a:rPr lang="en-US" dirty="0"/>
              <a:t>The pharmacy AND the individual pharmacist must be credentialed in IMPACT.</a:t>
            </a:r>
          </a:p>
          <a:p>
            <a:pPr lvl="1"/>
            <a:r>
              <a:rPr lang="en-US" dirty="0"/>
              <a:t>The claim will require both a Billing Provider (the pharmacy) and a Rendering Provider (the individual pharmacist). </a:t>
            </a:r>
          </a:p>
        </p:txBody>
      </p:sp>
      <p:pic>
        <p:nvPicPr>
          <p:cNvPr id="9" name="Graphic 8" descr="Medicine with solid fill">
            <a:extLst>
              <a:ext uri="{FF2B5EF4-FFF2-40B4-BE49-F238E27FC236}">
                <a16:creationId xmlns:a16="http://schemas.microsoft.com/office/drawing/2014/main" id="{CC5948D5-3275-2571-E8B3-B216C02040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76243" y="1274163"/>
            <a:ext cx="1242885" cy="1242885"/>
          </a:xfrm>
          <a:prstGeom prst="rect">
            <a:avLst/>
          </a:prstGeom>
        </p:spPr>
      </p:pic>
      <p:pic>
        <p:nvPicPr>
          <p:cNvPr id="11" name="Graphic 10" descr="Doctor female with solid fill">
            <a:extLst>
              <a:ext uri="{FF2B5EF4-FFF2-40B4-BE49-F238E27FC236}">
                <a16:creationId xmlns:a16="http://schemas.microsoft.com/office/drawing/2014/main" id="{5FF20EFF-4D82-E4FC-CD47-549C9729C3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39179" y="1274163"/>
            <a:ext cx="1242885" cy="1242885"/>
          </a:xfrm>
          <a:prstGeom prst="rect">
            <a:avLst/>
          </a:prstGeom>
        </p:spPr>
      </p:pic>
    </p:spTree>
    <p:extLst>
      <p:ext uri="{BB962C8B-B14F-4D97-AF65-F5344CB8AC3E}">
        <p14:creationId xmlns:p14="http://schemas.microsoft.com/office/powerpoint/2010/main" val="27290616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BB303-0173-204C-8437-C83BA3134620}"/>
              </a:ext>
            </a:extLst>
          </p:cNvPr>
          <p:cNvSpPr>
            <a:spLocks noGrp="1"/>
          </p:cNvSpPr>
          <p:nvPr>
            <p:ph type="title"/>
          </p:nvPr>
        </p:nvSpPr>
        <p:spPr>
          <a:xfrm>
            <a:off x="313057" y="248017"/>
            <a:ext cx="8277606" cy="678819"/>
          </a:xfrm>
        </p:spPr>
        <p:txBody>
          <a:bodyPr>
            <a:normAutofit/>
          </a:bodyPr>
          <a:lstStyle/>
          <a:p>
            <a:r>
              <a:rPr lang="en-US" dirty="0"/>
              <a:t>Claim Submission: All Claims Must…</a:t>
            </a:r>
          </a:p>
        </p:txBody>
      </p:sp>
      <p:sp>
        <p:nvSpPr>
          <p:cNvPr id="3" name="Content Placeholder 2">
            <a:extLst>
              <a:ext uri="{FF2B5EF4-FFF2-40B4-BE49-F238E27FC236}">
                <a16:creationId xmlns:a16="http://schemas.microsoft.com/office/drawing/2014/main" id="{FC991DAD-8C58-5C40-9FA6-7DE68E87075A}"/>
              </a:ext>
            </a:extLst>
          </p:cNvPr>
          <p:cNvSpPr>
            <a:spLocks noGrp="1"/>
          </p:cNvSpPr>
          <p:nvPr>
            <p:ph idx="1"/>
          </p:nvPr>
        </p:nvSpPr>
        <p:spPr>
          <a:xfrm>
            <a:off x="445905" y="923644"/>
            <a:ext cx="9225037" cy="3978875"/>
          </a:xfrm>
        </p:spPr>
        <p:txBody>
          <a:bodyPr>
            <a:noAutofit/>
          </a:bodyPr>
          <a:lstStyle/>
          <a:p>
            <a:pPr>
              <a:spcBef>
                <a:spcPts val="0"/>
              </a:spcBef>
            </a:pPr>
            <a:r>
              <a:rPr lang="en-US" sz="1600" dirty="0">
                <a:solidFill>
                  <a:schemeClr val="tx1">
                    <a:lumMod val="85000"/>
                    <a:lumOff val="15000"/>
                  </a:schemeClr>
                </a:solidFill>
              </a:rPr>
              <a:t>Use the CMS1500 or 837P claim format and be submitted directly to the MCO</a:t>
            </a:r>
          </a:p>
          <a:p>
            <a:pPr>
              <a:spcBef>
                <a:spcPts val="0"/>
              </a:spcBef>
            </a:pPr>
            <a:endParaRPr lang="en-US" sz="1600" dirty="0">
              <a:solidFill>
                <a:schemeClr val="tx1">
                  <a:lumMod val="85000"/>
                  <a:lumOff val="15000"/>
                </a:schemeClr>
              </a:solidFill>
            </a:endParaRPr>
          </a:p>
          <a:p>
            <a:pPr>
              <a:spcBef>
                <a:spcPts val="0"/>
              </a:spcBef>
            </a:pPr>
            <a:r>
              <a:rPr lang="en-US" sz="1600" dirty="0">
                <a:solidFill>
                  <a:schemeClr val="tx1">
                    <a:lumMod val="85000"/>
                    <a:lumOff val="15000"/>
                  </a:schemeClr>
                </a:solidFill>
              </a:rPr>
              <a:t>Identify the name and TIN number of the pharmacy (Billing Provider), with matching NPI number and taxonomy code based on the IMPACT provider type. </a:t>
            </a:r>
          </a:p>
          <a:p>
            <a:pPr>
              <a:spcBef>
                <a:spcPts val="0"/>
              </a:spcBef>
            </a:pPr>
            <a:endParaRPr lang="en-US" sz="1600" dirty="0">
              <a:solidFill>
                <a:schemeClr val="tx1">
                  <a:lumMod val="85000"/>
                  <a:lumOff val="15000"/>
                </a:schemeClr>
              </a:solidFill>
            </a:endParaRPr>
          </a:p>
          <a:p>
            <a:pPr>
              <a:spcBef>
                <a:spcPts val="0"/>
              </a:spcBef>
            </a:pPr>
            <a:r>
              <a:rPr lang="en-US" sz="1600" dirty="0">
                <a:solidFill>
                  <a:schemeClr val="tx1">
                    <a:lumMod val="85000"/>
                    <a:lumOff val="15000"/>
                  </a:schemeClr>
                </a:solidFill>
              </a:rPr>
              <a:t>Identify the name and NPI of the pharmacist as the Rendering Provider.</a:t>
            </a:r>
          </a:p>
          <a:p>
            <a:pPr>
              <a:spcBef>
                <a:spcPts val="0"/>
              </a:spcBef>
            </a:pPr>
            <a:endParaRPr lang="en-US" sz="1600" dirty="0">
              <a:solidFill>
                <a:schemeClr val="tx1">
                  <a:lumMod val="85000"/>
                  <a:lumOff val="15000"/>
                </a:schemeClr>
              </a:solidFill>
            </a:endParaRPr>
          </a:p>
          <a:p>
            <a:pPr marL="571500" lvl="1" indent="-171450">
              <a:spcBef>
                <a:spcPts val="0"/>
              </a:spcBef>
            </a:pPr>
            <a:endParaRPr lang="en-US" sz="100" dirty="0">
              <a:solidFill>
                <a:schemeClr val="tx1">
                  <a:lumMod val="85000"/>
                  <a:lumOff val="15000"/>
                </a:schemeClr>
              </a:solidFill>
            </a:endParaRPr>
          </a:p>
          <a:p>
            <a:pPr>
              <a:spcBef>
                <a:spcPts val="0"/>
              </a:spcBef>
            </a:pPr>
            <a:r>
              <a:rPr lang="en-US" sz="1600" dirty="0">
                <a:solidFill>
                  <a:schemeClr val="tx1">
                    <a:lumMod val="85000"/>
                    <a:lumOff val="15000"/>
                  </a:schemeClr>
                </a:solidFill>
              </a:rPr>
              <a:t>Identify the patient (RIN and/or MCO-specific Plan ID, address and date of birth). </a:t>
            </a:r>
            <a:r>
              <a:rPr lang="en-US" sz="1600" b="1" dirty="0">
                <a:solidFill>
                  <a:schemeClr val="tx1">
                    <a:lumMod val="85000"/>
                    <a:lumOff val="15000"/>
                  </a:schemeClr>
                </a:solidFill>
              </a:rPr>
              <a:t>Always check the HFS MEDI system to verify patient Medicaid eligibility and assigned MCO before rendering service.</a:t>
            </a:r>
          </a:p>
          <a:p>
            <a:pPr>
              <a:spcBef>
                <a:spcPts val="0"/>
              </a:spcBef>
            </a:pPr>
            <a:endParaRPr lang="en-US" sz="1600" dirty="0">
              <a:solidFill>
                <a:schemeClr val="tx1">
                  <a:lumMod val="85000"/>
                  <a:lumOff val="15000"/>
                </a:schemeClr>
              </a:solidFill>
            </a:endParaRPr>
          </a:p>
          <a:p>
            <a:pPr>
              <a:spcBef>
                <a:spcPts val="0"/>
              </a:spcBef>
            </a:pPr>
            <a:r>
              <a:rPr lang="en-US" sz="1600" dirty="0">
                <a:solidFill>
                  <a:schemeClr val="tx1">
                    <a:lumMod val="85000"/>
                    <a:lumOff val="15000"/>
                  </a:schemeClr>
                </a:solidFill>
              </a:rPr>
              <a:t>List the date (mm/dd/</a:t>
            </a:r>
            <a:r>
              <a:rPr lang="en-US" sz="1600" dirty="0" err="1">
                <a:solidFill>
                  <a:schemeClr val="tx1">
                    <a:lumMod val="85000"/>
                    <a:lumOff val="15000"/>
                  </a:schemeClr>
                </a:solidFill>
              </a:rPr>
              <a:t>yyyy</a:t>
            </a:r>
            <a:r>
              <a:rPr lang="en-US" sz="1600" dirty="0">
                <a:solidFill>
                  <a:schemeClr val="tx1">
                    <a:lumMod val="85000"/>
                    <a:lumOff val="15000"/>
                  </a:schemeClr>
                </a:solidFill>
              </a:rPr>
              <a:t>) and place of service.</a:t>
            </a:r>
          </a:p>
          <a:p>
            <a:pPr>
              <a:spcBef>
                <a:spcPts val="0"/>
              </a:spcBef>
            </a:pPr>
            <a:endParaRPr lang="en-US" sz="1600" dirty="0">
              <a:solidFill>
                <a:schemeClr val="tx1">
                  <a:lumMod val="85000"/>
                  <a:lumOff val="15000"/>
                </a:schemeClr>
              </a:solidFill>
            </a:endParaRPr>
          </a:p>
          <a:p>
            <a:pPr>
              <a:spcBef>
                <a:spcPts val="0"/>
              </a:spcBef>
            </a:pPr>
            <a:r>
              <a:rPr lang="en-US" sz="1600" dirty="0">
                <a:solidFill>
                  <a:schemeClr val="tx1">
                    <a:lumMod val="85000"/>
                    <a:lumOff val="15000"/>
                  </a:schemeClr>
                </a:solidFill>
              </a:rPr>
              <a:t>Have valid ICD-10 Diagnosis Code, Procedure, Modifier, and Place of Service Codes</a:t>
            </a:r>
          </a:p>
          <a:p>
            <a:pPr>
              <a:spcBef>
                <a:spcPts val="0"/>
              </a:spcBef>
            </a:pPr>
            <a:endParaRPr lang="en-US" sz="1600" dirty="0">
              <a:solidFill>
                <a:schemeClr val="tx1">
                  <a:lumMod val="85000"/>
                  <a:lumOff val="15000"/>
                </a:schemeClr>
              </a:solidFill>
            </a:endParaRPr>
          </a:p>
          <a:p>
            <a:pPr>
              <a:spcBef>
                <a:spcPts val="0"/>
              </a:spcBef>
            </a:pPr>
            <a:r>
              <a:rPr lang="en-US" sz="1600" dirty="0">
                <a:solidFill>
                  <a:schemeClr val="tx1">
                    <a:lumMod val="85000"/>
                    <a:lumOff val="15000"/>
                  </a:schemeClr>
                </a:solidFill>
              </a:rPr>
              <a:t>Ensure all other insurance resources have been exhausted before submission. Medicaid is always the payer of last resort.  </a:t>
            </a:r>
          </a:p>
          <a:p>
            <a:pPr>
              <a:spcBef>
                <a:spcPts val="0"/>
              </a:spcBef>
            </a:pPr>
            <a:endParaRPr lang="en-US" sz="1600" dirty="0">
              <a:solidFill>
                <a:schemeClr val="tx1">
                  <a:lumMod val="85000"/>
                  <a:lumOff val="15000"/>
                </a:schemeClr>
              </a:solidFill>
            </a:endParaRPr>
          </a:p>
          <a:p>
            <a:pPr>
              <a:spcBef>
                <a:spcPts val="0"/>
              </a:spcBef>
            </a:pPr>
            <a:r>
              <a:rPr lang="en-US" sz="1600" dirty="0">
                <a:solidFill>
                  <a:schemeClr val="tx1">
                    <a:lumMod val="85000"/>
                    <a:lumOff val="15000"/>
                  </a:schemeClr>
                </a:solidFill>
              </a:rPr>
              <a:t>Be submitted according to timely filing requirements (180 days from date of service).</a:t>
            </a:r>
            <a:br>
              <a:rPr lang="en-US" sz="1600" dirty="0">
                <a:solidFill>
                  <a:schemeClr val="tx1">
                    <a:lumMod val="85000"/>
                    <a:lumOff val="15000"/>
                  </a:schemeClr>
                </a:solidFill>
              </a:rPr>
            </a:br>
            <a:endParaRPr lang="en-US" sz="1600" dirty="0">
              <a:solidFill>
                <a:schemeClr val="tx1">
                  <a:lumMod val="85000"/>
                  <a:lumOff val="15000"/>
                </a:schemeClr>
              </a:solidFill>
            </a:endParaRPr>
          </a:p>
          <a:p>
            <a:endParaRPr lang="en-US" dirty="0"/>
          </a:p>
        </p:txBody>
      </p:sp>
      <p:sp>
        <p:nvSpPr>
          <p:cNvPr id="4" name="Slide Number Placeholder 3">
            <a:extLst>
              <a:ext uri="{FF2B5EF4-FFF2-40B4-BE49-F238E27FC236}">
                <a16:creationId xmlns:a16="http://schemas.microsoft.com/office/drawing/2014/main" id="{65D532E7-B258-564A-AF16-2563DD41FCD0}"/>
              </a:ext>
            </a:extLst>
          </p:cNvPr>
          <p:cNvSpPr>
            <a:spLocks noGrp="1"/>
          </p:cNvSpPr>
          <p:nvPr>
            <p:ph type="sldNum" sz="quarter" idx="12"/>
          </p:nvPr>
        </p:nvSpPr>
        <p:spPr/>
        <p:txBody>
          <a:bodyPr/>
          <a:lstStyle/>
          <a:p>
            <a:fld id="{566F0519-DC9F-A94D-B1D2-00A2D0C6F18A}" type="slidenum">
              <a:rPr lang="en-US" smtClean="0"/>
              <a:t>78</a:t>
            </a:fld>
            <a:endParaRPr lang="en-US"/>
          </a:p>
        </p:txBody>
      </p:sp>
      <p:sp>
        <p:nvSpPr>
          <p:cNvPr id="6" name="TextBox 5">
            <a:extLst>
              <a:ext uri="{FF2B5EF4-FFF2-40B4-BE49-F238E27FC236}">
                <a16:creationId xmlns:a16="http://schemas.microsoft.com/office/drawing/2014/main" id="{1CF71F04-58E9-0086-6CD8-503DF321B384}"/>
              </a:ext>
            </a:extLst>
          </p:cNvPr>
          <p:cNvSpPr txBox="1"/>
          <p:nvPr/>
        </p:nvSpPr>
        <p:spPr>
          <a:xfrm>
            <a:off x="635431" y="5806803"/>
            <a:ext cx="8638571" cy="830997"/>
          </a:xfrm>
          <a:prstGeom prst="rect">
            <a:avLst/>
          </a:prstGeom>
          <a:noFill/>
        </p:spPr>
        <p:txBody>
          <a:bodyPr wrap="square">
            <a:spAutoFit/>
          </a:bodyPr>
          <a:lstStyle/>
          <a:p>
            <a:pPr marL="746125" indent="-746125">
              <a:buNone/>
            </a:pPr>
            <a:r>
              <a:rPr lang="en-US" sz="1600" b="1" dirty="0"/>
              <a:t>NOTE: </a:t>
            </a:r>
            <a:r>
              <a:rPr lang="en-US" sz="1600" dirty="0"/>
              <a:t>Claims cannot be submitted until the pharmacist receives an updated IMPACT Provider Information Sheet noting the addition of COS 132 (HIV) and/or COS 103 (Contraception).</a:t>
            </a:r>
          </a:p>
        </p:txBody>
      </p:sp>
    </p:spTree>
    <p:extLst>
      <p:ext uri="{BB962C8B-B14F-4D97-AF65-F5344CB8AC3E}">
        <p14:creationId xmlns:p14="http://schemas.microsoft.com/office/powerpoint/2010/main" val="3438138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5C52D6-35F8-1AC2-93E0-8BE4F7332ADD}"/>
              </a:ext>
            </a:extLst>
          </p:cNvPr>
          <p:cNvSpPr>
            <a:spLocks noGrp="1"/>
          </p:cNvSpPr>
          <p:nvPr>
            <p:ph type="title"/>
          </p:nvPr>
        </p:nvSpPr>
        <p:spPr>
          <a:xfrm>
            <a:off x="677334" y="582707"/>
            <a:ext cx="8596668" cy="519952"/>
          </a:xfrm>
        </p:spPr>
        <p:txBody>
          <a:bodyPr>
            <a:normAutofit fontScale="90000"/>
          </a:bodyPr>
          <a:lstStyle/>
          <a:p>
            <a:r>
              <a:rPr lang="en-US" dirty="0"/>
              <a:t>HFS Fee-for-Service Claims</a:t>
            </a:r>
          </a:p>
        </p:txBody>
      </p:sp>
      <p:sp>
        <p:nvSpPr>
          <p:cNvPr id="5" name="Content Placeholder 4">
            <a:extLst>
              <a:ext uri="{FF2B5EF4-FFF2-40B4-BE49-F238E27FC236}">
                <a16:creationId xmlns:a16="http://schemas.microsoft.com/office/drawing/2014/main" id="{6C2372D7-07C9-2A5F-9B1F-11529252790D}"/>
              </a:ext>
            </a:extLst>
          </p:cNvPr>
          <p:cNvSpPr>
            <a:spLocks noGrp="1"/>
          </p:cNvSpPr>
          <p:nvPr>
            <p:ph idx="1"/>
          </p:nvPr>
        </p:nvSpPr>
        <p:spPr>
          <a:xfrm>
            <a:off x="677334" y="1174377"/>
            <a:ext cx="8596668" cy="5280212"/>
          </a:xfrm>
        </p:spPr>
        <p:txBody>
          <a:bodyPr>
            <a:normAutofit lnSpcReduction="10000"/>
          </a:bodyPr>
          <a:lstStyle/>
          <a:p>
            <a:pPr marL="0" indent="0">
              <a:buNone/>
            </a:pPr>
            <a:r>
              <a:rPr lang="en-US" sz="1200" b="0" i="0" dirty="0">
                <a:solidFill>
                  <a:srgbClr val="000E14"/>
                </a:solidFill>
                <a:effectLst/>
              </a:rPr>
              <a:t>Claims may be submitted to the Department upon completion of enrollment in IMPACT as instructed in the provider Notic</a:t>
            </a:r>
            <a:r>
              <a:rPr lang="en-US" sz="1200" dirty="0">
                <a:solidFill>
                  <a:srgbClr val="000E14"/>
                </a:solidFill>
              </a:rPr>
              <a:t>es dated </a:t>
            </a:r>
            <a:r>
              <a:rPr lang="en-US" sz="1200" dirty="0">
                <a:solidFill>
                  <a:srgbClr val="000E14"/>
                </a:solidFill>
                <a:hlinkClick r:id="rId2"/>
              </a:rPr>
              <a:t>August 9, 2023 </a:t>
            </a:r>
            <a:r>
              <a:rPr lang="en-US" sz="1200" dirty="0">
                <a:solidFill>
                  <a:srgbClr val="000E14"/>
                </a:solidFill>
              </a:rPr>
              <a:t>with the addition of the Category of Service (COS) code 132 for HIV assessment and consultation and/or COS 103 for contraceptive assessment and consultation.</a:t>
            </a:r>
            <a:endParaRPr lang="en-US" sz="1200" b="0" i="0" dirty="0">
              <a:solidFill>
                <a:srgbClr val="000E14"/>
              </a:solidFill>
              <a:effectLst/>
            </a:endParaRPr>
          </a:p>
          <a:p>
            <a:r>
              <a:rPr lang="en-US" sz="1200" i="0" dirty="0">
                <a:solidFill>
                  <a:srgbClr val="000E14"/>
                </a:solidFill>
                <a:effectLst/>
              </a:rPr>
              <a:t>Pharmacies billing on behalf of pharmacists will submit claims </a:t>
            </a:r>
            <a:r>
              <a:rPr lang="en-US" sz="1200" i="0" dirty="0">
                <a:solidFill>
                  <a:srgbClr val="000E14"/>
                </a:solidFill>
                <a:effectLst/>
                <a:highlight>
                  <a:srgbClr val="FFFF00"/>
                </a:highlight>
              </a:rPr>
              <a:t>in the 837P electronic format</a:t>
            </a:r>
            <a:r>
              <a:rPr lang="en-US" sz="1200" dirty="0">
                <a:solidFill>
                  <a:srgbClr val="000E14"/>
                </a:solidFill>
                <a:highlight>
                  <a:srgbClr val="FFFF00"/>
                </a:highlight>
              </a:rPr>
              <a:t>.</a:t>
            </a:r>
          </a:p>
          <a:p>
            <a:r>
              <a:rPr lang="en-US" sz="1200" i="0" dirty="0">
                <a:solidFill>
                  <a:srgbClr val="000E14"/>
                </a:solidFill>
                <a:effectLst/>
              </a:rPr>
              <a:t>One of the following Evaluation and Management procedure codes may be billed for the assessment component of the service.  Modifier FP must be used for contraceptive assessment, while no modifier should be reported for HIV assessment: </a:t>
            </a:r>
          </a:p>
          <a:p>
            <a:pPr lvl="1">
              <a:buFont typeface="Arial" panose="020B0604020202020204" pitchFamily="34" charset="0"/>
              <a:buChar char="•"/>
            </a:pPr>
            <a:r>
              <a:rPr lang="en-US" sz="1200" dirty="0">
                <a:solidFill>
                  <a:srgbClr val="000E14"/>
                </a:solidFill>
              </a:rPr>
              <a:t>99202 </a:t>
            </a:r>
            <a:r>
              <a:rPr lang="en-US" sz="1200" i="0" dirty="0">
                <a:solidFill>
                  <a:srgbClr val="000E14"/>
                </a:solidFill>
                <a:effectLst/>
              </a:rPr>
              <a:t>Office or other outpatient visit for the evaluation and management of a new patient; 15-29 minutes</a:t>
            </a:r>
          </a:p>
          <a:p>
            <a:pPr lvl="1">
              <a:buFont typeface="Arial" panose="020B0604020202020204" pitchFamily="34" charset="0"/>
              <a:buChar char="•"/>
            </a:pPr>
            <a:r>
              <a:rPr lang="en-US" sz="1200" dirty="0">
                <a:solidFill>
                  <a:srgbClr val="000E14"/>
                </a:solidFill>
              </a:rPr>
              <a:t>99203 </a:t>
            </a:r>
            <a:r>
              <a:rPr lang="en-US" sz="1200" i="0" dirty="0">
                <a:solidFill>
                  <a:srgbClr val="000E14"/>
                </a:solidFill>
                <a:effectLst/>
              </a:rPr>
              <a:t>;30-44 minutes</a:t>
            </a:r>
          </a:p>
          <a:p>
            <a:pPr lvl="1">
              <a:buFont typeface="Arial" panose="020B0604020202020204" pitchFamily="34" charset="0"/>
              <a:buChar char="•"/>
            </a:pPr>
            <a:r>
              <a:rPr lang="en-US" sz="1200" dirty="0">
                <a:solidFill>
                  <a:srgbClr val="000E14"/>
                </a:solidFill>
              </a:rPr>
              <a:t>99211 </a:t>
            </a:r>
            <a:r>
              <a:rPr lang="en-US" sz="1200" i="0" dirty="0">
                <a:solidFill>
                  <a:srgbClr val="000E14"/>
                </a:solidFill>
                <a:effectLst/>
              </a:rPr>
              <a:t>Office or other outpatient visit for the evaluation and management of an established patient; less than 10 minutes</a:t>
            </a:r>
          </a:p>
          <a:p>
            <a:pPr lvl="1">
              <a:buFont typeface="Arial" panose="020B0604020202020204" pitchFamily="34" charset="0"/>
              <a:buChar char="•"/>
            </a:pPr>
            <a:r>
              <a:rPr lang="en-US" sz="1200" dirty="0">
                <a:solidFill>
                  <a:srgbClr val="000E14"/>
                </a:solidFill>
              </a:rPr>
              <a:t>99212 </a:t>
            </a:r>
            <a:r>
              <a:rPr lang="en-US" sz="1200" i="0" dirty="0">
                <a:solidFill>
                  <a:srgbClr val="000E14"/>
                </a:solidFill>
                <a:effectLst/>
              </a:rPr>
              <a:t>;10-19 minutes</a:t>
            </a:r>
          </a:p>
          <a:p>
            <a:r>
              <a:rPr lang="en-US" sz="1200" i="0" dirty="0">
                <a:solidFill>
                  <a:srgbClr val="000E14"/>
                </a:solidFill>
                <a:effectLst/>
              </a:rPr>
              <a:t>CPT 99401 may be billed for the counseling component of the service.  Again, CPT 99401 must be billed with the FP modifier for contraceptive counseling, while no modifier should be reported for HIV counseling.</a:t>
            </a:r>
          </a:p>
          <a:p>
            <a:r>
              <a:rPr lang="en-US" sz="1200" dirty="0">
                <a:solidFill>
                  <a:srgbClr val="000E14"/>
                </a:solidFill>
                <a:effectLst/>
                <a:ea typeface="Times New Roman" panose="02020603050405020304" pitchFamily="18" charset="0"/>
              </a:rPr>
              <a:t>The pharmacist must have a standing order from an IMPACT-enrolled physician and the physician must be identified as the ordering/prescribing provider. </a:t>
            </a:r>
            <a:endParaRPr lang="en-US" sz="1200" dirty="0">
              <a:effectLst/>
              <a:ea typeface="Times New Roman" panose="02020603050405020304" pitchFamily="18" charset="0"/>
            </a:endParaRPr>
          </a:p>
          <a:p>
            <a:r>
              <a:rPr lang="en-US" sz="1200" dirty="0">
                <a:solidFill>
                  <a:srgbClr val="000E14"/>
                </a:solidFill>
                <a:effectLst/>
                <a:ea typeface="Times New Roman" panose="02020603050405020304" pitchFamily="18" charset="0"/>
              </a:rPr>
              <a:t>The pharmacist’s National Provider Identifier (NPI) must be identified as the rendering/servicing provider.</a:t>
            </a:r>
            <a:endParaRPr lang="en-US" sz="1200" dirty="0">
              <a:effectLst/>
              <a:ea typeface="Times New Roman" panose="02020603050405020304" pitchFamily="18" charset="0"/>
            </a:endParaRPr>
          </a:p>
          <a:p>
            <a:r>
              <a:rPr lang="en-US" sz="1200" dirty="0">
                <a:solidFill>
                  <a:srgbClr val="000E14"/>
                </a:solidFill>
                <a:effectLst/>
                <a:ea typeface="Times New Roman" panose="02020603050405020304" pitchFamily="18" charset="0"/>
              </a:rPr>
              <a:t>The pharmacy’s NPI must be identified as the billing provider.</a:t>
            </a:r>
            <a:endParaRPr lang="en-US" sz="1200" dirty="0">
              <a:effectLst/>
              <a:ea typeface="Times New Roman" panose="02020603050405020304" pitchFamily="18" charset="0"/>
            </a:endParaRPr>
          </a:p>
          <a:p>
            <a:r>
              <a:rPr lang="en-US" sz="1200" dirty="0">
                <a:solidFill>
                  <a:srgbClr val="000E14"/>
                </a:solidFill>
                <a:effectLst/>
                <a:ea typeface="Times New Roman" panose="02020603050405020304" pitchFamily="18" charset="0"/>
              </a:rPr>
              <a:t>The Place of Service code must be “01”.</a:t>
            </a:r>
          </a:p>
          <a:p>
            <a:r>
              <a:rPr lang="en-US" sz="1200" i="0" dirty="0">
                <a:solidFill>
                  <a:srgbClr val="000E14"/>
                </a:solidFill>
                <a:effectLst/>
              </a:rPr>
              <a:t>Drugs and dispensing fees will continue to be billed through the pharmacy billing system.</a:t>
            </a:r>
            <a:r>
              <a:rPr lang="en-US" sz="1300" b="0" i="0" dirty="0">
                <a:solidFill>
                  <a:srgbClr val="000E14"/>
                </a:solidFill>
                <a:effectLst/>
              </a:rPr>
              <a:t> </a:t>
            </a:r>
            <a:endParaRPr lang="en-US" sz="1200" dirty="0">
              <a:solidFill>
                <a:srgbClr val="000E14"/>
              </a:solidFill>
              <a:effectLst/>
              <a:ea typeface="Times New Roman" panose="02020603050405020304" pitchFamily="18" charset="0"/>
            </a:endParaRPr>
          </a:p>
          <a:p>
            <a:pPr marL="0" indent="0">
              <a:buNone/>
            </a:pPr>
            <a:r>
              <a:rPr lang="en-US" sz="1200" i="0" dirty="0">
                <a:solidFill>
                  <a:srgbClr val="000E14"/>
                </a:solidFill>
                <a:effectLst/>
                <a:latin typeface="-apple-system"/>
              </a:rPr>
              <a:t>Pharmacist rates for the above CPT procedure codes are identified in a separate </a:t>
            </a:r>
            <a:r>
              <a:rPr lang="en-US" sz="1200" i="0" u="sng" dirty="0">
                <a:solidFill>
                  <a:srgbClr val="0365C0"/>
                </a:solidFill>
                <a:effectLst/>
                <a:latin typeface="-apple-system"/>
                <a:hlinkClick r:id="rId3"/>
              </a:rPr>
              <a:t>Pharmacist Fee Schedule</a:t>
            </a:r>
            <a:r>
              <a:rPr lang="en-US" sz="1200" i="0" dirty="0">
                <a:solidFill>
                  <a:srgbClr val="000E14"/>
                </a:solidFill>
                <a:effectLst/>
                <a:latin typeface="-apple-system"/>
              </a:rPr>
              <a:t> on the Department’s website. </a:t>
            </a:r>
          </a:p>
          <a:p>
            <a:endParaRPr lang="en-US" sz="1400" dirty="0"/>
          </a:p>
        </p:txBody>
      </p:sp>
    </p:spTree>
    <p:extLst>
      <p:ext uri="{BB962C8B-B14F-4D97-AF65-F5344CB8AC3E}">
        <p14:creationId xmlns:p14="http://schemas.microsoft.com/office/powerpoint/2010/main" val="3479125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9BC96B-EA6A-5933-B203-51F1875F4D03}"/>
              </a:ext>
            </a:extLst>
          </p:cNvPr>
          <p:cNvSpPr>
            <a:spLocks noGrp="1"/>
          </p:cNvSpPr>
          <p:nvPr>
            <p:ph type="title"/>
          </p:nvPr>
        </p:nvSpPr>
        <p:spPr>
          <a:xfrm>
            <a:off x="3954285" y="459914"/>
            <a:ext cx="8596668" cy="685800"/>
          </a:xfrm>
        </p:spPr>
        <p:txBody>
          <a:bodyPr/>
          <a:lstStyle/>
          <a:p>
            <a:r>
              <a:rPr lang="en-US" dirty="0"/>
              <a:t>General Requirements</a:t>
            </a:r>
          </a:p>
        </p:txBody>
      </p:sp>
      <p:sp>
        <p:nvSpPr>
          <p:cNvPr id="5" name="Content Placeholder 4">
            <a:extLst>
              <a:ext uri="{FF2B5EF4-FFF2-40B4-BE49-F238E27FC236}">
                <a16:creationId xmlns:a16="http://schemas.microsoft.com/office/drawing/2014/main" id="{4286554F-385C-9568-394D-BBA3CC8A1BD7}"/>
              </a:ext>
            </a:extLst>
          </p:cNvPr>
          <p:cNvSpPr>
            <a:spLocks noGrp="1"/>
          </p:cNvSpPr>
          <p:nvPr>
            <p:ph idx="1"/>
          </p:nvPr>
        </p:nvSpPr>
        <p:spPr>
          <a:xfrm>
            <a:off x="413862" y="1488613"/>
            <a:ext cx="8596668" cy="3880773"/>
          </a:xfrm>
        </p:spPr>
        <p:txBody>
          <a:bodyPr vert="horz" lIns="91440" tIns="45720" rIns="91440" bIns="45720" rtlCol="0" anchor="t">
            <a:noAutofit/>
          </a:bodyPr>
          <a:lstStyle/>
          <a:p>
            <a:r>
              <a:rPr lang="en-US" sz="1600" dirty="0">
                <a:solidFill>
                  <a:schemeClr val="bg2">
                    <a:lumMod val="25000"/>
                  </a:schemeClr>
                </a:solidFill>
              </a:rPr>
              <a:t>IMPACT is the HFS Medicaid provider credentialling system and is accepted/used by all MCOs for provider credentialling.</a:t>
            </a:r>
          </a:p>
          <a:p>
            <a:r>
              <a:rPr lang="en-US" sz="1600" dirty="0">
                <a:solidFill>
                  <a:schemeClr val="bg2">
                    <a:lumMod val="25000"/>
                  </a:schemeClr>
                </a:solidFill>
              </a:rPr>
              <a:t>All pharmacies (organizations) must be enrolled in IMPACT as a credentialed Medicaid provider (as a Facility, Agency or Organization) in order to dispense Rx to Medicaid members and submit claims.</a:t>
            </a:r>
          </a:p>
          <a:p>
            <a:r>
              <a:rPr lang="en-US" sz="1600" dirty="0">
                <a:solidFill>
                  <a:schemeClr val="bg2">
                    <a:lumMod val="25000"/>
                  </a:schemeClr>
                </a:solidFill>
              </a:rPr>
              <a:t>Individual pharmacists </a:t>
            </a:r>
            <a:r>
              <a:rPr lang="en-US" sz="1600" u="sng" dirty="0">
                <a:solidFill>
                  <a:schemeClr val="bg2">
                    <a:lumMod val="25000"/>
                  </a:schemeClr>
                </a:solidFill>
              </a:rPr>
              <a:t>do not </a:t>
            </a:r>
            <a:r>
              <a:rPr lang="en-US" sz="1600" dirty="0">
                <a:solidFill>
                  <a:schemeClr val="bg2">
                    <a:lumMod val="25000"/>
                  </a:schemeClr>
                </a:solidFill>
              </a:rPr>
              <a:t>need to be enrolled in IMPACT if they are </a:t>
            </a:r>
            <a:r>
              <a:rPr lang="en-US" sz="1600" u="sng" dirty="0">
                <a:solidFill>
                  <a:schemeClr val="bg2">
                    <a:lumMod val="25000"/>
                  </a:schemeClr>
                </a:solidFill>
              </a:rPr>
              <a:t>only dispensing Rx </a:t>
            </a:r>
            <a:r>
              <a:rPr lang="en-US" sz="1600" dirty="0">
                <a:solidFill>
                  <a:schemeClr val="bg2">
                    <a:lumMod val="25000"/>
                  </a:schemeClr>
                </a:solidFill>
              </a:rPr>
              <a:t>to Medicaid members as an employee/contractor of an enrolled pharmacy.</a:t>
            </a:r>
          </a:p>
          <a:p>
            <a:r>
              <a:rPr lang="en-US" sz="1600" b="1" u="sng" dirty="0">
                <a:solidFill>
                  <a:schemeClr val="bg2">
                    <a:lumMod val="25000"/>
                  </a:schemeClr>
                </a:solidFill>
              </a:rPr>
              <a:t>However</a:t>
            </a:r>
            <a:r>
              <a:rPr lang="en-US" sz="1600" dirty="0">
                <a:solidFill>
                  <a:schemeClr val="bg2">
                    <a:lumMod val="25000"/>
                  </a:schemeClr>
                </a:solidFill>
              </a:rPr>
              <a:t>, to provide the new HIV/Contraceptive </a:t>
            </a:r>
            <a:r>
              <a:rPr lang="en-US" sz="1600" u="sng" dirty="0">
                <a:solidFill>
                  <a:schemeClr val="bg2">
                    <a:lumMod val="25000"/>
                  </a:schemeClr>
                </a:solidFill>
              </a:rPr>
              <a:t>assessment and prescribing services</a:t>
            </a:r>
            <a:r>
              <a:rPr lang="en-US" sz="1600" dirty="0">
                <a:solidFill>
                  <a:schemeClr val="bg2">
                    <a:lumMod val="25000"/>
                  </a:schemeClr>
                </a:solidFill>
              </a:rPr>
              <a:t>, individual pharmacists </a:t>
            </a:r>
            <a:r>
              <a:rPr lang="en-US" sz="1600" u="sng" dirty="0">
                <a:solidFill>
                  <a:schemeClr val="bg2">
                    <a:lumMod val="25000"/>
                  </a:schemeClr>
                </a:solidFill>
              </a:rPr>
              <a:t>must be enrolled in IMPACT as individual practitioners </a:t>
            </a:r>
            <a:r>
              <a:rPr lang="en-US" sz="1600" dirty="0">
                <a:solidFill>
                  <a:schemeClr val="bg2">
                    <a:lumMod val="25000"/>
                  </a:schemeClr>
                </a:solidFill>
              </a:rPr>
              <a:t>and be associated with an enrolled pharmacy.</a:t>
            </a:r>
          </a:p>
          <a:p>
            <a:pPr lvl="1">
              <a:buFont typeface="Arial" panose="020B0604020202020204" pitchFamily="34" charset="0"/>
              <a:buChar char="•"/>
            </a:pPr>
            <a:r>
              <a:rPr lang="en-US" dirty="0">
                <a:solidFill>
                  <a:schemeClr val="bg2">
                    <a:lumMod val="25000"/>
                  </a:schemeClr>
                </a:solidFill>
              </a:rPr>
              <a:t>The prescribing pharmacist must also complete </a:t>
            </a:r>
            <a:r>
              <a:rPr lang="en-US" dirty="0">
                <a:solidFill>
                  <a:schemeClr val="bg2">
                    <a:lumMod val="25000"/>
                  </a:schemeClr>
                </a:solidFill>
                <a:hlinkClick r:id="rId2">
                  <a:extLst>
                    <a:ext uri="{A12FA001-AC4F-418D-AE19-62706E023703}">
                      <ahyp:hlinkClr xmlns:ahyp="http://schemas.microsoft.com/office/drawing/2018/hyperlinkcolor" val="tx"/>
                    </a:ext>
                  </a:extLst>
                </a:hlinkClick>
              </a:rPr>
              <a:t>Illinois-specific training </a:t>
            </a:r>
            <a:r>
              <a:rPr lang="en-US" dirty="0">
                <a:solidFill>
                  <a:schemeClr val="bg2">
                    <a:lumMod val="25000"/>
                  </a:schemeClr>
                </a:solidFill>
              </a:rPr>
              <a:t>before enrolling in IMPACT, as there is an enrollment step that requires them to attest they have completed the training and the date it was completed.</a:t>
            </a:r>
          </a:p>
          <a:p>
            <a:pPr lvl="1">
              <a:buFont typeface="Arial" panose="020B0604020202020204" pitchFamily="34" charset="0"/>
              <a:buChar char="•"/>
            </a:pPr>
            <a:r>
              <a:rPr lang="en-US" dirty="0">
                <a:solidFill>
                  <a:schemeClr val="bg2">
                    <a:lumMod val="25000"/>
                  </a:schemeClr>
                </a:solidFill>
              </a:rPr>
              <a:t>They must also have standing order from a physician:</a:t>
            </a:r>
          </a:p>
          <a:p>
            <a:pPr lvl="2">
              <a:spcBef>
                <a:spcPts val="0"/>
              </a:spcBef>
              <a:buFont typeface="Arial" panose="020B0604020202020204" pitchFamily="34" charset="0"/>
              <a:buChar char="•"/>
            </a:pPr>
            <a:r>
              <a:rPr lang="en-US" sz="1600" dirty="0">
                <a:solidFill>
                  <a:schemeClr val="bg2">
                    <a:lumMod val="25000"/>
                  </a:schemeClr>
                </a:solidFill>
              </a:rPr>
              <a:t>HIV services:  an affiliated and IMPACT-enrolled physician</a:t>
            </a:r>
          </a:p>
          <a:p>
            <a:pPr lvl="2">
              <a:spcBef>
                <a:spcPts val="0"/>
              </a:spcBef>
              <a:buFont typeface="Arial" panose="020B0604020202020204" pitchFamily="34" charset="0"/>
              <a:buChar char="•"/>
            </a:pPr>
            <a:r>
              <a:rPr lang="en-US" sz="1600" dirty="0">
                <a:solidFill>
                  <a:schemeClr val="bg2">
                    <a:lumMod val="25000"/>
                  </a:schemeClr>
                </a:solidFill>
              </a:rPr>
              <a:t>Contraceptive services: </a:t>
            </a:r>
            <a:r>
              <a:rPr lang="en-US" sz="1600" dirty="0">
                <a:solidFill>
                  <a:schemeClr val="bg2">
                    <a:lumMod val="25000"/>
                  </a:schemeClr>
                </a:solidFill>
                <a:hlinkClick r:id="rId3"/>
              </a:rPr>
              <a:t>IDPH Standing Order </a:t>
            </a:r>
            <a:r>
              <a:rPr lang="en-US" sz="1600" dirty="0">
                <a:solidFill>
                  <a:schemeClr val="bg2">
                    <a:lumMod val="25000"/>
                  </a:schemeClr>
                </a:solidFill>
              </a:rPr>
              <a:t>is in place </a:t>
            </a:r>
          </a:p>
          <a:p>
            <a:endParaRPr lang="en-US" dirty="0"/>
          </a:p>
        </p:txBody>
      </p:sp>
      <p:pic>
        <p:nvPicPr>
          <p:cNvPr id="3" name="Picture 2" descr="A close-up of a logo&#10;&#10;AI-generated content may be incorrect.">
            <a:extLst>
              <a:ext uri="{FF2B5EF4-FFF2-40B4-BE49-F238E27FC236}">
                <a16:creationId xmlns:a16="http://schemas.microsoft.com/office/drawing/2014/main" id="{05A57894-C975-901D-B262-7EAF9BBE6FDC}"/>
              </a:ext>
            </a:extLst>
          </p:cNvPr>
          <p:cNvPicPr>
            <a:picLocks noChangeAspect="1"/>
          </p:cNvPicPr>
          <p:nvPr/>
        </p:nvPicPr>
        <p:blipFill>
          <a:blip r:embed="rId4"/>
          <a:stretch>
            <a:fillRect/>
          </a:stretch>
        </p:blipFill>
        <p:spPr>
          <a:xfrm>
            <a:off x="247336" y="260045"/>
            <a:ext cx="3219113" cy="1139509"/>
          </a:xfrm>
          <a:prstGeom prst="rect">
            <a:avLst/>
          </a:prstGeom>
        </p:spPr>
      </p:pic>
    </p:spTree>
    <p:extLst>
      <p:ext uri="{BB962C8B-B14F-4D97-AF65-F5344CB8AC3E}">
        <p14:creationId xmlns:p14="http://schemas.microsoft.com/office/powerpoint/2010/main" val="23573674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F30718-B195-5C54-2D0E-15476D488361}"/>
              </a:ext>
            </a:extLst>
          </p:cNvPr>
          <p:cNvSpPr>
            <a:spLocks noGrp="1"/>
          </p:cNvSpPr>
          <p:nvPr>
            <p:ph type="title"/>
          </p:nvPr>
        </p:nvSpPr>
        <p:spPr>
          <a:xfrm>
            <a:off x="537849" y="389426"/>
            <a:ext cx="8596668" cy="707756"/>
          </a:xfrm>
        </p:spPr>
        <p:txBody>
          <a:bodyPr/>
          <a:lstStyle/>
          <a:p>
            <a:r>
              <a:rPr lang="en-US" dirty="0"/>
              <a:t>MCO Claim Submission</a:t>
            </a:r>
          </a:p>
        </p:txBody>
      </p:sp>
      <p:sp>
        <p:nvSpPr>
          <p:cNvPr id="5" name="Title 1">
            <a:extLst>
              <a:ext uri="{FF2B5EF4-FFF2-40B4-BE49-F238E27FC236}">
                <a16:creationId xmlns:a16="http://schemas.microsoft.com/office/drawing/2014/main" id="{549C50DB-5B4F-5BFB-EB18-4EFB1B89E878}"/>
              </a:ext>
            </a:extLst>
          </p:cNvPr>
          <p:cNvSpPr txBox="1">
            <a:spLocks/>
          </p:cNvSpPr>
          <p:nvPr/>
        </p:nvSpPr>
        <p:spPr>
          <a:xfrm>
            <a:off x="537849" y="1319497"/>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t>How Do I File a Claim?</a:t>
            </a:r>
          </a:p>
        </p:txBody>
      </p:sp>
      <p:graphicFrame>
        <p:nvGraphicFramePr>
          <p:cNvPr id="6" name="Content Placeholder 5">
            <a:extLst>
              <a:ext uri="{FF2B5EF4-FFF2-40B4-BE49-F238E27FC236}">
                <a16:creationId xmlns:a16="http://schemas.microsoft.com/office/drawing/2014/main" id="{366DC00F-2730-1202-22A3-72F5C9AFF0AF}"/>
              </a:ext>
            </a:extLst>
          </p:cNvPr>
          <p:cNvGraphicFramePr>
            <a:graphicFrameLocks/>
          </p:cNvGraphicFramePr>
          <p:nvPr>
            <p:extLst>
              <p:ext uri="{D42A27DB-BD31-4B8C-83A1-F6EECF244321}">
                <p14:modId xmlns:p14="http://schemas.microsoft.com/office/powerpoint/2010/main" val="3488621984"/>
              </p:ext>
            </p:extLst>
          </p:nvPr>
        </p:nvGraphicFramePr>
        <p:xfrm>
          <a:off x="590359" y="1840709"/>
          <a:ext cx="8596668" cy="4286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60151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C41EF-B5CD-074B-8DBF-72436BEBAC54}"/>
              </a:ext>
            </a:extLst>
          </p:cNvPr>
          <p:cNvSpPr>
            <a:spLocks noGrp="1"/>
          </p:cNvSpPr>
          <p:nvPr>
            <p:ph type="title"/>
          </p:nvPr>
        </p:nvSpPr>
        <p:spPr>
          <a:xfrm>
            <a:off x="654638" y="332701"/>
            <a:ext cx="8729993" cy="714331"/>
          </a:xfrm>
        </p:spPr>
        <p:txBody>
          <a:bodyPr anchor="b">
            <a:noAutofit/>
          </a:bodyPr>
          <a:lstStyle/>
          <a:p>
            <a:r>
              <a:rPr lang="en-US" sz="3600" dirty="0"/>
              <a:t>IAMHP’s Comprehensive Billing Guide</a:t>
            </a:r>
          </a:p>
        </p:txBody>
      </p:sp>
      <p:graphicFrame>
        <p:nvGraphicFramePr>
          <p:cNvPr id="6" name="Content Placeholder 2">
            <a:extLst>
              <a:ext uri="{FF2B5EF4-FFF2-40B4-BE49-F238E27FC236}">
                <a16:creationId xmlns:a16="http://schemas.microsoft.com/office/drawing/2014/main" id="{280C8015-F954-418F-BD59-B76974241C2A}"/>
              </a:ext>
            </a:extLst>
          </p:cNvPr>
          <p:cNvGraphicFramePr>
            <a:graphicFrameLocks noGrp="1"/>
          </p:cNvGraphicFramePr>
          <p:nvPr>
            <p:ph idx="1"/>
            <p:extLst>
              <p:ext uri="{D42A27DB-BD31-4B8C-83A1-F6EECF244321}">
                <p14:modId xmlns:p14="http://schemas.microsoft.com/office/powerpoint/2010/main" val="2652250229"/>
              </p:ext>
            </p:extLst>
          </p:nvPr>
        </p:nvGraphicFramePr>
        <p:xfrm>
          <a:off x="5503506" y="1379290"/>
          <a:ext cx="4603020" cy="49932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descr="A picture containing text&#10;&#10;Description automatically generated">
            <a:extLst>
              <a:ext uri="{FF2B5EF4-FFF2-40B4-BE49-F238E27FC236}">
                <a16:creationId xmlns:a16="http://schemas.microsoft.com/office/drawing/2014/main" id="{E7A2EAA8-F412-D299-A829-2092E41B953E}"/>
              </a:ext>
            </a:extLst>
          </p:cNvPr>
          <p:cNvPicPr>
            <a:picLocks noChangeAspect="1"/>
          </p:cNvPicPr>
          <p:nvPr/>
        </p:nvPicPr>
        <p:blipFill>
          <a:blip r:embed="rId8"/>
          <a:stretch>
            <a:fillRect/>
          </a:stretch>
        </p:blipFill>
        <p:spPr>
          <a:xfrm>
            <a:off x="825737" y="1379290"/>
            <a:ext cx="3949020" cy="4993234"/>
          </a:xfrm>
          <a:prstGeom prst="rect">
            <a:avLst/>
          </a:prstGeom>
        </p:spPr>
      </p:pic>
      <p:sp>
        <p:nvSpPr>
          <p:cNvPr id="3" name="Oval 2">
            <a:extLst>
              <a:ext uri="{FF2B5EF4-FFF2-40B4-BE49-F238E27FC236}">
                <a16:creationId xmlns:a16="http://schemas.microsoft.com/office/drawing/2014/main" id="{B60F3F31-BDE1-4C0F-3CEC-9F7DE79958DE}"/>
              </a:ext>
            </a:extLst>
          </p:cNvPr>
          <p:cNvSpPr/>
          <p:nvPr/>
        </p:nvSpPr>
        <p:spPr>
          <a:xfrm>
            <a:off x="5364387" y="1892968"/>
            <a:ext cx="4426557" cy="88231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713006F-B1D0-8198-C1D4-35B9E9BDC87D}"/>
              </a:ext>
            </a:extLst>
          </p:cNvPr>
          <p:cNvSpPr/>
          <p:nvPr/>
        </p:nvSpPr>
        <p:spPr>
          <a:xfrm>
            <a:off x="2614863" y="5598695"/>
            <a:ext cx="1283369" cy="1764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F40F77A-20B4-7EC8-A641-96EC556786E2}"/>
              </a:ext>
            </a:extLst>
          </p:cNvPr>
          <p:cNvSpPr/>
          <p:nvPr/>
        </p:nvSpPr>
        <p:spPr>
          <a:xfrm>
            <a:off x="5019634" y="5334000"/>
            <a:ext cx="4426557" cy="88231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89578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7BF2E-A94E-D53C-CFFA-516E6B5EA19F}"/>
              </a:ext>
            </a:extLst>
          </p:cNvPr>
          <p:cNvSpPr>
            <a:spLocks noGrp="1"/>
          </p:cNvSpPr>
          <p:nvPr>
            <p:ph type="title"/>
          </p:nvPr>
        </p:nvSpPr>
        <p:spPr>
          <a:xfrm>
            <a:off x="282518" y="212496"/>
            <a:ext cx="9541487" cy="1320800"/>
          </a:xfrm>
        </p:spPr>
        <p:txBody>
          <a:bodyPr>
            <a:normAutofit/>
          </a:bodyPr>
          <a:lstStyle/>
          <a:p>
            <a:r>
              <a:rPr lang="en-US" sz="3200" dirty="0"/>
              <a:t>HIV and/or Contraceptive Services Claim Elements</a:t>
            </a:r>
          </a:p>
        </p:txBody>
      </p:sp>
      <p:graphicFrame>
        <p:nvGraphicFramePr>
          <p:cNvPr id="4" name="Content Placeholder 3">
            <a:extLst>
              <a:ext uri="{FF2B5EF4-FFF2-40B4-BE49-F238E27FC236}">
                <a16:creationId xmlns:a16="http://schemas.microsoft.com/office/drawing/2014/main" id="{AD04A0FB-E8C1-7563-9733-4EDAEFFF4826}"/>
              </a:ext>
            </a:extLst>
          </p:cNvPr>
          <p:cNvGraphicFramePr>
            <a:graphicFrameLocks noGrp="1"/>
          </p:cNvGraphicFramePr>
          <p:nvPr>
            <p:ph idx="1"/>
            <p:extLst>
              <p:ext uri="{D42A27DB-BD31-4B8C-83A1-F6EECF244321}">
                <p14:modId xmlns:p14="http://schemas.microsoft.com/office/powerpoint/2010/main" val="1669245438"/>
              </p:ext>
            </p:extLst>
          </p:nvPr>
        </p:nvGraphicFramePr>
        <p:xfrm>
          <a:off x="508237" y="994609"/>
          <a:ext cx="9020774" cy="4924925"/>
        </p:xfrm>
        <a:graphic>
          <a:graphicData uri="http://schemas.openxmlformats.org/drawingml/2006/table">
            <a:tbl>
              <a:tblPr firstRow="1" bandRow="1">
                <a:tableStyleId>{9DCAF9ED-07DC-4A11-8D7F-57B35C25682E}</a:tableStyleId>
              </a:tblPr>
              <a:tblGrid>
                <a:gridCol w="1865995">
                  <a:extLst>
                    <a:ext uri="{9D8B030D-6E8A-4147-A177-3AD203B41FA5}">
                      <a16:colId xmlns:a16="http://schemas.microsoft.com/office/drawing/2014/main" val="4171413678"/>
                    </a:ext>
                  </a:extLst>
                </a:gridCol>
                <a:gridCol w="4940968">
                  <a:extLst>
                    <a:ext uri="{9D8B030D-6E8A-4147-A177-3AD203B41FA5}">
                      <a16:colId xmlns:a16="http://schemas.microsoft.com/office/drawing/2014/main" val="2559823725"/>
                    </a:ext>
                  </a:extLst>
                </a:gridCol>
                <a:gridCol w="1219200">
                  <a:extLst>
                    <a:ext uri="{9D8B030D-6E8A-4147-A177-3AD203B41FA5}">
                      <a16:colId xmlns:a16="http://schemas.microsoft.com/office/drawing/2014/main" val="1311303059"/>
                    </a:ext>
                  </a:extLst>
                </a:gridCol>
                <a:gridCol w="994611">
                  <a:extLst>
                    <a:ext uri="{9D8B030D-6E8A-4147-A177-3AD203B41FA5}">
                      <a16:colId xmlns:a16="http://schemas.microsoft.com/office/drawing/2014/main" val="1111960474"/>
                    </a:ext>
                  </a:extLst>
                </a:gridCol>
              </a:tblGrid>
              <a:tr h="586539">
                <a:tc>
                  <a:txBody>
                    <a:bodyPr/>
                    <a:lstStyle/>
                    <a:p>
                      <a:pPr algn="ctr"/>
                      <a:r>
                        <a:rPr lang="en-US" sz="1600"/>
                        <a:t>Claim Element</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t>CMS1500 Field</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t>837P Loop</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6760445"/>
                  </a:ext>
                </a:extLst>
              </a:tr>
              <a:tr h="375591">
                <a:tc>
                  <a:txBody>
                    <a:bodyPr/>
                    <a:lstStyle/>
                    <a:p>
                      <a:r>
                        <a:rPr lang="en-US" sz="1400"/>
                        <a:t>Billing Provider</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a:t>Pharmacy Name/Address and  NPI</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t>33 and 33a</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t>2010AA</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4682451"/>
                  </a:ext>
                </a:extLst>
              </a:tr>
              <a:tr h="438416">
                <a:tc>
                  <a:txBody>
                    <a:bodyPr/>
                    <a:lstStyle/>
                    <a:p>
                      <a:r>
                        <a:rPr lang="en-US" sz="1400"/>
                        <a:t>Rendering Provider</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a:t>Pharmacist Name and NPI</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t>24J</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t>2420A</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23380226"/>
                  </a:ext>
                </a:extLst>
              </a:tr>
              <a:tr h="524798">
                <a:tc>
                  <a:txBody>
                    <a:bodyPr/>
                    <a:lstStyle/>
                    <a:p>
                      <a:r>
                        <a:rPr lang="en-US" sz="1400"/>
                        <a:t>Referring Provider </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a:t>Name/NPI of Physician providing Standing Order</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t>17 and 17b</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t>2310A</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3272798"/>
                  </a:ext>
                </a:extLst>
              </a:tr>
              <a:tr h="375591">
                <a:tc>
                  <a:txBody>
                    <a:bodyPr/>
                    <a:lstStyle/>
                    <a:p>
                      <a:r>
                        <a:rPr lang="en-US" sz="1400"/>
                        <a:t>Place of Service</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a:t>POS 01</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t>24B</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t>2400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5431436"/>
                  </a:ext>
                </a:extLst>
              </a:tr>
              <a:tr h="524798">
                <a:tc rowSpan="5">
                  <a:txBody>
                    <a:bodyPr/>
                    <a:lstStyle/>
                    <a:p>
                      <a:r>
                        <a:rPr lang="en-US" sz="1400" dirty="0"/>
                        <a:t>Procedure Code*</a:t>
                      </a:r>
                    </a:p>
                    <a:p>
                      <a:endParaRPr lang="en-US" sz="1400" dirty="0"/>
                    </a:p>
                    <a:p>
                      <a:r>
                        <a:rPr lang="en-US" sz="1400" dirty="0"/>
                        <a:t>* </a:t>
                      </a:r>
                      <a:r>
                        <a:rPr lang="en-US" sz="1400" b="1" dirty="0"/>
                        <a:t>When providing these codes for contraceptive services, use the modifier FP with each code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a:t>99401 – Preventive Medicine counselling/risk factor reduction (15 mins)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algn="ctr"/>
                      <a:r>
                        <a:rPr lang="en-US" sz="1400"/>
                        <a:t>24D</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algn="ctr"/>
                      <a:r>
                        <a:rPr lang="en-US" sz="1400"/>
                        <a:t>2400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7714565"/>
                  </a:ext>
                </a:extLst>
              </a:tr>
              <a:tr h="524798">
                <a:tc vMerge="1">
                  <a:txBody>
                    <a:bodyPr/>
                    <a:lstStyle/>
                    <a:p>
                      <a:endParaRPr lang="en-US" sz="1600" dirty="0"/>
                    </a:p>
                  </a:txBody>
                  <a:tcPr/>
                </a:tc>
                <a:tc>
                  <a:txBody>
                    <a:bodyPr/>
                    <a:lstStyle/>
                    <a:p>
                      <a:r>
                        <a:rPr lang="en-US" sz="1400"/>
                        <a:t>99202 – Office/OP visit, E&amp;M of new patient (15 – 29 mins)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600" dirty="0"/>
                    </a:p>
                  </a:txBody>
                  <a:tcPr/>
                </a:tc>
                <a:tc vMerge="1">
                  <a:txBody>
                    <a:bodyPr/>
                    <a:lstStyle/>
                    <a:p>
                      <a:pPr algn="ctr"/>
                      <a:endParaRPr lang="en-US" sz="1600" dirty="0"/>
                    </a:p>
                  </a:txBody>
                  <a:tcPr/>
                </a:tc>
                <a:extLst>
                  <a:ext uri="{0D108BD9-81ED-4DB2-BD59-A6C34878D82A}">
                    <a16:rowId xmlns:a16="http://schemas.microsoft.com/office/drawing/2014/main" val="3755360231"/>
                  </a:ext>
                </a:extLst>
              </a:tr>
              <a:tr h="524798">
                <a:tc vMerge="1">
                  <a:txBody>
                    <a:bodyPr/>
                    <a:lstStyle/>
                    <a:p>
                      <a:endParaRPr lang="en-US" sz="1600" dirty="0"/>
                    </a:p>
                  </a:txBody>
                  <a:tcPr/>
                </a:tc>
                <a:tc>
                  <a:txBody>
                    <a:bodyPr/>
                    <a:lstStyle/>
                    <a:p>
                      <a:r>
                        <a:rPr lang="en-US" sz="1400"/>
                        <a:t>99203 - Office/OP visit, E&amp;M of new patient (30-44 mins)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600" dirty="0"/>
                    </a:p>
                  </a:txBody>
                  <a:tcPr/>
                </a:tc>
                <a:tc vMerge="1">
                  <a:txBody>
                    <a:bodyPr/>
                    <a:lstStyle/>
                    <a:p>
                      <a:pPr algn="ctr"/>
                      <a:endParaRPr lang="en-US" sz="1600" dirty="0"/>
                    </a:p>
                  </a:txBody>
                  <a:tcPr/>
                </a:tc>
                <a:extLst>
                  <a:ext uri="{0D108BD9-81ED-4DB2-BD59-A6C34878D82A}">
                    <a16:rowId xmlns:a16="http://schemas.microsoft.com/office/drawing/2014/main" val="2583120464"/>
                  </a:ext>
                </a:extLst>
              </a:tr>
              <a:tr h="524798">
                <a:tc vMerge="1">
                  <a:txBody>
                    <a:bodyPr/>
                    <a:lstStyle/>
                    <a:p>
                      <a:endParaRPr lang="en-US" sz="1600" dirty="0"/>
                    </a:p>
                  </a:txBody>
                  <a:tcPr/>
                </a:tc>
                <a:tc>
                  <a:txBody>
                    <a:bodyPr/>
                    <a:lstStyle/>
                    <a:p>
                      <a:r>
                        <a:rPr lang="en-US" sz="1400"/>
                        <a:t>99211 - Office/OP visit, E&amp;M of established patient (15 – 29 mins)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600" dirty="0"/>
                    </a:p>
                  </a:txBody>
                  <a:tcPr/>
                </a:tc>
                <a:tc vMerge="1">
                  <a:txBody>
                    <a:bodyPr/>
                    <a:lstStyle/>
                    <a:p>
                      <a:pPr algn="ctr"/>
                      <a:endParaRPr lang="en-US" sz="1600" dirty="0"/>
                    </a:p>
                  </a:txBody>
                  <a:tcPr/>
                </a:tc>
                <a:extLst>
                  <a:ext uri="{0D108BD9-81ED-4DB2-BD59-A6C34878D82A}">
                    <a16:rowId xmlns:a16="http://schemas.microsoft.com/office/drawing/2014/main" val="1229768489"/>
                  </a:ext>
                </a:extLst>
              </a:tr>
              <a:tr h="524798">
                <a:tc vMerge="1">
                  <a:txBody>
                    <a:bodyPr/>
                    <a:lstStyle/>
                    <a:p>
                      <a:endParaRPr lang="en-US" sz="1600" dirty="0"/>
                    </a:p>
                  </a:txBody>
                  <a:tcPr/>
                </a:tc>
                <a:tc>
                  <a:txBody>
                    <a:bodyPr/>
                    <a:lstStyle/>
                    <a:p>
                      <a:r>
                        <a:rPr lang="en-US" sz="1400" dirty="0"/>
                        <a:t>99212- Office/OP visit, E&amp;M of established patient (30-44)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600" dirty="0"/>
                    </a:p>
                  </a:txBody>
                  <a:tcPr/>
                </a:tc>
                <a:tc vMerge="1">
                  <a:txBody>
                    <a:bodyPr/>
                    <a:lstStyle/>
                    <a:p>
                      <a:pPr algn="ctr"/>
                      <a:endParaRPr lang="en-US" sz="1600" dirty="0"/>
                    </a:p>
                  </a:txBody>
                  <a:tcPr/>
                </a:tc>
                <a:extLst>
                  <a:ext uri="{0D108BD9-81ED-4DB2-BD59-A6C34878D82A}">
                    <a16:rowId xmlns:a16="http://schemas.microsoft.com/office/drawing/2014/main" val="2758957725"/>
                  </a:ext>
                </a:extLst>
              </a:tr>
            </a:tbl>
          </a:graphicData>
        </a:graphic>
      </p:graphicFrame>
      <p:sp>
        <p:nvSpPr>
          <p:cNvPr id="5" name="TextBox 4">
            <a:extLst>
              <a:ext uri="{FF2B5EF4-FFF2-40B4-BE49-F238E27FC236}">
                <a16:creationId xmlns:a16="http://schemas.microsoft.com/office/drawing/2014/main" id="{91A8C24E-9C1D-10EA-A171-12EA569B37F3}"/>
              </a:ext>
            </a:extLst>
          </p:cNvPr>
          <p:cNvSpPr txBox="1"/>
          <p:nvPr/>
        </p:nvSpPr>
        <p:spPr>
          <a:xfrm>
            <a:off x="401052" y="6189477"/>
            <a:ext cx="9304421" cy="369332"/>
          </a:xfrm>
          <a:prstGeom prst="rect">
            <a:avLst/>
          </a:prstGeom>
          <a:noFill/>
        </p:spPr>
        <p:txBody>
          <a:bodyPr wrap="square" rtlCol="0">
            <a:spAutoFit/>
          </a:bodyPr>
          <a:lstStyle/>
          <a:p>
            <a:pPr marL="746125" indent="-746125"/>
            <a:r>
              <a:rPr lang="en-US" b="1" dirty="0">
                <a:solidFill>
                  <a:srgbClr val="FF0000"/>
                </a:solidFill>
              </a:rPr>
              <a:t>NOTE:</a:t>
            </a:r>
            <a:r>
              <a:rPr lang="en-US" dirty="0"/>
              <a:t>  Any drugs dispensed continue to be billed through the Pharmacy Billing System</a:t>
            </a:r>
          </a:p>
        </p:txBody>
      </p:sp>
    </p:spTree>
    <p:extLst>
      <p:ext uri="{BB962C8B-B14F-4D97-AF65-F5344CB8AC3E}">
        <p14:creationId xmlns:p14="http://schemas.microsoft.com/office/powerpoint/2010/main" val="994901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A8ED61-DB8F-973F-E8C9-411B58F79096}"/>
              </a:ext>
            </a:extLst>
          </p:cNvPr>
          <p:cNvSpPr>
            <a:spLocks noGrp="1"/>
          </p:cNvSpPr>
          <p:nvPr>
            <p:ph type="title"/>
          </p:nvPr>
        </p:nvSpPr>
        <p:spPr/>
        <p:txBody>
          <a:bodyPr/>
          <a:lstStyle/>
          <a:p>
            <a:r>
              <a:rPr lang="en-US" dirty="0"/>
              <a:t>Wrap-up and Q&amp;A</a:t>
            </a:r>
          </a:p>
        </p:txBody>
      </p:sp>
    </p:spTree>
    <p:extLst>
      <p:ext uri="{BB962C8B-B14F-4D97-AF65-F5344CB8AC3E}">
        <p14:creationId xmlns:p14="http://schemas.microsoft.com/office/powerpoint/2010/main" val="14091007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645705-5125-6307-FCD8-6CF451D04E52}"/>
              </a:ext>
            </a:extLst>
          </p:cNvPr>
          <p:cNvSpPr>
            <a:spLocks noGrp="1"/>
          </p:cNvSpPr>
          <p:nvPr>
            <p:ph type="title"/>
          </p:nvPr>
        </p:nvSpPr>
        <p:spPr>
          <a:xfrm>
            <a:off x="443417" y="343786"/>
            <a:ext cx="8596668" cy="676759"/>
          </a:xfrm>
        </p:spPr>
        <p:txBody>
          <a:bodyPr/>
          <a:lstStyle/>
          <a:p>
            <a:r>
              <a:rPr lang="en-US" dirty="0"/>
              <a:t>End-to-End Process Summary</a:t>
            </a:r>
          </a:p>
        </p:txBody>
      </p:sp>
      <p:grpSp>
        <p:nvGrpSpPr>
          <p:cNvPr id="26" name="Group 25">
            <a:extLst>
              <a:ext uri="{FF2B5EF4-FFF2-40B4-BE49-F238E27FC236}">
                <a16:creationId xmlns:a16="http://schemas.microsoft.com/office/drawing/2014/main" id="{D2ACEF77-EA89-0735-74D8-458D36A7C2E4}"/>
              </a:ext>
            </a:extLst>
          </p:cNvPr>
          <p:cNvGrpSpPr/>
          <p:nvPr/>
        </p:nvGrpSpPr>
        <p:grpSpPr>
          <a:xfrm>
            <a:off x="320321" y="2129358"/>
            <a:ext cx="10423865" cy="2599283"/>
            <a:chOff x="180621" y="1722474"/>
            <a:chExt cx="10423865" cy="2599283"/>
          </a:xfrm>
        </p:grpSpPr>
        <p:sp>
          <p:nvSpPr>
            <p:cNvPr id="16" name="Rectangle 15">
              <a:extLst>
                <a:ext uri="{FF2B5EF4-FFF2-40B4-BE49-F238E27FC236}">
                  <a16:creationId xmlns:a16="http://schemas.microsoft.com/office/drawing/2014/main" id="{6DEEDA6C-F501-5B2F-1458-F1838E09BA2D}"/>
                </a:ext>
              </a:extLst>
            </p:cNvPr>
            <p:cNvSpPr/>
            <p:nvPr/>
          </p:nvSpPr>
          <p:spPr>
            <a:xfrm>
              <a:off x="180621" y="2381836"/>
              <a:ext cx="1533745" cy="95716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200" dirty="0"/>
                <a:t>Complete required training </a:t>
              </a:r>
            </a:p>
            <a:p>
              <a:pPr algn="ctr"/>
              <a:r>
                <a:rPr lang="en-US" sz="1200" dirty="0"/>
                <a:t>(HIV and/or Contraceptive Services)</a:t>
              </a:r>
            </a:p>
          </p:txBody>
        </p:sp>
        <p:grpSp>
          <p:nvGrpSpPr>
            <p:cNvPr id="21" name="Group 20">
              <a:extLst>
                <a:ext uri="{FF2B5EF4-FFF2-40B4-BE49-F238E27FC236}">
                  <a16:creationId xmlns:a16="http://schemas.microsoft.com/office/drawing/2014/main" id="{9A5689DA-E203-3819-AF52-261AAB75B53D}"/>
                </a:ext>
              </a:extLst>
            </p:cNvPr>
            <p:cNvGrpSpPr/>
            <p:nvPr/>
          </p:nvGrpSpPr>
          <p:grpSpPr>
            <a:xfrm>
              <a:off x="2254103" y="1722474"/>
              <a:ext cx="1642381" cy="2599283"/>
              <a:chOff x="2562447" y="2020185"/>
              <a:chExt cx="1642381" cy="2599283"/>
            </a:xfrm>
          </p:grpSpPr>
          <p:sp>
            <p:nvSpPr>
              <p:cNvPr id="17" name="Rectangle 16">
                <a:extLst>
                  <a:ext uri="{FF2B5EF4-FFF2-40B4-BE49-F238E27FC236}">
                    <a16:creationId xmlns:a16="http://schemas.microsoft.com/office/drawing/2014/main" id="{C58DB500-B364-5265-7F3E-8AB4BA896749}"/>
                  </a:ext>
                </a:extLst>
              </p:cNvPr>
              <p:cNvSpPr/>
              <p:nvPr/>
            </p:nvSpPr>
            <p:spPr>
              <a:xfrm>
                <a:off x="2562447" y="2020185"/>
                <a:ext cx="1642381" cy="5422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Complete HFS IMPACT Registration</a:t>
                </a:r>
              </a:p>
            </p:txBody>
          </p:sp>
          <p:sp>
            <p:nvSpPr>
              <p:cNvPr id="19" name="Rectangle 18">
                <a:extLst>
                  <a:ext uri="{FF2B5EF4-FFF2-40B4-BE49-F238E27FC236}">
                    <a16:creationId xmlns:a16="http://schemas.microsoft.com/office/drawing/2014/main" id="{27234792-6B57-8E59-3FF7-990DD102DB48}"/>
                  </a:ext>
                </a:extLst>
              </p:cNvPr>
              <p:cNvSpPr/>
              <p:nvPr/>
            </p:nvSpPr>
            <p:spPr>
              <a:xfrm>
                <a:off x="2562447" y="2801776"/>
                <a:ext cx="1642381" cy="6183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Initiate MCO contracting process</a:t>
                </a:r>
              </a:p>
            </p:txBody>
          </p:sp>
          <p:sp>
            <p:nvSpPr>
              <p:cNvPr id="20" name="Rectangle 19">
                <a:extLst>
                  <a:ext uri="{FF2B5EF4-FFF2-40B4-BE49-F238E27FC236}">
                    <a16:creationId xmlns:a16="http://schemas.microsoft.com/office/drawing/2014/main" id="{570D57BC-3F96-915E-671C-CD73B848491B}"/>
                  </a:ext>
                </a:extLst>
              </p:cNvPr>
              <p:cNvSpPr/>
              <p:nvPr/>
            </p:nvSpPr>
            <p:spPr>
              <a:xfrm>
                <a:off x="2562447" y="3591159"/>
                <a:ext cx="1642381" cy="10283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Complete/submit IAMHP Universal Roster to MCO(s)</a:t>
                </a:r>
              </a:p>
              <a:p>
                <a:pPr algn="ctr"/>
                <a:r>
                  <a:rPr lang="en-US" sz="1200" dirty="0"/>
                  <a:t>(Complete both Group and Practitioner tabs)</a:t>
                </a:r>
              </a:p>
            </p:txBody>
          </p:sp>
        </p:grpSp>
        <p:sp>
          <p:nvSpPr>
            <p:cNvPr id="22" name="Rectangle 21">
              <a:extLst>
                <a:ext uri="{FF2B5EF4-FFF2-40B4-BE49-F238E27FC236}">
                  <a16:creationId xmlns:a16="http://schemas.microsoft.com/office/drawing/2014/main" id="{8AC60387-410F-26D7-7AD0-208DA931F1D8}"/>
                </a:ext>
              </a:extLst>
            </p:cNvPr>
            <p:cNvSpPr/>
            <p:nvPr/>
          </p:nvSpPr>
          <p:spPr>
            <a:xfrm>
              <a:off x="4406848" y="2264735"/>
              <a:ext cx="2509653" cy="1311547"/>
            </a:xfrm>
            <a:prstGeom prst="rect">
              <a:avLst/>
            </a:prstGeom>
            <a:solidFill>
              <a:srgbClr val="0D728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buFont typeface="Wingdings" pitchFamily="2" charset="2"/>
                <a:buChar char="ü"/>
              </a:pPr>
              <a:r>
                <a:rPr lang="en-US" sz="1200" dirty="0">
                  <a:solidFill>
                    <a:schemeClr val="bg1"/>
                  </a:solidFill>
                </a:rPr>
                <a:t>IMPACT registration complete and Provider Information Sheet received</a:t>
              </a:r>
            </a:p>
            <a:p>
              <a:pPr marL="171450" indent="-171450">
                <a:buFont typeface="Wingdings" pitchFamily="2" charset="2"/>
                <a:buChar char="ü"/>
              </a:pPr>
              <a:r>
                <a:rPr lang="en-US" sz="1200" dirty="0">
                  <a:solidFill>
                    <a:schemeClr val="bg1"/>
                  </a:solidFill>
                </a:rPr>
                <a:t>Signed MCO contract(s)</a:t>
              </a:r>
            </a:p>
            <a:p>
              <a:pPr marL="171450" indent="-171450">
                <a:buFont typeface="Wingdings" pitchFamily="2" charset="2"/>
                <a:buChar char="ü"/>
              </a:pPr>
              <a:r>
                <a:rPr lang="en-US" sz="1200" dirty="0">
                  <a:solidFill>
                    <a:schemeClr val="bg1"/>
                  </a:solidFill>
                </a:rPr>
                <a:t>Roster loaded with MCO(s)</a:t>
              </a:r>
            </a:p>
            <a:p>
              <a:pPr marL="171450" indent="-171450">
                <a:buFont typeface="Wingdings" pitchFamily="2" charset="2"/>
                <a:buChar char="ü"/>
              </a:pPr>
              <a:r>
                <a:rPr lang="en-US" sz="1200" dirty="0">
                  <a:solidFill>
                    <a:schemeClr val="bg1"/>
                  </a:solidFill>
                </a:rPr>
                <a:t>Determine and set up method of claim submission </a:t>
              </a:r>
            </a:p>
          </p:txBody>
        </p:sp>
        <p:sp>
          <p:nvSpPr>
            <p:cNvPr id="23" name="Oval 22">
              <a:extLst>
                <a:ext uri="{FF2B5EF4-FFF2-40B4-BE49-F238E27FC236}">
                  <a16:creationId xmlns:a16="http://schemas.microsoft.com/office/drawing/2014/main" id="{70895808-C7C6-FC68-6BAF-F3B2BDE4F897}"/>
                </a:ext>
              </a:extLst>
            </p:cNvPr>
            <p:cNvSpPr/>
            <p:nvPr/>
          </p:nvSpPr>
          <p:spPr>
            <a:xfrm>
              <a:off x="7485607" y="1869567"/>
              <a:ext cx="3118879" cy="2452190"/>
            </a:xfrm>
            <a:prstGeom prst="ellipse">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marL="171450" indent="-171450">
                <a:buFont typeface="Wingdings" pitchFamily="2" charset="2"/>
                <a:buChar char="q"/>
              </a:pPr>
              <a:r>
                <a:rPr lang="en-US" sz="1200" dirty="0">
                  <a:solidFill>
                    <a:schemeClr val="bg1"/>
                  </a:solidFill>
                </a:rPr>
                <a:t>Check MEDI for patient Medicaid eligibility and MCO assignment</a:t>
              </a:r>
            </a:p>
            <a:p>
              <a:pPr marL="171450" indent="-171450">
                <a:buFont typeface="Wingdings" pitchFamily="2" charset="2"/>
                <a:buChar char="q"/>
              </a:pPr>
              <a:r>
                <a:rPr lang="en-US" sz="1200" dirty="0">
                  <a:solidFill>
                    <a:schemeClr val="bg1"/>
                  </a:solidFill>
                </a:rPr>
                <a:t>Provide assessment service(s) and submit medical claim to MCO (CMS1500 or 837P claim)</a:t>
              </a:r>
            </a:p>
            <a:p>
              <a:pPr marL="171450" indent="-171450">
                <a:buFont typeface="Wingdings" pitchFamily="2" charset="2"/>
                <a:buChar char="q"/>
              </a:pPr>
              <a:r>
                <a:rPr lang="en-US" sz="1200" dirty="0">
                  <a:solidFill>
                    <a:schemeClr val="bg1"/>
                  </a:solidFill>
                </a:rPr>
                <a:t>Prescribe medication(s) and bill to PBM (NDCDP claim)</a:t>
              </a:r>
            </a:p>
          </p:txBody>
        </p:sp>
      </p:grpSp>
      <p:sp>
        <p:nvSpPr>
          <p:cNvPr id="29" name="Right Arrow 28">
            <a:extLst>
              <a:ext uri="{FF2B5EF4-FFF2-40B4-BE49-F238E27FC236}">
                <a16:creationId xmlns:a16="http://schemas.microsoft.com/office/drawing/2014/main" id="{C3A698C4-4D94-82F6-96C4-B6090981822C}"/>
              </a:ext>
            </a:extLst>
          </p:cNvPr>
          <p:cNvSpPr/>
          <p:nvPr/>
        </p:nvSpPr>
        <p:spPr>
          <a:xfrm rot="5400000">
            <a:off x="737381" y="2076468"/>
            <a:ext cx="676759" cy="490078"/>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Elbow Connector 30">
            <a:extLst>
              <a:ext uri="{FF2B5EF4-FFF2-40B4-BE49-F238E27FC236}">
                <a16:creationId xmlns:a16="http://schemas.microsoft.com/office/drawing/2014/main" id="{86D2C2B4-3B5E-67C1-D741-1785D15876B0}"/>
              </a:ext>
            </a:extLst>
          </p:cNvPr>
          <p:cNvCxnSpPr>
            <a:cxnSpLocks/>
          </p:cNvCxnSpPr>
          <p:nvPr/>
        </p:nvCxnSpPr>
        <p:spPr>
          <a:xfrm>
            <a:off x="1883438" y="3267304"/>
            <a:ext cx="510364" cy="866055"/>
          </a:xfrm>
          <a:prstGeom prst="bentConnector3">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DFFC519-B3D8-2956-4B5A-8A40483F5BA0}"/>
              </a:ext>
            </a:extLst>
          </p:cNvPr>
          <p:cNvCxnSpPr>
            <a:cxnSpLocks/>
          </p:cNvCxnSpPr>
          <p:nvPr/>
        </p:nvCxnSpPr>
        <p:spPr>
          <a:xfrm flipV="1">
            <a:off x="2138621" y="2400488"/>
            <a:ext cx="0" cy="92690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D8F7399-539F-7505-90F0-38CAFE557A6A}"/>
              </a:ext>
            </a:extLst>
          </p:cNvPr>
          <p:cNvCxnSpPr>
            <a:endCxn id="17" idx="1"/>
          </p:cNvCxnSpPr>
          <p:nvPr/>
        </p:nvCxnSpPr>
        <p:spPr>
          <a:xfrm>
            <a:off x="2138621" y="2400488"/>
            <a:ext cx="255182"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77DFD523-1B92-3AF7-515E-9F23378B9F62}"/>
              </a:ext>
            </a:extLst>
          </p:cNvPr>
          <p:cNvCxnSpPr>
            <a:cxnSpLocks/>
          </p:cNvCxnSpPr>
          <p:nvPr/>
        </p:nvCxnSpPr>
        <p:spPr>
          <a:xfrm>
            <a:off x="2138620" y="3267304"/>
            <a:ext cx="255182"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Elbow Connector 49">
            <a:extLst>
              <a:ext uri="{FF2B5EF4-FFF2-40B4-BE49-F238E27FC236}">
                <a16:creationId xmlns:a16="http://schemas.microsoft.com/office/drawing/2014/main" id="{B0858850-945F-CA51-493B-18D31962ED2E}"/>
              </a:ext>
            </a:extLst>
          </p:cNvPr>
          <p:cNvCxnSpPr>
            <a:cxnSpLocks/>
          </p:cNvCxnSpPr>
          <p:nvPr/>
        </p:nvCxnSpPr>
        <p:spPr>
          <a:xfrm>
            <a:off x="4056329" y="2430912"/>
            <a:ext cx="510364" cy="866055"/>
          </a:xfrm>
          <a:prstGeom prst="bentConnector3">
            <a:avLst>
              <a:gd name="adj1" fmla="val 40278"/>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AC89F3E-6916-38E6-C3CF-D41167BF9842}"/>
              </a:ext>
            </a:extLst>
          </p:cNvPr>
          <p:cNvCxnSpPr/>
          <p:nvPr/>
        </p:nvCxnSpPr>
        <p:spPr>
          <a:xfrm>
            <a:off x="4056329" y="3299936"/>
            <a:ext cx="27532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6701949-962D-CDCB-0724-68D44021A2BD}"/>
              </a:ext>
            </a:extLst>
          </p:cNvPr>
          <p:cNvCxnSpPr>
            <a:cxnSpLocks/>
          </p:cNvCxnSpPr>
          <p:nvPr/>
        </p:nvCxnSpPr>
        <p:spPr>
          <a:xfrm flipV="1">
            <a:off x="4046916" y="4133359"/>
            <a:ext cx="218355" cy="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24" name="Straight Connector 1023">
            <a:extLst>
              <a:ext uri="{FF2B5EF4-FFF2-40B4-BE49-F238E27FC236}">
                <a16:creationId xmlns:a16="http://schemas.microsoft.com/office/drawing/2014/main" id="{30AC4A2D-26EB-B0C1-6C59-B897410759DE}"/>
              </a:ext>
            </a:extLst>
          </p:cNvPr>
          <p:cNvCxnSpPr/>
          <p:nvPr/>
        </p:nvCxnSpPr>
        <p:spPr>
          <a:xfrm>
            <a:off x="4265271" y="3296967"/>
            <a:ext cx="0" cy="83639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34" name="TextBox 1033">
            <a:extLst>
              <a:ext uri="{FF2B5EF4-FFF2-40B4-BE49-F238E27FC236}">
                <a16:creationId xmlns:a16="http://schemas.microsoft.com/office/drawing/2014/main" id="{EDD38ACB-F00F-9EDB-ADBB-6BF25EBCE0E2}"/>
              </a:ext>
            </a:extLst>
          </p:cNvPr>
          <p:cNvSpPr txBox="1"/>
          <p:nvPr/>
        </p:nvSpPr>
        <p:spPr>
          <a:xfrm>
            <a:off x="1711105" y="5615156"/>
            <a:ext cx="2993502" cy="338554"/>
          </a:xfrm>
          <a:prstGeom prst="rect">
            <a:avLst/>
          </a:prstGeom>
          <a:noFill/>
        </p:spPr>
        <p:txBody>
          <a:bodyPr wrap="square" rtlCol="0">
            <a:spAutoFit/>
          </a:bodyPr>
          <a:lstStyle/>
          <a:p>
            <a:pPr algn="ctr"/>
            <a:r>
              <a:rPr lang="en-US" sz="1600" dirty="0">
                <a:solidFill>
                  <a:srgbClr val="C00000"/>
                </a:solidFill>
              </a:rPr>
              <a:t>Work these in parallel</a:t>
            </a:r>
          </a:p>
        </p:txBody>
      </p:sp>
      <p:sp>
        <p:nvSpPr>
          <p:cNvPr id="1035" name="TextBox 1034">
            <a:extLst>
              <a:ext uri="{FF2B5EF4-FFF2-40B4-BE49-F238E27FC236}">
                <a16:creationId xmlns:a16="http://schemas.microsoft.com/office/drawing/2014/main" id="{FE58B00E-1429-1AA2-B22B-56C8061C6BE1}"/>
              </a:ext>
            </a:extLst>
          </p:cNvPr>
          <p:cNvSpPr txBox="1"/>
          <p:nvPr/>
        </p:nvSpPr>
        <p:spPr>
          <a:xfrm>
            <a:off x="592920" y="1612627"/>
            <a:ext cx="1962389" cy="338554"/>
          </a:xfrm>
          <a:prstGeom prst="rect">
            <a:avLst/>
          </a:prstGeom>
          <a:noFill/>
        </p:spPr>
        <p:txBody>
          <a:bodyPr wrap="square" rtlCol="0">
            <a:spAutoFit/>
          </a:bodyPr>
          <a:lstStyle/>
          <a:p>
            <a:r>
              <a:rPr lang="en-US" sz="1600" dirty="0">
                <a:solidFill>
                  <a:srgbClr val="C00000"/>
                </a:solidFill>
              </a:rPr>
              <a:t>Start Here</a:t>
            </a:r>
          </a:p>
        </p:txBody>
      </p:sp>
      <p:sp>
        <p:nvSpPr>
          <p:cNvPr id="1036" name="TextBox 1035">
            <a:extLst>
              <a:ext uri="{FF2B5EF4-FFF2-40B4-BE49-F238E27FC236}">
                <a16:creationId xmlns:a16="http://schemas.microsoft.com/office/drawing/2014/main" id="{5D700A66-DFFD-AE94-0531-A867E4CD1862}"/>
              </a:ext>
            </a:extLst>
          </p:cNvPr>
          <p:cNvSpPr txBox="1"/>
          <p:nvPr/>
        </p:nvSpPr>
        <p:spPr>
          <a:xfrm>
            <a:off x="4402169" y="1447567"/>
            <a:ext cx="2977183" cy="338554"/>
          </a:xfrm>
          <a:prstGeom prst="rect">
            <a:avLst/>
          </a:prstGeom>
          <a:noFill/>
        </p:spPr>
        <p:txBody>
          <a:bodyPr wrap="square" rtlCol="0">
            <a:spAutoFit/>
          </a:bodyPr>
          <a:lstStyle/>
          <a:p>
            <a:r>
              <a:rPr lang="en-US" sz="1600" dirty="0">
                <a:solidFill>
                  <a:srgbClr val="C00000"/>
                </a:solidFill>
              </a:rPr>
              <a:t>Pre-Service/Billing Checklist</a:t>
            </a:r>
          </a:p>
        </p:txBody>
      </p:sp>
      <p:cxnSp>
        <p:nvCxnSpPr>
          <p:cNvPr id="1039" name="Straight Arrow Connector 1038">
            <a:extLst>
              <a:ext uri="{FF2B5EF4-FFF2-40B4-BE49-F238E27FC236}">
                <a16:creationId xmlns:a16="http://schemas.microsoft.com/office/drawing/2014/main" id="{2218CA47-8942-93D8-2984-9D1DB5E89083}"/>
              </a:ext>
            </a:extLst>
          </p:cNvPr>
          <p:cNvCxnSpPr>
            <a:cxnSpLocks/>
          </p:cNvCxnSpPr>
          <p:nvPr/>
        </p:nvCxnSpPr>
        <p:spPr>
          <a:xfrm flipV="1">
            <a:off x="7094799" y="3348431"/>
            <a:ext cx="569107"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43" name="Right Arrow 1042">
            <a:extLst>
              <a:ext uri="{FF2B5EF4-FFF2-40B4-BE49-F238E27FC236}">
                <a16:creationId xmlns:a16="http://schemas.microsoft.com/office/drawing/2014/main" id="{EFB1D93B-CD0F-317B-B4AA-21A61CA858F0}"/>
              </a:ext>
            </a:extLst>
          </p:cNvPr>
          <p:cNvSpPr/>
          <p:nvPr/>
        </p:nvSpPr>
        <p:spPr>
          <a:xfrm rot="16200000">
            <a:off x="2876614" y="4900926"/>
            <a:ext cx="676759" cy="490078"/>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ight Arrow 1043">
            <a:extLst>
              <a:ext uri="{FF2B5EF4-FFF2-40B4-BE49-F238E27FC236}">
                <a16:creationId xmlns:a16="http://schemas.microsoft.com/office/drawing/2014/main" id="{4DD520E7-BB15-674A-1761-10054D661CA2}"/>
              </a:ext>
            </a:extLst>
          </p:cNvPr>
          <p:cNvSpPr/>
          <p:nvPr/>
        </p:nvSpPr>
        <p:spPr>
          <a:xfrm rot="5400000">
            <a:off x="5389367" y="1993533"/>
            <a:ext cx="676759" cy="490078"/>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TextBox 1044">
            <a:extLst>
              <a:ext uri="{FF2B5EF4-FFF2-40B4-BE49-F238E27FC236}">
                <a16:creationId xmlns:a16="http://schemas.microsoft.com/office/drawing/2014/main" id="{AE80D83D-A406-F45F-4215-22CA40036906}"/>
              </a:ext>
            </a:extLst>
          </p:cNvPr>
          <p:cNvSpPr txBox="1"/>
          <p:nvPr/>
        </p:nvSpPr>
        <p:spPr>
          <a:xfrm>
            <a:off x="8351203" y="5562301"/>
            <a:ext cx="2977183" cy="338554"/>
          </a:xfrm>
          <a:prstGeom prst="rect">
            <a:avLst/>
          </a:prstGeom>
          <a:noFill/>
        </p:spPr>
        <p:txBody>
          <a:bodyPr wrap="square" rtlCol="0">
            <a:spAutoFit/>
          </a:bodyPr>
          <a:lstStyle/>
          <a:p>
            <a:r>
              <a:rPr lang="en-US" sz="1600" dirty="0">
                <a:solidFill>
                  <a:srgbClr val="C00000"/>
                </a:solidFill>
              </a:rPr>
              <a:t>Deliver Services</a:t>
            </a:r>
          </a:p>
        </p:txBody>
      </p:sp>
      <p:sp>
        <p:nvSpPr>
          <p:cNvPr id="1046" name="Right Arrow 1045">
            <a:extLst>
              <a:ext uri="{FF2B5EF4-FFF2-40B4-BE49-F238E27FC236}">
                <a16:creationId xmlns:a16="http://schemas.microsoft.com/office/drawing/2014/main" id="{C2E5F97A-9EF0-B990-A766-034D531B4826}"/>
              </a:ext>
            </a:extLst>
          </p:cNvPr>
          <p:cNvSpPr/>
          <p:nvPr/>
        </p:nvSpPr>
        <p:spPr>
          <a:xfrm rot="16200000">
            <a:off x="8846367" y="4919754"/>
            <a:ext cx="676759" cy="490078"/>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8664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00E10-AB88-AC6B-6ABC-5659E7D3FE02}"/>
              </a:ext>
            </a:extLst>
          </p:cNvPr>
          <p:cNvSpPr>
            <a:spLocks noGrp="1"/>
          </p:cNvSpPr>
          <p:nvPr>
            <p:ph type="title"/>
          </p:nvPr>
        </p:nvSpPr>
        <p:spPr/>
        <p:txBody>
          <a:bodyPr/>
          <a:lstStyle/>
          <a:p>
            <a:r>
              <a:rPr lang="en-US" dirty="0"/>
              <a:t>Resources</a:t>
            </a:r>
          </a:p>
        </p:txBody>
      </p:sp>
    </p:spTree>
    <p:extLst>
      <p:ext uri="{BB962C8B-B14F-4D97-AF65-F5344CB8AC3E}">
        <p14:creationId xmlns:p14="http://schemas.microsoft.com/office/powerpoint/2010/main" val="16489088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D0DF6A-588C-9A43-1EC2-FE091E733706}"/>
              </a:ext>
            </a:extLst>
          </p:cNvPr>
          <p:cNvSpPr>
            <a:spLocks noGrp="1"/>
          </p:cNvSpPr>
          <p:nvPr>
            <p:ph type="title"/>
          </p:nvPr>
        </p:nvSpPr>
        <p:spPr>
          <a:xfrm>
            <a:off x="658547" y="231792"/>
            <a:ext cx="8596668" cy="818147"/>
          </a:xfrm>
        </p:spPr>
        <p:txBody>
          <a:bodyPr>
            <a:normAutofit/>
          </a:bodyPr>
          <a:lstStyle/>
          <a:p>
            <a:r>
              <a:rPr lang="en-US" sz="4400" dirty="0"/>
              <a:t>Help</a:t>
            </a:r>
            <a:r>
              <a:rPr lang="en-US" sz="4000" dirty="0"/>
              <a:t>!</a:t>
            </a:r>
          </a:p>
        </p:txBody>
      </p:sp>
      <p:sp>
        <p:nvSpPr>
          <p:cNvPr id="10" name="TextBox 9">
            <a:extLst>
              <a:ext uri="{FF2B5EF4-FFF2-40B4-BE49-F238E27FC236}">
                <a16:creationId xmlns:a16="http://schemas.microsoft.com/office/drawing/2014/main" id="{3EA19745-C095-2B61-7B7C-7B6E9FFA2DB4}"/>
              </a:ext>
            </a:extLst>
          </p:cNvPr>
          <p:cNvSpPr txBox="1"/>
          <p:nvPr/>
        </p:nvSpPr>
        <p:spPr>
          <a:xfrm>
            <a:off x="6681728" y="2837006"/>
            <a:ext cx="3636089" cy="1077218"/>
          </a:xfrm>
          <a:prstGeom prst="rect">
            <a:avLst/>
          </a:prstGeom>
          <a:noFill/>
        </p:spPr>
        <p:txBody>
          <a:bodyPr wrap="square" rtlCol="0">
            <a:spAutoFit/>
          </a:bodyPr>
          <a:lstStyle/>
          <a:p>
            <a:r>
              <a:rPr lang="en-US" sz="1600" dirty="0"/>
              <a:t>Pharmacies will be assigned a Provider Representative at each of the MCOs to help with questions related to contracting and/or claims.</a:t>
            </a:r>
          </a:p>
        </p:txBody>
      </p:sp>
      <p:sp>
        <p:nvSpPr>
          <p:cNvPr id="11" name="TextBox 10">
            <a:extLst>
              <a:ext uri="{FF2B5EF4-FFF2-40B4-BE49-F238E27FC236}">
                <a16:creationId xmlns:a16="http://schemas.microsoft.com/office/drawing/2014/main" id="{F8FA3B72-C0DD-E25C-FC22-6CC5B5E910D1}"/>
              </a:ext>
            </a:extLst>
          </p:cNvPr>
          <p:cNvSpPr txBox="1"/>
          <p:nvPr/>
        </p:nvSpPr>
        <p:spPr>
          <a:xfrm>
            <a:off x="6810520" y="4216188"/>
            <a:ext cx="3636089" cy="830997"/>
          </a:xfrm>
          <a:prstGeom prst="rect">
            <a:avLst/>
          </a:prstGeom>
          <a:noFill/>
        </p:spPr>
        <p:txBody>
          <a:bodyPr wrap="square" rtlCol="0">
            <a:spAutoFit/>
          </a:bodyPr>
          <a:lstStyle/>
          <a:p>
            <a:r>
              <a:rPr lang="en-US" sz="1600" dirty="0"/>
              <a:t>For more general questions about policy, procedures, or processes, please reach out support@iamhp.org.</a:t>
            </a:r>
          </a:p>
        </p:txBody>
      </p:sp>
      <p:pic>
        <p:nvPicPr>
          <p:cNvPr id="9" name="Picture 8">
            <a:extLst>
              <a:ext uri="{FF2B5EF4-FFF2-40B4-BE49-F238E27FC236}">
                <a16:creationId xmlns:a16="http://schemas.microsoft.com/office/drawing/2014/main" id="{33165E5B-811E-26EE-6174-2B9AF20F22DB}"/>
              </a:ext>
            </a:extLst>
          </p:cNvPr>
          <p:cNvPicPr>
            <a:picLocks noChangeAspect="1"/>
          </p:cNvPicPr>
          <p:nvPr/>
        </p:nvPicPr>
        <p:blipFill>
          <a:blip r:embed="rId2"/>
          <a:stretch>
            <a:fillRect/>
          </a:stretch>
        </p:blipFill>
        <p:spPr>
          <a:xfrm>
            <a:off x="5485616" y="2837006"/>
            <a:ext cx="1058524" cy="1058524"/>
          </a:xfrm>
          <a:prstGeom prst="rect">
            <a:avLst/>
          </a:prstGeom>
        </p:spPr>
      </p:pic>
      <p:pic>
        <p:nvPicPr>
          <p:cNvPr id="13" name="Graphic 12" descr="Clipboard Partially Checked with solid fill">
            <a:extLst>
              <a:ext uri="{FF2B5EF4-FFF2-40B4-BE49-F238E27FC236}">
                <a16:creationId xmlns:a16="http://schemas.microsoft.com/office/drawing/2014/main" id="{DC65965A-1562-94CD-FBED-E028985FAC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10273" y="4130849"/>
            <a:ext cx="1058524" cy="1058524"/>
          </a:xfrm>
          <a:prstGeom prst="rect">
            <a:avLst/>
          </a:prstGeom>
        </p:spPr>
      </p:pic>
      <p:pic>
        <p:nvPicPr>
          <p:cNvPr id="6" name="Picture 5" descr="A close-up of a logo&#10;&#10;AI-generated content may be incorrect.">
            <a:extLst>
              <a:ext uri="{FF2B5EF4-FFF2-40B4-BE49-F238E27FC236}">
                <a16:creationId xmlns:a16="http://schemas.microsoft.com/office/drawing/2014/main" id="{CDF7A2C4-43AC-AC77-3429-169C1E2CE982}"/>
              </a:ext>
            </a:extLst>
          </p:cNvPr>
          <p:cNvPicPr>
            <a:picLocks noChangeAspect="1"/>
          </p:cNvPicPr>
          <p:nvPr/>
        </p:nvPicPr>
        <p:blipFill>
          <a:blip r:embed="rId5"/>
          <a:stretch>
            <a:fillRect/>
          </a:stretch>
        </p:blipFill>
        <p:spPr>
          <a:xfrm>
            <a:off x="494118" y="1227022"/>
            <a:ext cx="4203313" cy="1130546"/>
          </a:xfrm>
          <a:prstGeom prst="rect">
            <a:avLst/>
          </a:prstGeom>
        </p:spPr>
      </p:pic>
      <p:pic>
        <p:nvPicPr>
          <p:cNvPr id="12" name="Picture 11" descr="A close-up of a logo&#10;&#10;AI-generated content may be incorrect.">
            <a:extLst>
              <a:ext uri="{FF2B5EF4-FFF2-40B4-BE49-F238E27FC236}">
                <a16:creationId xmlns:a16="http://schemas.microsoft.com/office/drawing/2014/main" id="{1EBE3F04-2C97-461E-8EDE-AB2681F7BDD4}"/>
              </a:ext>
            </a:extLst>
          </p:cNvPr>
          <p:cNvPicPr>
            <a:picLocks noChangeAspect="1"/>
          </p:cNvPicPr>
          <p:nvPr/>
        </p:nvPicPr>
        <p:blipFill>
          <a:blip r:embed="rId6"/>
          <a:stretch>
            <a:fillRect/>
          </a:stretch>
        </p:blipFill>
        <p:spPr>
          <a:xfrm>
            <a:off x="5475844" y="1190597"/>
            <a:ext cx="2669352" cy="1203396"/>
          </a:xfrm>
          <a:prstGeom prst="rect">
            <a:avLst/>
          </a:prstGeom>
        </p:spPr>
      </p:pic>
      <p:sp>
        <p:nvSpPr>
          <p:cNvPr id="3" name="TextBox 2">
            <a:extLst>
              <a:ext uri="{FF2B5EF4-FFF2-40B4-BE49-F238E27FC236}">
                <a16:creationId xmlns:a16="http://schemas.microsoft.com/office/drawing/2014/main" id="{EF8D95B9-5F5E-501D-0CAA-039731C0CD0F}"/>
              </a:ext>
            </a:extLst>
          </p:cNvPr>
          <p:cNvSpPr txBox="1"/>
          <p:nvPr/>
        </p:nvSpPr>
        <p:spPr>
          <a:xfrm>
            <a:off x="2332156" y="2742268"/>
            <a:ext cx="2794000" cy="1077218"/>
          </a:xfrm>
          <a:prstGeom prst="rect">
            <a:avLst/>
          </a:prstGeom>
          <a:noFill/>
        </p:spPr>
        <p:txBody>
          <a:bodyPr wrap="square" rtlCol="0">
            <a:spAutoFit/>
          </a:bodyPr>
          <a:lstStyle/>
          <a:p>
            <a:r>
              <a:rPr lang="en-US" sz="1600" dirty="0"/>
              <a:t>For enrollment questions please call 877-782-5565 to speak to an IMPACT enrollment specialist. </a:t>
            </a:r>
          </a:p>
        </p:txBody>
      </p:sp>
      <p:pic>
        <p:nvPicPr>
          <p:cNvPr id="7" name="Picture 6" descr="A close-up of a logo&#10;&#10;AI-generated content may be incorrect.">
            <a:extLst>
              <a:ext uri="{FF2B5EF4-FFF2-40B4-BE49-F238E27FC236}">
                <a16:creationId xmlns:a16="http://schemas.microsoft.com/office/drawing/2014/main" id="{E0DD1CC4-6AD3-B2DE-A078-3E4C5E9B0779}"/>
              </a:ext>
            </a:extLst>
          </p:cNvPr>
          <p:cNvPicPr>
            <a:picLocks noChangeAspect="1"/>
          </p:cNvPicPr>
          <p:nvPr/>
        </p:nvPicPr>
        <p:blipFill>
          <a:blip r:embed="rId7"/>
          <a:stretch>
            <a:fillRect/>
          </a:stretch>
        </p:blipFill>
        <p:spPr>
          <a:xfrm>
            <a:off x="96554" y="2758609"/>
            <a:ext cx="2120229" cy="792609"/>
          </a:xfrm>
          <a:prstGeom prst="rect">
            <a:avLst/>
          </a:prstGeom>
        </p:spPr>
      </p:pic>
      <p:sp>
        <p:nvSpPr>
          <p:cNvPr id="8" name="TextBox 7">
            <a:extLst>
              <a:ext uri="{FF2B5EF4-FFF2-40B4-BE49-F238E27FC236}">
                <a16:creationId xmlns:a16="http://schemas.microsoft.com/office/drawing/2014/main" id="{2794A64E-10F7-C117-37F3-0D02AE0289B5}"/>
              </a:ext>
            </a:extLst>
          </p:cNvPr>
          <p:cNvSpPr txBox="1"/>
          <p:nvPr/>
        </p:nvSpPr>
        <p:spPr>
          <a:xfrm>
            <a:off x="2332156" y="3969968"/>
            <a:ext cx="2794000" cy="1323439"/>
          </a:xfrm>
          <a:prstGeom prst="rect">
            <a:avLst/>
          </a:prstGeom>
          <a:noFill/>
        </p:spPr>
        <p:txBody>
          <a:bodyPr wrap="square" rtlCol="0">
            <a:spAutoFit/>
          </a:bodyPr>
          <a:lstStyle/>
          <a:p>
            <a:r>
              <a:rPr lang="en-US" sz="1600" dirty="0"/>
              <a:t>For billing and claims inquires, call 877-782-5565 and follow the prompts to reach a physician billing consultant</a:t>
            </a:r>
          </a:p>
        </p:txBody>
      </p:sp>
      <p:pic>
        <p:nvPicPr>
          <p:cNvPr id="1026" name="Picture 2" descr="1,588 Claim Payment Icon Royalty-Free ...">
            <a:extLst>
              <a:ext uri="{FF2B5EF4-FFF2-40B4-BE49-F238E27FC236}">
                <a16:creationId xmlns:a16="http://schemas.microsoft.com/office/drawing/2014/main" id="{C4C6380D-A094-4806-B4DD-95CC7F523DF4}"/>
              </a:ext>
            </a:extLst>
          </p:cNvPr>
          <p:cNvPicPr>
            <a:picLocks noChangeAspect="1" noChangeArrowheads="1"/>
          </p:cNvPicPr>
          <p:nvPr/>
        </p:nvPicPr>
        <p:blipFill>
          <a:blip r:embed="rId8">
            <a:duotone>
              <a:schemeClr val="accent1">
                <a:shade val="45000"/>
                <a:satMod val="135000"/>
              </a:schemeClr>
              <a:prstClr val="white"/>
            </a:duotone>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94948" y="3911869"/>
            <a:ext cx="1323440" cy="13234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7D4B59-46D2-36A4-1DC1-647907C82842}"/>
              </a:ext>
            </a:extLst>
          </p:cNvPr>
          <p:cNvSpPr txBox="1"/>
          <p:nvPr/>
        </p:nvSpPr>
        <p:spPr>
          <a:xfrm>
            <a:off x="1014413" y="5738598"/>
            <a:ext cx="10301288" cy="400110"/>
          </a:xfrm>
          <a:prstGeom prst="rect">
            <a:avLst/>
          </a:prstGeom>
          <a:noFill/>
        </p:spPr>
        <p:txBody>
          <a:bodyPr wrap="square" rtlCol="0">
            <a:spAutoFit/>
          </a:bodyPr>
          <a:lstStyle/>
          <a:p>
            <a:r>
              <a:rPr lang="en-US" sz="2000" dirty="0"/>
              <a:t>Sign up to receive HFS Provider notices and program updates </a:t>
            </a:r>
            <a:r>
              <a:rPr lang="en-US" sz="2000" dirty="0">
                <a:hlinkClick r:id="rId10"/>
              </a:rPr>
              <a:t>here</a:t>
            </a:r>
            <a:endParaRPr lang="en-US" sz="2000" dirty="0"/>
          </a:p>
        </p:txBody>
      </p:sp>
      <p:sp>
        <p:nvSpPr>
          <p:cNvPr id="5" name="5-Point Star 4">
            <a:extLst>
              <a:ext uri="{FF2B5EF4-FFF2-40B4-BE49-F238E27FC236}">
                <a16:creationId xmlns:a16="http://schemas.microsoft.com/office/drawing/2014/main" id="{F50CA717-77DC-7BEF-8578-B78E891693FA}"/>
              </a:ext>
            </a:extLst>
          </p:cNvPr>
          <p:cNvSpPr/>
          <p:nvPr/>
        </p:nvSpPr>
        <p:spPr>
          <a:xfrm>
            <a:off x="494118" y="5702173"/>
            <a:ext cx="520295" cy="400110"/>
          </a:xfrm>
          <a:prstGeom prst="star5">
            <a:avLst/>
          </a:prstGeom>
          <a:solidFill>
            <a:srgbClr val="FC5805"/>
          </a:solidFill>
          <a:ln>
            <a:solidFill>
              <a:srgbClr val="FE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94131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693109-C2DE-D243-AF14-27EA6C06C0B5}"/>
              </a:ext>
            </a:extLst>
          </p:cNvPr>
          <p:cNvSpPr>
            <a:spLocks noGrp="1"/>
          </p:cNvSpPr>
          <p:nvPr>
            <p:ph type="sldNum" sz="quarter" idx="10"/>
          </p:nvPr>
        </p:nvSpPr>
        <p:spPr>
          <a:xfrm>
            <a:off x="1039001" y="6282424"/>
            <a:ext cx="365760" cy="274320"/>
          </a:xfrm>
        </p:spPr>
        <p:txBody>
          <a:bodyPr anchor="ctr">
            <a:normAutofit/>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fld id="{FE5600D6-2471-5948-A195-00617CCA4CAD}" type="slidenum">
              <a:rPr kumimoji="0" lang="en-US" sz="800" b="0" i="0" u="none" strike="noStrike" kern="0" cap="none" spc="0" normalizeH="0" baseline="0" noProof="0" smtClean="0">
                <a:ln>
                  <a:noFill/>
                </a:ln>
                <a:solidFill>
                  <a:srgbClr val="FFFFFF">
                    <a:lumMod val="75000"/>
                  </a:srgb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t>87</a:t>
            </a:fld>
            <a:endParaRPr kumimoji="0" lang="en-US" sz="800" b="0" i="0" u="none" strike="noStrike" kern="0" cap="none" spc="0" normalizeH="0" baseline="0" noProof="0">
              <a:ln>
                <a:noFill/>
              </a:ln>
              <a:solidFill>
                <a:srgbClr val="FFFFFF">
                  <a:lumMod val="75000"/>
                </a:srgbClr>
              </a:solidFill>
              <a:effectLst/>
              <a:uLnTx/>
              <a:uFillTx/>
              <a:latin typeface="Arial"/>
              <a:cs typeface="Arial"/>
              <a:sym typeface="Arial"/>
            </a:endParaRPr>
          </a:p>
        </p:txBody>
      </p:sp>
      <p:sp>
        <p:nvSpPr>
          <p:cNvPr id="12" name="Title 1">
            <a:extLst>
              <a:ext uri="{FF2B5EF4-FFF2-40B4-BE49-F238E27FC236}">
                <a16:creationId xmlns:a16="http://schemas.microsoft.com/office/drawing/2014/main" id="{BAAB22F3-8A10-074D-9AD0-7A3A65E5CE42}"/>
              </a:ext>
            </a:extLst>
          </p:cNvPr>
          <p:cNvSpPr txBox="1">
            <a:spLocks/>
          </p:cNvSpPr>
          <p:nvPr/>
        </p:nvSpPr>
        <p:spPr>
          <a:xfrm>
            <a:off x="1202706" y="446450"/>
            <a:ext cx="9608008" cy="640080"/>
          </a:xfrm>
          <a:prstGeom prst="rect">
            <a:avLst/>
          </a:prstGeom>
        </p:spPr>
        <p:txBody>
          <a:bodyPr vert="horz" lIns="91440" tIns="45720" rIns="91440" bIns="45720" rtlCol="0">
            <a:normAutofit/>
          </a:bodyPr>
          <a:lstStyle>
            <a:defPPr marR="0" lvl="0" algn="l" rtl="0">
              <a:lnSpc>
                <a:spcPct val="100000"/>
              </a:lnSpc>
              <a:spcBef>
                <a:spcPts val="0"/>
              </a:spcBef>
              <a:spcAft>
                <a:spcPts val="0"/>
              </a:spcAft>
            </a:defPPr>
            <a:lvl1pPr marL="259074" marR="0" lvl="0" indent="-259074" algn="ctr" rtl="0" eaLnBrk="1" hangingPunct="1">
              <a:lnSpc>
                <a:spcPct val="100000"/>
              </a:lnSpc>
              <a:spcBef>
                <a:spcPts val="0"/>
              </a:spcBef>
              <a:spcAft>
                <a:spcPts val="800"/>
              </a:spcAft>
              <a:buClr>
                <a:srgbClr val="000000"/>
              </a:buClr>
              <a:buFont typeface="Arial" panose="020B0604020202020204" pitchFamily="34" charset="0"/>
              <a:buNone/>
              <a:defRPr sz="3600" b="0" i="0" u="none" strike="noStrike" cap="none">
                <a:solidFill>
                  <a:schemeClr val="accent1"/>
                </a:solidFill>
                <a:latin typeface="Times" pitchFamily="2" charset="0"/>
                <a:ea typeface="Times" pitchFamily="2" charset="0"/>
                <a:cs typeface="Times" pitchFamily="2" charset="0"/>
                <a:sym typeface="Arial"/>
              </a:defRPr>
            </a:lvl1pPr>
            <a:lvl2pPr marL="502907" marR="0" lvl="1" indent="-259074" algn="l" rtl="0" eaLnBrk="1" hangingPunct="1">
              <a:lnSpc>
                <a:spcPct val="100000"/>
              </a:lnSpc>
              <a:spcBef>
                <a:spcPts val="0"/>
              </a:spcBef>
              <a:spcAft>
                <a:spcPts val="800"/>
              </a:spcAft>
              <a:buClr>
                <a:srgbClr val="000000"/>
              </a:buClr>
              <a:buFont typeface="Arial" panose="020B0604020202020204" pitchFamily="34" charset="0"/>
              <a:buChar char="•"/>
              <a:defRPr sz="18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2pPr>
            <a:lvl3pPr marL="746741" marR="0" lvl="2" indent="-259074" algn="l" rtl="0" eaLnBrk="1" hangingPunct="1">
              <a:lnSpc>
                <a:spcPct val="100000"/>
              </a:lnSpc>
              <a:spcBef>
                <a:spcPts val="0"/>
              </a:spcBef>
              <a:spcAft>
                <a:spcPts val="800"/>
              </a:spcAft>
              <a:buClr>
                <a:srgbClr val="000000"/>
              </a:buClr>
              <a:buFont typeface="Arial" panose="020B0604020202020204" pitchFamily="34" charset="0"/>
              <a:buChar char="•"/>
              <a:defRPr sz="18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3pPr>
            <a:lvl4pPr marL="990575" marR="0" lvl="3" indent="-259074" algn="l" rtl="0" eaLnBrk="1" hangingPunct="1">
              <a:lnSpc>
                <a:spcPct val="100000"/>
              </a:lnSpc>
              <a:spcBef>
                <a:spcPts val="0"/>
              </a:spcBef>
              <a:spcAft>
                <a:spcPts val="800"/>
              </a:spcAft>
              <a:buClr>
                <a:srgbClr val="000000"/>
              </a:buClr>
              <a:buFont typeface="Arial" panose="020B0604020202020204" pitchFamily="34" charset="0"/>
              <a:buChar char="•"/>
              <a:defRPr sz="18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4pPr>
            <a:lvl5pPr marL="0" marR="0" lvl="4" indent="0" algn="l" rtl="0" eaLnBrk="1" hangingPunct="1">
              <a:lnSpc>
                <a:spcPct val="100000"/>
              </a:lnSpc>
              <a:spcBef>
                <a:spcPts val="0"/>
              </a:spcBef>
              <a:spcAft>
                <a:spcPts val="0"/>
              </a:spcAft>
              <a:buClr>
                <a:srgbClr val="000000"/>
              </a:buClr>
              <a:buFont typeface="Arial" panose="020B0604020202020204" pitchFamily="34" charset="0"/>
              <a:buNone/>
              <a:defRPr sz="1867"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259074" marR="0" lvl="0" indent="-259074" algn="ctr" defTabSz="914400" rtl="0" eaLnBrk="1" fontAlgn="auto" latinLnBrk="0" hangingPunct="1">
              <a:lnSpc>
                <a:spcPct val="100000"/>
              </a:lnSpc>
              <a:spcBef>
                <a:spcPts val="0"/>
              </a:spcBef>
              <a:spcAft>
                <a:spcPts val="800"/>
              </a:spcAft>
              <a:buClr>
                <a:srgbClr val="000000"/>
              </a:buClr>
              <a:buSzTx/>
              <a:buFont typeface="Arial" panose="020B0604020202020204" pitchFamily="34" charset="0"/>
              <a:buNone/>
              <a:tabLst/>
              <a:defRPr/>
            </a:pPr>
            <a:r>
              <a:rPr kumimoji="0" lang="en-US" sz="3600" b="0" i="0" u="none" strike="noStrike" kern="0" cap="none" spc="0" normalizeH="0" baseline="0" noProof="0" dirty="0">
                <a:ln>
                  <a:noFill/>
                </a:ln>
                <a:solidFill>
                  <a:srgbClr val="24347B"/>
                </a:solidFill>
                <a:effectLst/>
                <a:uLnTx/>
                <a:uFillTx/>
                <a:latin typeface="Times" pitchFamily="2" charset="0"/>
                <a:cs typeface="Times" pitchFamily="2" charset="0"/>
                <a:sym typeface="Arial"/>
              </a:rPr>
              <a:t>Strategy 1: Develop a TRUER Care Workforce</a:t>
            </a:r>
          </a:p>
        </p:txBody>
      </p:sp>
      <p:sp>
        <p:nvSpPr>
          <p:cNvPr id="15" name="Rectangle 14">
            <a:extLst>
              <a:ext uri="{FF2B5EF4-FFF2-40B4-BE49-F238E27FC236}">
                <a16:creationId xmlns:a16="http://schemas.microsoft.com/office/drawing/2014/main" id="{344C31A7-8831-4FC2-8727-2F4E3CEAB435}"/>
              </a:ext>
            </a:extLst>
          </p:cNvPr>
          <p:cNvSpPr/>
          <p:nvPr/>
        </p:nvSpPr>
        <p:spPr>
          <a:xfrm>
            <a:off x="0" y="3352"/>
            <a:ext cx="12192000" cy="1263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Title 1">
            <a:extLst>
              <a:ext uri="{FF2B5EF4-FFF2-40B4-BE49-F238E27FC236}">
                <a16:creationId xmlns:a16="http://schemas.microsoft.com/office/drawing/2014/main" id="{3C4ED8A0-4143-4175-B61A-51A61720147F}"/>
              </a:ext>
            </a:extLst>
          </p:cNvPr>
          <p:cNvSpPr txBox="1">
            <a:spLocks/>
          </p:cNvSpPr>
          <p:nvPr/>
        </p:nvSpPr>
        <p:spPr>
          <a:xfrm>
            <a:off x="192882" y="318806"/>
            <a:ext cx="11381802" cy="944971"/>
          </a:xfrm>
          <a:prstGeom prst="rect">
            <a:avLst/>
          </a:prstGeom>
        </p:spPr>
        <p:txBody>
          <a:bodyPr vert="horz" lIns="91440" tIns="45720" rIns="91440" bIns="45720" rtlCol="0">
            <a:normAutofit fontScale="55000" lnSpcReduction="20000"/>
          </a:bodyPr>
          <a:lstStyle>
            <a:defPPr marR="0" lvl="0" algn="l" rtl="0">
              <a:lnSpc>
                <a:spcPct val="100000"/>
              </a:lnSpc>
              <a:spcBef>
                <a:spcPts val="0"/>
              </a:spcBef>
              <a:spcAft>
                <a:spcPts val="0"/>
              </a:spcAft>
            </a:defPPr>
            <a:lvl1pPr marL="259074" marR="0" lvl="0" indent="-259074" algn="ctr" rtl="0" eaLnBrk="1" hangingPunct="1">
              <a:lnSpc>
                <a:spcPct val="100000"/>
              </a:lnSpc>
              <a:spcBef>
                <a:spcPts val="0"/>
              </a:spcBef>
              <a:spcAft>
                <a:spcPts val="800"/>
              </a:spcAft>
              <a:buClr>
                <a:srgbClr val="000000"/>
              </a:buClr>
              <a:buFont typeface="Arial" panose="020B0604020202020204" pitchFamily="34" charset="0"/>
              <a:buNone/>
              <a:defRPr sz="3600" b="0" i="0" u="none" strike="noStrike" cap="none">
                <a:solidFill>
                  <a:schemeClr val="accent1"/>
                </a:solidFill>
                <a:latin typeface="Times" pitchFamily="2" charset="0"/>
                <a:ea typeface="Times" pitchFamily="2" charset="0"/>
                <a:cs typeface="Times" pitchFamily="2" charset="0"/>
                <a:sym typeface="Arial"/>
              </a:defRPr>
            </a:lvl1pPr>
            <a:lvl2pPr marL="502907" marR="0" lvl="1" indent="-259074" algn="l" rtl="0" eaLnBrk="1" hangingPunct="1">
              <a:lnSpc>
                <a:spcPct val="100000"/>
              </a:lnSpc>
              <a:spcBef>
                <a:spcPts val="0"/>
              </a:spcBef>
              <a:spcAft>
                <a:spcPts val="800"/>
              </a:spcAft>
              <a:buClr>
                <a:srgbClr val="000000"/>
              </a:buClr>
              <a:buFont typeface="Arial" panose="020B0604020202020204" pitchFamily="34" charset="0"/>
              <a:buChar char="•"/>
              <a:defRPr sz="18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2pPr>
            <a:lvl3pPr marL="746741" marR="0" lvl="2" indent="-259074" algn="l" rtl="0" eaLnBrk="1" hangingPunct="1">
              <a:lnSpc>
                <a:spcPct val="100000"/>
              </a:lnSpc>
              <a:spcBef>
                <a:spcPts val="0"/>
              </a:spcBef>
              <a:spcAft>
                <a:spcPts val="800"/>
              </a:spcAft>
              <a:buClr>
                <a:srgbClr val="000000"/>
              </a:buClr>
              <a:buFont typeface="Arial" panose="020B0604020202020204" pitchFamily="34" charset="0"/>
              <a:buChar char="•"/>
              <a:defRPr sz="18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3pPr>
            <a:lvl4pPr marL="990575" marR="0" lvl="3" indent="-259074" algn="l" rtl="0" eaLnBrk="1" hangingPunct="1">
              <a:lnSpc>
                <a:spcPct val="100000"/>
              </a:lnSpc>
              <a:spcBef>
                <a:spcPts val="0"/>
              </a:spcBef>
              <a:spcAft>
                <a:spcPts val="800"/>
              </a:spcAft>
              <a:buClr>
                <a:srgbClr val="000000"/>
              </a:buClr>
              <a:buFont typeface="Arial" panose="020B0604020202020204" pitchFamily="34" charset="0"/>
              <a:buChar char="•"/>
              <a:defRPr sz="18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4pPr>
            <a:lvl5pPr marL="0" marR="0" lvl="4" indent="0" algn="l" rtl="0" eaLnBrk="1" hangingPunct="1">
              <a:lnSpc>
                <a:spcPct val="100000"/>
              </a:lnSpc>
              <a:spcBef>
                <a:spcPts val="0"/>
              </a:spcBef>
              <a:spcAft>
                <a:spcPts val="0"/>
              </a:spcAft>
              <a:buClr>
                <a:srgbClr val="000000"/>
              </a:buClr>
              <a:buFont typeface="Arial" panose="020B0604020202020204" pitchFamily="34" charset="0"/>
              <a:buNone/>
              <a:defRPr sz="1867"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259074" marR="0" lvl="0" indent="-259074" algn="ctr" defTabSz="914400" rtl="0" eaLnBrk="1" fontAlgn="auto" latinLnBrk="0" hangingPunct="1">
              <a:lnSpc>
                <a:spcPct val="100000"/>
              </a:lnSpc>
              <a:spcBef>
                <a:spcPts val="0"/>
              </a:spcBef>
              <a:spcAft>
                <a:spcPts val="800"/>
              </a:spcAft>
              <a:buClr>
                <a:srgbClr val="000000"/>
              </a:buClr>
              <a:buSzTx/>
              <a:buFont typeface="Arial" panose="020B0604020202020204" pitchFamily="34" charset="0"/>
              <a:buNone/>
              <a:tabLst/>
              <a:defRPr/>
            </a:pPr>
            <a:r>
              <a:rPr kumimoji="0" lang="en-US" sz="7000" b="0" i="0" u="none" strike="noStrike" kern="0" cap="none" spc="0" normalizeH="0" baseline="0" noProof="0" dirty="0">
                <a:ln>
                  <a:noFill/>
                </a:ln>
                <a:solidFill>
                  <a:srgbClr val="FFFFFF"/>
                </a:solidFill>
                <a:effectLst/>
                <a:uLnTx/>
                <a:uFillTx/>
                <a:latin typeface="Times" pitchFamily="2" charset="0"/>
                <a:cs typeface="Times" pitchFamily="2" charset="0"/>
                <a:sym typeface="Arial"/>
              </a:rPr>
              <a:t>Tools for person-centered contraceptive counseling</a:t>
            </a:r>
          </a:p>
          <a:p>
            <a:pPr marL="259074" marR="0" lvl="0" indent="-259074" algn="ctr" defTabSz="914400" rtl="0" eaLnBrk="1" fontAlgn="auto" latinLnBrk="0" hangingPunct="1">
              <a:lnSpc>
                <a:spcPct val="100000"/>
              </a:lnSpc>
              <a:spcBef>
                <a:spcPts val="0"/>
              </a:spcBef>
              <a:spcAft>
                <a:spcPts val="800"/>
              </a:spcAft>
              <a:buClr>
                <a:srgbClr val="000000"/>
              </a:buClr>
              <a:buSzTx/>
              <a:buFont typeface="Arial" panose="020B0604020202020204" pitchFamily="34" charset="0"/>
              <a:buNone/>
              <a:tabLst/>
              <a:defRPr/>
            </a:pPr>
            <a:r>
              <a:rPr kumimoji="0" lang="en-US" sz="3600" b="0" i="0" u="none" strike="noStrike" kern="0" cap="none" spc="0" normalizeH="0" baseline="0" noProof="0" dirty="0">
                <a:ln>
                  <a:noFill/>
                </a:ln>
                <a:solidFill>
                  <a:srgbClr val="FFFFFF"/>
                </a:solidFill>
                <a:effectLst/>
                <a:uLnTx/>
                <a:uFillTx/>
                <a:latin typeface="Times" pitchFamily="2" charset="0"/>
                <a:cs typeface="Times" pitchFamily="2" charset="0"/>
                <a:sym typeface="Arial"/>
              </a:rPr>
              <a:t>www.ican4all.org</a:t>
            </a:r>
          </a:p>
        </p:txBody>
      </p:sp>
      <p:pic>
        <p:nvPicPr>
          <p:cNvPr id="14" name="Picture 13" descr="A chart of a method of hormonal methods&#10;&#10;Description automatically generated with medium confidence">
            <a:extLst>
              <a:ext uri="{FF2B5EF4-FFF2-40B4-BE49-F238E27FC236}">
                <a16:creationId xmlns:a16="http://schemas.microsoft.com/office/drawing/2014/main" id="{EFAE20D7-B40E-E90A-279B-14A94CA059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9116" y="1850436"/>
            <a:ext cx="3079818" cy="4113455"/>
          </a:xfrm>
          <a:prstGeom prst="rect">
            <a:avLst/>
          </a:prstGeom>
          <a:ln w="57150">
            <a:solidFill>
              <a:schemeClr val="accent3"/>
            </a:solidFill>
          </a:ln>
        </p:spPr>
      </p:pic>
      <p:pic>
        <p:nvPicPr>
          <p:cNvPr id="10" name="Picture 9" descr="A screenshot of a quiz&#10;&#10;Description automatically generated">
            <a:extLst>
              <a:ext uri="{FF2B5EF4-FFF2-40B4-BE49-F238E27FC236}">
                <a16:creationId xmlns:a16="http://schemas.microsoft.com/office/drawing/2014/main" id="{5FA72248-BBC3-26BB-E200-4A439853EA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066" y="1493833"/>
            <a:ext cx="5066283" cy="3605291"/>
          </a:xfrm>
          <a:prstGeom prst="rect">
            <a:avLst/>
          </a:prstGeom>
          <a:ln w="57150">
            <a:solidFill>
              <a:schemeClr val="accent4"/>
            </a:solidFill>
          </a:ln>
        </p:spPr>
      </p:pic>
      <p:pic>
        <p:nvPicPr>
          <p:cNvPr id="2" name="Picture 1">
            <a:extLst>
              <a:ext uri="{FF2B5EF4-FFF2-40B4-BE49-F238E27FC236}">
                <a16:creationId xmlns:a16="http://schemas.microsoft.com/office/drawing/2014/main" id="{12263642-DE11-E466-959F-707688660399}"/>
              </a:ext>
            </a:extLst>
          </p:cNvPr>
          <p:cNvPicPr>
            <a:picLocks noChangeAspect="1"/>
          </p:cNvPicPr>
          <p:nvPr/>
        </p:nvPicPr>
        <p:blipFill rotWithShape="1">
          <a:blip r:embed="rId5"/>
          <a:srcRect l="1967"/>
          <a:stretch/>
        </p:blipFill>
        <p:spPr>
          <a:xfrm>
            <a:off x="3638742" y="3505486"/>
            <a:ext cx="4735936" cy="2932924"/>
          </a:xfrm>
          <a:prstGeom prst="rect">
            <a:avLst/>
          </a:prstGeom>
          <a:ln w="76200">
            <a:solidFill>
              <a:schemeClr val="accent3"/>
            </a:solidFill>
          </a:ln>
        </p:spPr>
      </p:pic>
      <p:sp>
        <p:nvSpPr>
          <p:cNvPr id="4" name="TextBox 3">
            <a:extLst>
              <a:ext uri="{FF2B5EF4-FFF2-40B4-BE49-F238E27FC236}">
                <a16:creationId xmlns:a16="http://schemas.microsoft.com/office/drawing/2014/main" id="{010A5F87-9175-CC96-C356-7D5F2A0FAE64}"/>
              </a:ext>
            </a:extLst>
          </p:cNvPr>
          <p:cNvSpPr txBox="1"/>
          <p:nvPr/>
        </p:nvSpPr>
        <p:spPr>
          <a:xfrm>
            <a:off x="9093201" y="1428696"/>
            <a:ext cx="217559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Available in 7 languages</a:t>
            </a:r>
          </a:p>
        </p:txBody>
      </p:sp>
    </p:spTree>
    <p:extLst>
      <p:ext uri="{BB962C8B-B14F-4D97-AF65-F5344CB8AC3E}">
        <p14:creationId xmlns:p14="http://schemas.microsoft.com/office/powerpoint/2010/main" val="12098694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693109-C2DE-D243-AF14-27EA6C06C0B5}"/>
              </a:ext>
            </a:extLst>
          </p:cNvPr>
          <p:cNvSpPr>
            <a:spLocks noGrp="1"/>
          </p:cNvSpPr>
          <p:nvPr>
            <p:ph type="sldNum" sz="quarter" idx="10"/>
          </p:nvPr>
        </p:nvSpPr>
        <p:spPr/>
        <p:txBody>
          <a:bodyPr anchor="ctr">
            <a:normAutofit/>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fld id="{FE5600D6-2471-5948-A195-00617CCA4CAD}" type="slidenum">
              <a:rPr kumimoji="0" lang="en-US" sz="800" b="0" i="0" u="none" strike="noStrike" kern="0" cap="none" spc="0" normalizeH="0" baseline="0" noProof="0" smtClean="0">
                <a:ln>
                  <a:noFill/>
                </a:ln>
                <a:solidFill>
                  <a:srgbClr val="FFFFFF">
                    <a:lumMod val="75000"/>
                  </a:srgb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t>88</a:t>
            </a:fld>
            <a:endParaRPr kumimoji="0" lang="en-US" sz="800" b="0" i="0" u="none" strike="noStrike" kern="0" cap="none" spc="0" normalizeH="0" baseline="0" noProof="0">
              <a:ln>
                <a:noFill/>
              </a:ln>
              <a:solidFill>
                <a:srgbClr val="FFFFFF">
                  <a:lumMod val="75000"/>
                </a:srgbClr>
              </a:solidFill>
              <a:effectLst/>
              <a:uLnTx/>
              <a:uFillTx/>
              <a:latin typeface="Arial"/>
              <a:cs typeface="Arial"/>
              <a:sym typeface="Arial"/>
            </a:endParaRPr>
          </a:p>
        </p:txBody>
      </p:sp>
      <p:sp>
        <p:nvSpPr>
          <p:cNvPr id="12" name="Title 1">
            <a:extLst>
              <a:ext uri="{FF2B5EF4-FFF2-40B4-BE49-F238E27FC236}">
                <a16:creationId xmlns:a16="http://schemas.microsoft.com/office/drawing/2014/main" id="{BAAB22F3-8A10-074D-9AD0-7A3A65E5CE42}"/>
              </a:ext>
            </a:extLst>
          </p:cNvPr>
          <p:cNvSpPr txBox="1">
            <a:spLocks/>
          </p:cNvSpPr>
          <p:nvPr/>
        </p:nvSpPr>
        <p:spPr>
          <a:xfrm>
            <a:off x="450055" y="150019"/>
            <a:ext cx="11058525" cy="936511"/>
          </a:xfrm>
          <a:prstGeom prst="rect">
            <a:avLst/>
          </a:prstGeom>
        </p:spPr>
        <p:txBody>
          <a:bodyPr vert="horz" lIns="91440" tIns="45720" rIns="91440" bIns="45720" rtlCol="0">
            <a:noAutofit/>
          </a:bodyPr>
          <a:lstStyle>
            <a:defPPr marR="0" lvl="0" algn="l" rtl="0">
              <a:lnSpc>
                <a:spcPct val="100000"/>
              </a:lnSpc>
              <a:spcBef>
                <a:spcPts val="0"/>
              </a:spcBef>
              <a:spcAft>
                <a:spcPts val="0"/>
              </a:spcAft>
            </a:defPPr>
            <a:lvl1pPr marL="259074" marR="0" lvl="0" indent="-259074" algn="ctr" rtl="0" eaLnBrk="1" hangingPunct="1">
              <a:lnSpc>
                <a:spcPct val="100000"/>
              </a:lnSpc>
              <a:spcBef>
                <a:spcPts val="0"/>
              </a:spcBef>
              <a:spcAft>
                <a:spcPts val="800"/>
              </a:spcAft>
              <a:buClr>
                <a:srgbClr val="000000"/>
              </a:buClr>
              <a:buFont typeface="Arial" panose="020B0604020202020204" pitchFamily="34" charset="0"/>
              <a:buNone/>
              <a:defRPr sz="3600" b="0" i="0" u="none" strike="noStrike" cap="none">
                <a:solidFill>
                  <a:schemeClr val="accent1"/>
                </a:solidFill>
                <a:latin typeface="Times" pitchFamily="2" charset="0"/>
                <a:ea typeface="Times" pitchFamily="2" charset="0"/>
                <a:cs typeface="Times" pitchFamily="2" charset="0"/>
                <a:sym typeface="Arial"/>
              </a:defRPr>
            </a:lvl1pPr>
            <a:lvl2pPr marL="502907" marR="0" lvl="1" indent="-259074" algn="l" rtl="0" eaLnBrk="1" hangingPunct="1">
              <a:lnSpc>
                <a:spcPct val="100000"/>
              </a:lnSpc>
              <a:spcBef>
                <a:spcPts val="0"/>
              </a:spcBef>
              <a:spcAft>
                <a:spcPts val="800"/>
              </a:spcAft>
              <a:buClr>
                <a:srgbClr val="000000"/>
              </a:buClr>
              <a:buFont typeface="Arial" panose="020B0604020202020204" pitchFamily="34" charset="0"/>
              <a:buChar char="•"/>
              <a:defRPr sz="18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2pPr>
            <a:lvl3pPr marL="746741" marR="0" lvl="2" indent="-259074" algn="l" rtl="0" eaLnBrk="1" hangingPunct="1">
              <a:lnSpc>
                <a:spcPct val="100000"/>
              </a:lnSpc>
              <a:spcBef>
                <a:spcPts val="0"/>
              </a:spcBef>
              <a:spcAft>
                <a:spcPts val="800"/>
              </a:spcAft>
              <a:buClr>
                <a:srgbClr val="000000"/>
              </a:buClr>
              <a:buFont typeface="Arial" panose="020B0604020202020204" pitchFamily="34" charset="0"/>
              <a:buChar char="•"/>
              <a:defRPr sz="18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3pPr>
            <a:lvl4pPr marL="990575" marR="0" lvl="3" indent="-259074" algn="l" rtl="0" eaLnBrk="1" hangingPunct="1">
              <a:lnSpc>
                <a:spcPct val="100000"/>
              </a:lnSpc>
              <a:spcBef>
                <a:spcPts val="0"/>
              </a:spcBef>
              <a:spcAft>
                <a:spcPts val="800"/>
              </a:spcAft>
              <a:buClr>
                <a:srgbClr val="000000"/>
              </a:buClr>
              <a:buFont typeface="Arial" panose="020B0604020202020204" pitchFamily="34" charset="0"/>
              <a:buChar char="•"/>
              <a:defRPr sz="18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4pPr>
            <a:lvl5pPr marL="0" marR="0" lvl="4" indent="0" algn="l" rtl="0" eaLnBrk="1" hangingPunct="1">
              <a:lnSpc>
                <a:spcPct val="100000"/>
              </a:lnSpc>
              <a:spcBef>
                <a:spcPts val="0"/>
              </a:spcBef>
              <a:spcAft>
                <a:spcPts val="0"/>
              </a:spcAft>
              <a:buClr>
                <a:srgbClr val="000000"/>
              </a:buClr>
              <a:buFont typeface="Arial" panose="020B0604020202020204" pitchFamily="34" charset="0"/>
              <a:buNone/>
              <a:defRPr sz="1867"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259074" marR="0" lvl="0" indent="-259074" algn="ctr" defTabSz="914400" rtl="0" eaLnBrk="1" fontAlgn="auto" latinLnBrk="0" hangingPunct="1">
              <a:lnSpc>
                <a:spcPct val="100000"/>
              </a:lnSpc>
              <a:spcBef>
                <a:spcPts val="0"/>
              </a:spcBef>
              <a:spcAft>
                <a:spcPts val="800"/>
              </a:spcAft>
              <a:buClr>
                <a:srgbClr val="000000"/>
              </a:buClr>
              <a:buSzTx/>
              <a:buFont typeface="Arial" panose="020B0604020202020204" pitchFamily="34" charset="0"/>
              <a:buNone/>
              <a:tabLst/>
              <a:defRPr/>
            </a:pPr>
            <a:r>
              <a:rPr kumimoji="0" lang="en-US" sz="3200" b="0" i="0" u="none" strike="noStrike" kern="0" cap="none" spc="0" normalizeH="0" baseline="0" noProof="0" dirty="0">
                <a:ln>
                  <a:noFill/>
                </a:ln>
                <a:solidFill>
                  <a:srgbClr val="24347B"/>
                </a:solidFill>
                <a:effectLst/>
                <a:uLnTx/>
                <a:uFillTx/>
                <a:latin typeface="Times" pitchFamily="2" charset="0"/>
                <a:cs typeface="Times" pitchFamily="2" charset="0"/>
                <a:sym typeface="Arial"/>
              </a:rPr>
              <a:t>Simple way to connect your clients to community health centers</a:t>
            </a:r>
          </a:p>
        </p:txBody>
      </p:sp>
      <p:sp>
        <p:nvSpPr>
          <p:cNvPr id="6" name="TextBox 5">
            <a:extLst>
              <a:ext uri="{FF2B5EF4-FFF2-40B4-BE49-F238E27FC236}">
                <a16:creationId xmlns:a16="http://schemas.microsoft.com/office/drawing/2014/main" id="{B08D2C44-AFCD-5B89-7345-F197C4043688}"/>
              </a:ext>
            </a:extLst>
          </p:cNvPr>
          <p:cNvSpPr txBox="1"/>
          <p:nvPr/>
        </p:nvSpPr>
        <p:spPr>
          <a:xfrm>
            <a:off x="365760" y="4546701"/>
            <a:ext cx="11460480" cy="206210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Your client will receive t</a:t>
            </a:r>
            <a:r>
              <a:rPr kumimoji="0" lang="en-US" sz="1600" b="1" i="0" u="none" strike="noStrike" kern="0" cap="none" spc="0" normalizeH="0" baseline="0" noProof="0" dirty="0">
                <a:ln>
                  <a:noFill/>
                </a:ln>
                <a:solidFill>
                  <a:srgbClr val="000000"/>
                </a:solidFill>
                <a:effectLst/>
                <a:uLnTx/>
                <a:uFillTx/>
                <a:latin typeface="Arial"/>
                <a:cs typeface="Arial"/>
                <a:sym typeface="Arial"/>
              </a:rPr>
              <a:t>ext and email reminders </a:t>
            </a:r>
            <a:r>
              <a:rPr kumimoji="0" lang="en-US" sz="1600" b="0" i="0" u="none" strike="noStrike" kern="0" cap="none" spc="0" normalizeH="0" baseline="0" noProof="0" dirty="0">
                <a:ln>
                  <a:noFill/>
                </a:ln>
                <a:solidFill>
                  <a:srgbClr val="000000"/>
                </a:solidFill>
                <a:effectLst/>
                <a:uLnTx/>
                <a:uFillTx/>
                <a:latin typeface="Arial"/>
                <a:cs typeface="Arial"/>
                <a:sym typeface="Arial"/>
              </a:rPr>
              <a:t>on how to schedule their appointment.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All providers offer </a:t>
            </a:r>
            <a:r>
              <a:rPr kumimoji="0" lang="en-US" sz="1600" b="1" i="0" u="none" strike="noStrike" kern="0" cap="none" spc="0" normalizeH="0" baseline="0" noProof="0" dirty="0">
                <a:ln>
                  <a:noFill/>
                </a:ln>
                <a:solidFill>
                  <a:srgbClr val="000000"/>
                </a:solidFill>
                <a:effectLst/>
                <a:uLnTx/>
                <a:uFillTx/>
                <a:latin typeface="Arial"/>
                <a:cs typeface="Arial"/>
                <a:sym typeface="Arial"/>
              </a:rPr>
              <a:t>free or low cost  </a:t>
            </a:r>
            <a:r>
              <a:rPr kumimoji="0" lang="en-US" sz="1600" b="0" i="0" u="none" strike="noStrike" kern="0" cap="none" spc="0" normalizeH="0" baseline="0" noProof="0" dirty="0">
                <a:ln>
                  <a:noFill/>
                </a:ln>
                <a:solidFill>
                  <a:srgbClr val="000000"/>
                </a:solidFill>
                <a:effectLst/>
                <a:uLnTx/>
                <a:uFillTx/>
                <a:latin typeface="Arial"/>
                <a:cs typeface="Arial"/>
                <a:sym typeface="Arial"/>
              </a:rPr>
              <a:t>sexual and reproductive health care in the primary are setting.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Many providers offer</a:t>
            </a:r>
            <a:r>
              <a:rPr kumimoji="0" lang="en-US" sz="1600" b="1" i="0" u="none" strike="noStrike" kern="0" cap="none" spc="0" normalizeH="0" baseline="0" noProof="0" dirty="0">
                <a:ln>
                  <a:noFill/>
                </a:ln>
                <a:solidFill>
                  <a:srgbClr val="000000"/>
                </a:solidFill>
                <a:effectLst/>
                <a:uLnTx/>
                <a:uFillTx/>
                <a:latin typeface="Arial"/>
                <a:cs typeface="Arial"/>
                <a:sym typeface="Arial"/>
              </a:rPr>
              <a:t> immediate enrollment </a:t>
            </a:r>
            <a:r>
              <a:rPr kumimoji="0" lang="en-US" sz="1600" b="0" i="0" u="none" strike="noStrike" kern="0" cap="none" spc="0" normalizeH="0" baseline="0" noProof="0" dirty="0">
                <a:ln>
                  <a:noFill/>
                </a:ln>
                <a:solidFill>
                  <a:srgbClr val="000000"/>
                </a:solidFill>
                <a:effectLst/>
                <a:uLnTx/>
                <a:uFillTx/>
                <a:latin typeface="Arial"/>
                <a:cs typeface="Arial"/>
                <a:sym typeface="Arial"/>
              </a:rPr>
              <a:t>support to help with getting coverage.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Clients are invited to </a:t>
            </a:r>
            <a:r>
              <a:rPr kumimoji="0" lang="en-US" sz="1600" b="1" i="0" u="none" strike="noStrike" kern="0" cap="none" spc="0" normalizeH="0" baseline="0" noProof="0" dirty="0">
                <a:ln>
                  <a:noFill/>
                </a:ln>
                <a:solidFill>
                  <a:srgbClr val="000000"/>
                </a:solidFill>
                <a:effectLst/>
                <a:uLnTx/>
                <a:uFillTx/>
                <a:latin typeface="Arial"/>
                <a:cs typeface="Arial"/>
                <a:sym typeface="Arial"/>
                <a:hlinkClick r:id="rId3"/>
              </a:rPr>
              <a:t>share feedback on their experience </a:t>
            </a:r>
            <a:r>
              <a:rPr kumimoji="0" lang="en-US" sz="1600" b="0" i="0" u="none" strike="noStrike" kern="0" cap="none" spc="0" normalizeH="0" baseline="0" noProof="0" dirty="0">
                <a:ln>
                  <a:noFill/>
                </a:ln>
                <a:solidFill>
                  <a:srgbClr val="000000"/>
                </a:solidFill>
                <a:effectLst/>
                <a:uLnTx/>
                <a:uFillTx/>
                <a:latin typeface="Arial"/>
                <a:cs typeface="Arial"/>
                <a:sym typeface="Arial"/>
              </a:rPr>
              <a:t>to improve the quality of care for others (could consider adding pharmacy partners down the road too).</a:t>
            </a:r>
          </a:p>
        </p:txBody>
      </p:sp>
      <p:pic>
        <p:nvPicPr>
          <p:cNvPr id="9" name="Picture 8" descr="A qr code with a blue border&#10;&#10;Description automatically generated">
            <a:extLst>
              <a:ext uri="{FF2B5EF4-FFF2-40B4-BE49-F238E27FC236}">
                <a16:creationId xmlns:a16="http://schemas.microsoft.com/office/drawing/2014/main" id="{6B8BA6DA-59AD-A2DC-944E-0B7F12B19F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025" y="970625"/>
            <a:ext cx="3390547" cy="3390547"/>
          </a:xfrm>
          <a:prstGeom prst="rect">
            <a:avLst/>
          </a:prstGeom>
        </p:spPr>
      </p:pic>
      <p:pic>
        <p:nvPicPr>
          <p:cNvPr id="5" name="Picture 4">
            <a:extLst>
              <a:ext uri="{FF2B5EF4-FFF2-40B4-BE49-F238E27FC236}">
                <a16:creationId xmlns:a16="http://schemas.microsoft.com/office/drawing/2014/main" id="{87FC65B8-FE1A-75AC-68C0-2097D306A945}"/>
              </a:ext>
            </a:extLst>
          </p:cNvPr>
          <p:cNvPicPr>
            <a:picLocks noChangeAspect="1"/>
          </p:cNvPicPr>
          <p:nvPr/>
        </p:nvPicPr>
        <p:blipFill>
          <a:blip r:embed="rId5"/>
          <a:stretch>
            <a:fillRect/>
          </a:stretch>
        </p:blipFill>
        <p:spPr>
          <a:xfrm>
            <a:off x="1456706" y="992982"/>
            <a:ext cx="6146784" cy="3457566"/>
          </a:xfrm>
          <a:prstGeom prst="rect">
            <a:avLst/>
          </a:prstGeom>
        </p:spPr>
      </p:pic>
    </p:spTree>
    <p:extLst>
      <p:ext uri="{BB962C8B-B14F-4D97-AF65-F5344CB8AC3E}">
        <p14:creationId xmlns:p14="http://schemas.microsoft.com/office/powerpoint/2010/main" val="3175214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1371601"/>
            <a:ext cx="9144000" cy="584775"/>
          </a:xfrm>
          <a:prstGeom prst="rect">
            <a:avLst/>
          </a:prstGeom>
          <a:noFill/>
        </p:spPr>
        <p:txBody>
          <a:bodyPr wrap="square" rtlCol="0">
            <a:spAutoFit/>
          </a:bodyPr>
          <a:lstStyle/>
          <a:p>
            <a:pPr algn="ct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ILLINOIS PROVIDER ENROLLMENT</a:t>
            </a:r>
          </a:p>
        </p:txBody>
      </p:sp>
      <p:sp>
        <p:nvSpPr>
          <p:cNvPr id="5" name="TextBox 4"/>
          <p:cNvSpPr txBox="1"/>
          <p:nvPr/>
        </p:nvSpPr>
        <p:spPr>
          <a:xfrm>
            <a:off x="1524000" y="4724401"/>
            <a:ext cx="9144000" cy="646331"/>
          </a:xfrm>
          <a:prstGeom prst="rect">
            <a:avLst/>
          </a:prstGeom>
          <a:noFill/>
        </p:spPr>
        <p:txBody>
          <a:bodyPr wrap="square" rtlCol="0">
            <a:spAutoFit/>
          </a:bodyPr>
          <a:lstStyle/>
          <a:p>
            <a:pPr algn="ctr"/>
            <a:r>
              <a:rPr lang="en-US" b="1" i="1" dirty="0"/>
              <a:t>Creating an ILogin Account </a:t>
            </a:r>
          </a:p>
          <a:p>
            <a:pPr algn="ctr"/>
            <a:r>
              <a:rPr lang="en-US" b="1" i="1" dirty="0"/>
              <a:t>for New External IMPACT Users </a:t>
            </a:r>
          </a:p>
        </p:txBody>
      </p:sp>
      <p:pic>
        <p:nvPicPr>
          <p:cNvPr id="1027" name="Picture 3" descr="E:\Provider Outreach\IMPACT Training Modules (development)\IMPACTlogoOpt2.jpg"/>
          <p:cNvPicPr>
            <a:picLocks noChangeAspect="1" noChangeArrowheads="1"/>
          </p:cNvPicPr>
          <p:nvPr/>
        </p:nvPicPr>
        <p:blipFill>
          <a:blip r:embed="rId3" cstate="print"/>
          <a:srcRect/>
          <a:stretch>
            <a:fillRect/>
          </a:stretch>
        </p:blipFill>
        <p:spPr bwMode="auto">
          <a:xfrm>
            <a:off x="2693212" y="2133600"/>
            <a:ext cx="6679388" cy="1905000"/>
          </a:xfrm>
          <a:prstGeom prst="rect">
            <a:avLst/>
          </a:prstGeom>
          <a:noFill/>
        </p:spPr>
      </p:pic>
      <p:sp>
        <p:nvSpPr>
          <p:cNvPr id="2" name="Slide Number Placeholder 1">
            <a:extLst>
              <a:ext uri="{FF2B5EF4-FFF2-40B4-BE49-F238E27FC236}">
                <a16:creationId xmlns:a16="http://schemas.microsoft.com/office/drawing/2014/main" id="{438EB675-47F5-4152-AA3F-2A0362EFD419}"/>
              </a:ext>
            </a:extLst>
          </p:cNvPr>
          <p:cNvSpPr>
            <a:spLocks noGrp="1"/>
          </p:cNvSpPr>
          <p:nvPr>
            <p:ph type="sldNum" sz="quarter" idx="12"/>
          </p:nvPr>
        </p:nvSpPr>
        <p:spPr/>
        <p:txBody>
          <a:bodyPr/>
          <a:lstStyle/>
          <a:p>
            <a:fld id="{B6F15528-21DE-4FAA-801E-634DDDAF4B2B}" type="slidenum">
              <a:rPr lang="en-US" smtClean="0"/>
              <a:pPr/>
              <a:t>9</a:t>
            </a:fld>
            <a:endParaRPr lang="en-US" dirty="0"/>
          </a:p>
        </p:txBody>
      </p:sp>
      <p:sp>
        <p:nvSpPr>
          <p:cNvPr id="3" name="Date Placeholder 2">
            <a:extLst>
              <a:ext uri="{FF2B5EF4-FFF2-40B4-BE49-F238E27FC236}">
                <a16:creationId xmlns:a16="http://schemas.microsoft.com/office/drawing/2014/main" id="{2D665919-49C4-4DBB-9BA6-E00DC2172B17}"/>
              </a:ext>
            </a:extLst>
          </p:cNvPr>
          <p:cNvSpPr>
            <a:spLocks noGrp="1"/>
          </p:cNvSpPr>
          <p:nvPr>
            <p:ph type="dt" sz="half" idx="10"/>
          </p:nvPr>
        </p:nvSpPr>
        <p:spPr/>
        <p:txBody>
          <a:bodyPr/>
          <a:lstStyle/>
          <a:p>
            <a:fld id="{1703AA63-C188-4246-9EA3-0F0D9E6E52DC}" type="datetime1">
              <a:rPr lang="en-US" smtClean="0"/>
              <a:t>2/27/25</a:t>
            </a:fld>
            <a:endParaRPr lang="en-US" dirty="0"/>
          </a:p>
        </p:txBody>
      </p:sp>
    </p:spTree>
    <p:extLst>
      <p:ext uri="{BB962C8B-B14F-4D97-AF65-F5344CB8AC3E}">
        <p14:creationId xmlns:p14="http://schemas.microsoft.com/office/powerpoint/2010/main" val="3291981118"/>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562C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8C4748DFF30B647B8291866582A4412" ma:contentTypeVersion="15" ma:contentTypeDescription="Create a new document." ma:contentTypeScope="" ma:versionID="39a4264c74d775fbadb54cb826fe3720">
  <xsd:schema xmlns:xsd="http://www.w3.org/2001/XMLSchema" xmlns:xs="http://www.w3.org/2001/XMLSchema" xmlns:p="http://schemas.microsoft.com/office/2006/metadata/properties" xmlns:ns2="bbc1464d-e927-4c23-b722-9b9cc2e02414" xmlns:ns3="b53cd4e7-d319-4a8b-9833-fdb57215dad6" targetNamespace="http://schemas.microsoft.com/office/2006/metadata/properties" ma:root="true" ma:fieldsID="995e50ed3561e4b27a32f14441d8309f" ns2:_="" ns3:_="">
    <xsd:import namespace="bbc1464d-e927-4c23-b722-9b9cc2e02414"/>
    <xsd:import namespace="b53cd4e7-d319-4a8b-9833-fdb57215dad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c1464d-e927-4c23-b722-9b9cc2e024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d5c54383-b1bf-4d1b-87b5-bf512c15429d"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53cd4e7-d319-4a8b-9833-fdb57215dad6"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e954b861-3227-4511-98bd-1d869bfc4b50}" ma:internalName="TaxCatchAll" ma:showField="CatchAllData" ma:web="b53cd4e7-d319-4a8b-9833-fdb57215da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53cd4e7-d319-4a8b-9833-fdb57215dad6" xsi:nil="true"/>
    <lcf76f155ced4ddcb4097134ff3c332f xmlns="bbc1464d-e927-4c23-b722-9b9cc2e0241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B856045-5E16-4FC4-90E7-816EC4318A8E}">
  <ds:schemaRefs>
    <ds:schemaRef ds:uri="http://schemas.microsoft.com/sharepoint/v3/contenttype/forms"/>
  </ds:schemaRefs>
</ds:datastoreItem>
</file>

<file path=customXml/itemProps2.xml><?xml version="1.0" encoding="utf-8"?>
<ds:datastoreItem xmlns:ds="http://schemas.openxmlformats.org/officeDocument/2006/customXml" ds:itemID="{3235152C-4494-4255-A58E-525DF274D1C0}">
  <ds:schemaRefs>
    <ds:schemaRef ds:uri="b53cd4e7-d319-4a8b-9833-fdb57215dad6"/>
    <ds:schemaRef ds:uri="bbc1464d-e927-4c23-b722-9b9cc2e0241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6EC1EC5-86EE-4DEC-9280-A2E139CD4207}">
  <ds:schemaRefs>
    <ds:schemaRef ds:uri="http://schemas.microsoft.com/office/infopath/2007/PartnerControls"/>
    <ds:schemaRef ds:uri="http://purl.org/dc/elements/1.1/"/>
    <ds:schemaRef ds:uri="http://schemas.openxmlformats.org/package/2006/metadata/core-properties"/>
    <ds:schemaRef ds:uri="http://schemas.microsoft.com/office/2006/documentManagement/types"/>
    <ds:schemaRef ds:uri="http://purl.org/dc/dcmitype/"/>
    <ds:schemaRef ds:uri="b53cd4e7-d319-4a8b-9833-fdb57215dad6"/>
    <ds:schemaRef ds:uri="http://www.w3.org/XML/1998/namespace"/>
    <ds:schemaRef ds:uri="bbc1464d-e927-4c23-b722-9b9cc2e02414"/>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{285FF824-7504-F54E-9E98-C6FD1BC9D13C}tf10001060</Template>
  <TotalTime>4700</TotalTime>
  <Words>5535</Words>
  <Application>Microsoft Macintosh PowerPoint</Application>
  <PresentationFormat>Widescreen</PresentationFormat>
  <Paragraphs>651</Paragraphs>
  <Slides>88</Slides>
  <Notes>9</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88</vt:i4>
      </vt:variant>
    </vt:vector>
  </HeadingPairs>
  <TitlesOfParts>
    <vt:vector size="103" baseType="lpstr">
      <vt:lpstr>-apple-system</vt:lpstr>
      <vt:lpstr>Arial</vt:lpstr>
      <vt:lpstr>Calibri</vt:lpstr>
      <vt:lpstr>Corbel</vt:lpstr>
      <vt:lpstr>Courier New</vt:lpstr>
      <vt:lpstr>Helvetica</vt:lpstr>
      <vt:lpstr>System Font Regular</vt:lpstr>
      <vt:lpstr>Times</vt:lpstr>
      <vt:lpstr>Times New Roman</vt:lpstr>
      <vt:lpstr>Trebuchet MS</vt:lpstr>
      <vt:lpstr>Verdana</vt:lpstr>
      <vt:lpstr>Wingdings</vt:lpstr>
      <vt:lpstr>Wingdings 3</vt:lpstr>
      <vt:lpstr>Facet</vt:lpstr>
      <vt:lpstr>Office Theme</vt:lpstr>
      <vt:lpstr>HIV and Contraceptive Assessment: New Roles for Pharmacists </vt:lpstr>
      <vt:lpstr>WELCOME</vt:lpstr>
      <vt:lpstr>PowerPoint Presentation</vt:lpstr>
      <vt:lpstr>AGENDA</vt:lpstr>
      <vt:lpstr>Background and Overview: The Evolving Role of the Pharmacist</vt:lpstr>
      <vt:lpstr>New Statutes Broaden the Role of the Pharmacist</vt:lpstr>
      <vt:lpstr>IMPACT Registration and Program-Specific Credentialing Requirements</vt:lpstr>
      <vt:lpstr>General Requirements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OKTA LOGIN</vt:lpstr>
      <vt:lpstr>IMPACT CHICKLET</vt:lpstr>
      <vt:lpstr>IMPACT DASHBOARD</vt:lpstr>
      <vt:lpstr>Application Process</vt:lpstr>
      <vt:lpstr>Resuming an Application</vt:lpstr>
      <vt:lpstr>Starting a New Application</vt:lpstr>
      <vt:lpstr>Starting a New Application</vt:lpstr>
      <vt:lpstr>PowerPoint Presentation</vt:lpstr>
      <vt:lpstr>Starting a New Application (Step 1: Basic Provider Information)</vt:lpstr>
      <vt:lpstr>The Business Process Wizard (BPW)</vt:lpstr>
      <vt:lpstr>Completing the Application Using BPW</vt:lpstr>
      <vt:lpstr>Step 2: Add Specialties/Taxonomy</vt:lpstr>
      <vt:lpstr>Step 2: Add Specialties/Taxonomy</vt:lpstr>
      <vt:lpstr>Step 2: Add Specialties/Taxonomy</vt:lpstr>
      <vt:lpstr>Step 2: Add Specialties/Taxonomy</vt:lpstr>
      <vt:lpstr>Step 2: Add Specialties/Taxonomy</vt:lpstr>
      <vt:lpstr>Step 2: Add Specialties/Taxonomy</vt:lpstr>
      <vt:lpstr>Step 2: Add Specialties/Taxonomy</vt:lpstr>
      <vt:lpstr>Step 2: Add Specialties/Taxonomy</vt:lpstr>
      <vt:lpstr>Business Process Wizard (BPW)</vt:lpstr>
      <vt:lpstr>Step 3: Associate Billing Provider/Other Associations</vt:lpstr>
      <vt:lpstr>Step 3: Associate Billing Provider/Other Associations</vt:lpstr>
      <vt:lpstr>Step 3: Associate Billing Provider/Other Associations</vt:lpstr>
      <vt:lpstr>Business Process Wizard (BPW)</vt:lpstr>
      <vt:lpstr>Step 4: Add License/Certification/Other</vt:lpstr>
      <vt:lpstr>Step 4: Add License/Certification/Other</vt:lpstr>
      <vt:lpstr>Step 4: Add License/Certification/Other</vt:lpstr>
      <vt:lpstr>Business Process Wizard (BPW)</vt:lpstr>
      <vt:lpstr>Step 5: Add Provider Controlling Interest/Ownership Details</vt:lpstr>
      <vt:lpstr>Business Process Wizard (BPW)</vt:lpstr>
      <vt:lpstr>Step 6: Upload Documents</vt:lpstr>
      <vt:lpstr>Business Process Wizard (BPW)</vt:lpstr>
      <vt:lpstr>Step 7: Checklist</vt:lpstr>
      <vt:lpstr>Business Process Wizard (BPW)</vt:lpstr>
      <vt:lpstr>Step 9: Submit Enrollment Application for Approval</vt:lpstr>
      <vt:lpstr>Step 8: Submit Enrollment for Application for Approval</vt:lpstr>
      <vt:lpstr>Business Process Wizard (BPW)</vt:lpstr>
      <vt:lpstr>Resources</vt:lpstr>
      <vt:lpstr>Completing the MCO Universal Roster</vt:lpstr>
      <vt:lpstr>PowerPoint Presentation</vt:lpstr>
      <vt:lpstr>Basic Do’s and Don’ts</vt:lpstr>
      <vt:lpstr>PowerPoint Presentation</vt:lpstr>
      <vt:lpstr>Filling out the Universal Roster</vt:lpstr>
      <vt:lpstr>Group/Location Tab Directions: For Pharmacy</vt:lpstr>
      <vt:lpstr>Group/Location Data Input: For Pharmacy</vt:lpstr>
      <vt:lpstr>Individual Practitioner Directions: For Pharmacist</vt:lpstr>
      <vt:lpstr>Individual Practitioner Data Input: For Pharmacist</vt:lpstr>
      <vt:lpstr>MCO Contracting</vt:lpstr>
      <vt:lpstr>MCO Contracting</vt:lpstr>
      <vt:lpstr>Claim Submission</vt:lpstr>
      <vt:lpstr>PBM vs MCO claims</vt:lpstr>
      <vt:lpstr>Claim Submission: All Claims Must…</vt:lpstr>
      <vt:lpstr>HFS Fee-for-Service Claims</vt:lpstr>
      <vt:lpstr>MCO Claim Submission</vt:lpstr>
      <vt:lpstr>IAMHP’s Comprehensive Billing Guide</vt:lpstr>
      <vt:lpstr>HIV and/or Contraceptive Services Claim Elements</vt:lpstr>
      <vt:lpstr>Wrap-up and Q&amp;A</vt:lpstr>
      <vt:lpstr>End-to-End Process Summary</vt:lpstr>
      <vt:lpstr>Resources</vt:lpstr>
      <vt:lpstr>Help!</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Importance of Community-based Care Coordination in Achieving Better Birth Outcomes</dc:title>
  <dc:creator>Trisha Rodriquez</dc:creator>
  <cp:lastModifiedBy>Lindsey Artola</cp:lastModifiedBy>
  <cp:revision>3</cp:revision>
  <dcterms:created xsi:type="dcterms:W3CDTF">2023-06-13T15:33:24Z</dcterms:created>
  <dcterms:modified xsi:type="dcterms:W3CDTF">2025-02-27T16:37:02Z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0x010100D8C4748DFF30B647B8291866582A4412</vt:lpwstr>
  </property>
  <property fmtid="{D5CDD505-2E9C-101B-9397-08002B2CF9AE}" pid="3" name="MediaServiceImageTags">
    <vt:lpwstr/>
  </property>
</Properties>
</file>