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Rushk" charset="1" panose="00000000000000000000"/>
      <p:regular r:id="rId15"/>
    </p:embeddedFont>
    <p:embeddedFont>
      <p:font typeface="DM Sans" charset="1" panose="00000000000000000000"/>
      <p:regular r:id="rId16"/>
    </p:embeddedFont>
    <p:embeddedFont>
      <p:font typeface="Mukti" charset="1" panose="00000000000000000000"/>
      <p:regular r:id="rId17"/>
    </p:embeddedFont>
    <p:embeddedFont>
      <p:font typeface="DM Sans Bold" charset="1" panose="00000000000000000000"/>
      <p:regular r:id="rId18"/>
    </p:embeddedFont>
    <p:embeddedFont>
      <p:font typeface="Distillery Display" charset="1" panose="000000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16.jpeg" Type="http://schemas.openxmlformats.org/officeDocument/2006/relationships/image"/><Relationship Id="rId7" Target="../media/image17.jpeg" Type="http://schemas.openxmlformats.org/officeDocument/2006/relationships/image"/><Relationship Id="rId8" Target="../media/image18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9.jpe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20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Relationship Id="rId5" Target="../media/image22.jpeg" Type="http://schemas.openxmlformats.org/officeDocument/2006/relationships/image"/><Relationship Id="rId6" Target="../media/image23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24.jpe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25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26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27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youtube.com/@spiritual_matters?si=Z7yoPTs4xntcyL4-" TargetMode="External" Type="http://schemas.openxmlformats.org/officeDocument/2006/relationships/hyperlink"/><Relationship Id="rId11" Target="../media/image34.png" Type="http://schemas.openxmlformats.org/officeDocument/2006/relationships/image"/><Relationship Id="rId2" Target="../media/image28.jpeg" Type="http://schemas.openxmlformats.org/officeDocument/2006/relationships/image"/><Relationship Id="rId3" Target="../media/image29.png" Type="http://schemas.openxmlformats.org/officeDocument/2006/relationships/image"/><Relationship Id="rId4" Target="../media/image30.svg" Type="http://schemas.openxmlformats.org/officeDocument/2006/relationships/image"/><Relationship Id="rId5" Target="https://www.facebook.com/share/19XVCpVgbP/" TargetMode="External" Type="http://schemas.openxmlformats.org/officeDocument/2006/relationships/hyperlink"/><Relationship Id="rId6" Target="../media/image31.png" Type="http://schemas.openxmlformats.org/officeDocument/2006/relationships/image"/><Relationship Id="rId7" Target="https://www.tiktok.com/@dagreenwitch?_t=ZP-8yMOXWZAoDG&amp;_r=1" TargetMode="External" Type="http://schemas.openxmlformats.org/officeDocument/2006/relationships/hyperlink"/><Relationship Id="rId8" Target="../media/image32.png" Type="http://schemas.openxmlformats.org/officeDocument/2006/relationships/image"/><Relationship Id="rId9" Target="../media/image3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482182" y="7343809"/>
            <a:ext cx="10137880" cy="10461227"/>
          </a:xfrm>
          <a:custGeom>
            <a:avLst/>
            <a:gdLst/>
            <a:ahLst/>
            <a:cxnLst/>
            <a:rect r="r" b="b" t="t" l="l"/>
            <a:pathLst>
              <a:path h="10461227" w="10137880">
                <a:moveTo>
                  <a:pt x="0" y="0"/>
                </a:moveTo>
                <a:lnTo>
                  <a:pt x="10137880" y="0"/>
                </a:lnTo>
                <a:lnTo>
                  <a:pt x="10137880" y="10461227"/>
                </a:lnTo>
                <a:lnTo>
                  <a:pt x="0" y="104612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219060" y="-7059350"/>
            <a:ext cx="10137880" cy="10461227"/>
          </a:xfrm>
          <a:custGeom>
            <a:avLst/>
            <a:gdLst/>
            <a:ahLst/>
            <a:cxnLst/>
            <a:rect r="r" b="b" t="t" l="l"/>
            <a:pathLst>
              <a:path h="10461227" w="10137880">
                <a:moveTo>
                  <a:pt x="0" y="0"/>
                </a:moveTo>
                <a:lnTo>
                  <a:pt x="10137880" y="0"/>
                </a:lnTo>
                <a:lnTo>
                  <a:pt x="10137880" y="10461227"/>
                </a:lnTo>
                <a:lnTo>
                  <a:pt x="0" y="104612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3453088" y="-7302959"/>
            <a:ext cx="10137880" cy="10461227"/>
          </a:xfrm>
          <a:custGeom>
            <a:avLst/>
            <a:gdLst/>
            <a:ahLst/>
            <a:cxnLst/>
            <a:rect r="r" b="b" t="t" l="l"/>
            <a:pathLst>
              <a:path h="10461227" w="10137880">
                <a:moveTo>
                  <a:pt x="0" y="0"/>
                </a:moveTo>
                <a:lnTo>
                  <a:pt x="10137880" y="0"/>
                </a:lnTo>
                <a:lnTo>
                  <a:pt x="10137880" y="10461226"/>
                </a:lnTo>
                <a:lnTo>
                  <a:pt x="0" y="104612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3453088" y="6425289"/>
            <a:ext cx="10137880" cy="10461227"/>
          </a:xfrm>
          <a:custGeom>
            <a:avLst/>
            <a:gdLst/>
            <a:ahLst/>
            <a:cxnLst/>
            <a:rect r="r" b="b" t="t" l="l"/>
            <a:pathLst>
              <a:path h="10461227" w="10137880">
                <a:moveTo>
                  <a:pt x="0" y="0"/>
                </a:moveTo>
                <a:lnTo>
                  <a:pt x="10137880" y="0"/>
                </a:lnTo>
                <a:lnTo>
                  <a:pt x="10137880" y="10461227"/>
                </a:lnTo>
                <a:lnTo>
                  <a:pt x="0" y="104612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-585108">
            <a:off x="2876680" y="1847711"/>
            <a:ext cx="10897003" cy="75964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822"/>
              </a:lnSpc>
            </a:pPr>
            <a:r>
              <a:rPr lang="en-US" sz="14822" spc="-326" u="sng">
                <a:solidFill>
                  <a:srgbClr val="FEFEFE"/>
                </a:solidFill>
                <a:latin typeface="Rushk"/>
                <a:ea typeface="Rushk"/>
                <a:cs typeface="Rushk"/>
                <a:sym typeface="Rushk"/>
              </a:rPr>
              <a:t>WHAT IS YOUR SHADOW</a:t>
            </a:r>
          </a:p>
          <a:p>
            <a:pPr algn="ctr">
              <a:lnSpc>
                <a:spcPts val="14822"/>
              </a:lnSpc>
            </a:pPr>
            <a:r>
              <a:rPr lang="en-US" sz="14822" spc="-326" u="sng">
                <a:solidFill>
                  <a:srgbClr val="FEFEFE"/>
                </a:solidFill>
                <a:latin typeface="Rushk"/>
                <a:ea typeface="Rushk"/>
                <a:cs typeface="Rushk"/>
                <a:sym typeface="Rushk"/>
              </a:rPr>
              <a:t>???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485963">
            <a:off x="15478131" y="5447355"/>
            <a:ext cx="10278784" cy="3102324"/>
          </a:xfrm>
          <a:custGeom>
            <a:avLst/>
            <a:gdLst/>
            <a:ahLst/>
            <a:cxnLst/>
            <a:rect r="r" b="b" t="t" l="l"/>
            <a:pathLst>
              <a:path h="3102324" w="10278784">
                <a:moveTo>
                  <a:pt x="0" y="0"/>
                </a:moveTo>
                <a:lnTo>
                  <a:pt x="10278784" y="0"/>
                </a:lnTo>
                <a:lnTo>
                  <a:pt x="10278784" y="3102324"/>
                </a:lnTo>
                <a:lnTo>
                  <a:pt x="0" y="31023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273660">
            <a:off x="5811110" y="-1612208"/>
            <a:ext cx="11665717" cy="2333143"/>
          </a:xfrm>
          <a:custGeom>
            <a:avLst/>
            <a:gdLst/>
            <a:ahLst/>
            <a:cxnLst/>
            <a:rect r="r" b="b" t="t" l="l"/>
            <a:pathLst>
              <a:path h="2333143" w="11665717">
                <a:moveTo>
                  <a:pt x="0" y="0"/>
                </a:moveTo>
                <a:lnTo>
                  <a:pt x="11665717" y="0"/>
                </a:lnTo>
                <a:lnTo>
                  <a:pt x="11665717" y="2333144"/>
                </a:lnTo>
                <a:lnTo>
                  <a:pt x="0" y="23331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-273660">
            <a:off x="-7733633" y="5927553"/>
            <a:ext cx="10709645" cy="2141929"/>
          </a:xfrm>
          <a:custGeom>
            <a:avLst/>
            <a:gdLst/>
            <a:ahLst/>
            <a:cxnLst/>
            <a:rect r="r" b="b" t="t" l="l"/>
            <a:pathLst>
              <a:path h="2141929" w="10709645">
                <a:moveTo>
                  <a:pt x="10709645" y="0"/>
                </a:moveTo>
                <a:lnTo>
                  <a:pt x="0" y="0"/>
                </a:lnTo>
                <a:lnTo>
                  <a:pt x="0" y="2141929"/>
                </a:lnTo>
                <a:lnTo>
                  <a:pt x="10709645" y="2141929"/>
                </a:lnTo>
                <a:lnTo>
                  <a:pt x="10709645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273660">
            <a:off x="16339782" y="1488838"/>
            <a:ext cx="11665717" cy="2333143"/>
          </a:xfrm>
          <a:custGeom>
            <a:avLst/>
            <a:gdLst/>
            <a:ahLst/>
            <a:cxnLst/>
            <a:rect r="r" b="b" t="t" l="l"/>
            <a:pathLst>
              <a:path h="2333143" w="11665717">
                <a:moveTo>
                  <a:pt x="0" y="0"/>
                </a:moveTo>
                <a:lnTo>
                  <a:pt x="11665718" y="0"/>
                </a:lnTo>
                <a:lnTo>
                  <a:pt x="11665718" y="2333144"/>
                </a:lnTo>
                <a:lnTo>
                  <a:pt x="0" y="23331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273660">
            <a:off x="-9648294" y="-137872"/>
            <a:ext cx="11665717" cy="2333143"/>
          </a:xfrm>
          <a:custGeom>
            <a:avLst/>
            <a:gdLst/>
            <a:ahLst/>
            <a:cxnLst/>
            <a:rect r="r" b="b" t="t" l="l"/>
            <a:pathLst>
              <a:path h="2333143" w="11665717">
                <a:moveTo>
                  <a:pt x="0" y="0"/>
                </a:moveTo>
                <a:lnTo>
                  <a:pt x="11665717" y="0"/>
                </a:lnTo>
                <a:lnTo>
                  <a:pt x="11665717" y="2333144"/>
                </a:lnTo>
                <a:lnTo>
                  <a:pt x="0" y="23331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485963">
            <a:off x="597422" y="9818350"/>
            <a:ext cx="10278784" cy="3102324"/>
          </a:xfrm>
          <a:custGeom>
            <a:avLst/>
            <a:gdLst/>
            <a:ahLst/>
            <a:cxnLst/>
            <a:rect r="r" b="b" t="t" l="l"/>
            <a:pathLst>
              <a:path h="3102324" w="10278784">
                <a:moveTo>
                  <a:pt x="0" y="0"/>
                </a:moveTo>
                <a:lnTo>
                  <a:pt x="10278785" y="0"/>
                </a:lnTo>
                <a:lnTo>
                  <a:pt x="10278785" y="3102324"/>
                </a:lnTo>
                <a:lnTo>
                  <a:pt x="0" y="31023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548640" y="6446520"/>
            <a:ext cx="3291840" cy="3291840"/>
            <a:chOff x="0" y="0"/>
            <a:chExt cx="6350000" cy="6350000"/>
          </a:xfrm>
        </p:grpSpPr>
        <p:sp>
          <p:nvSpPr>
            <p:cNvPr name="Freeform 15" id="15"/>
            <p:cNvSpPr/>
            <p:nvPr/>
          </p:nvSpPr>
          <p:spPr>
            <a:xfrm flipH="tru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4928504" y="0"/>
                    <a:pt x="6350000" y="1421496"/>
                    <a:pt x="6350000" y="3175000"/>
                  </a:cubicBezTo>
                  <a:cubicBezTo>
                    <a:pt x="6350000" y="4928504"/>
                    <a:pt x="4928504" y="6350000"/>
                    <a:pt x="3175000" y="6350000"/>
                  </a:cubicBezTo>
                  <a:cubicBezTo>
                    <a:pt x="1421496" y="6350000"/>
                    <a:pt x="0" y="4928504"/>
                    <a:pt x="0" y="3175000"/>
                  </a:cubicBezTo>
                  <a:cubicBezTo>
                    <a:pt x="0" y="1421496"/>
                    <a:pt x="1421496" y="0"/>
                    <a:pt x="3175000" y="0"/>
                  </a:cubicBezTo>
                  <a:close/>
                </a:path>
              </a:pathLst>
            </a:custGeom>
            <a:blipFill>
              <a:blip r:embed="rId9"/>
              <a:stretch>
                <a:fillRect l="0" t="-38888" r="0" b="-38888"/>
              </a:stretch>
            </a:blipFill>
          </p:spPr>
        </p:sp>
      </p:grpSp>
      <p:sp>
        <p:nvSpPr>
          <p:cNvPr name="TextBox 16" id="16"/>
          <p:cNvSpPr txBox="true"/>
          <p:nvPr/>
        </p:nvSpPr>
        <p:spPr>
          <a:xfrm rot="-1417296">
            <a:off x="11199366" y="2659509"/>
            <a:ext cx="5064455" cy="10673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4"/>
              </a:lnSpc>
              <a:spcBef>
                <a:spcPct val="0"/>
              </a:spcBef>
            </a:pPr>
            <a:r>
              <a:rPr lang="en-US" sz="4104" spc="-90">
                <a:solidFill>
                  <a:srgbClr val="FEFEFE"/>
                </a:solidFill>
                <a:latin typeface="Rushk"/>
                <a:ea typeface="Rushk"/>
                <a:cs typeface="Rushk"/>
                <a:sym typeface="Rushk"/>
              </a:rPr>
              <a:t>@GODDESSGALLERYLLC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77665" y="-8865605"/>
            <a:ext cx="10137880" cy="10461227"/>
          </a:xfrm>
          <a:custGeom>
            <a:avLst/>
            <a:gdLst/>
            <a:ahLst/>
            <a:cxnLst/>
            <a:rect r="r" b="b" t="t" l="l"/>
            <a:pathLst>
              <a:path h="10461227" w="10137880">
                <a:moveTo>
                  <a:pt x="0" y="0"/>
                </a:moveTo>
                <a:lnTo>
                  <a:pt x="10137880" y="0"/>
                </a:lnTo>
                <a:lnTo>
                  <a:pt x="10137880" y="10461227"/>
                </a:lnTo>
                <a:lnTo>
                  <a:pt x="0" y="104612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-376230">
            <a:off x="654511" y="1944466"/>
            <a:ext cx="10497314" cy="23027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260"/>
              </a:lnSpc>
            </a:pPr>
            <a:r>
              <a:rPr lang="en-US" sz="17260" spc="-379">
                <a:solidFill>
                  <a:srgbClr val="151213"/>
                </a:solidFill>
                <a:latin typeface="Rushk"/>
                <a:ea typeface="Rushk"/>
                <a:cs typeface="Rushk"/>
                <a:sym typeface="Rushk"/>
              </a:rPr>
              <a:t>OUTLINE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273660">
            <a:off x="10602897" y="641870"/>
            <a:ext cx="11665717" cy="2333143"/>
          </a:xfrm>
          <a:custGeom>
            <a:avLst/>
            <a:gdLst/>
            <a:ahLst/>
            <a:cxnLst/>
            <a:rect r="r" b="b" t="t" l="l"/>
            <a:pathLst>
              <a:path h="2333143" w="11665717">
                <a:moveTo>
                  <a:pt x="0" y="0"/>
                </a:moveTo>
                <a:lnTo>
                  <a:pt x="11665717" y="0"/>
                </a:lnTo>
                <a:lnTo>
                  <a:pt x="11665717" y="2333143"/>
                </a:lnTo>
                <a:lnTo>
                  <a:pt x="0" y="23331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273660">
            <a:off x="-13722615" y="7339745"/>
            <a:ext cx="15477582" cy="3095516"/>
          </a:xfrm>
          <a:custGeom>
            <a:avLst/>
            <a:gdLst/>
            <a:ahLst/>
            <a:cxnLst/>
            <a:rect r="r" b="b" t="t" l="l"/>
            <a:pathLst>
              <a:path h="3095516" w="15477582">
                <a:moveTo>
                  <a:pt x="0" y="0"/>
                </a:moveTo>
                <a:lnTo>
                  <a:pt x="15477582" y="0"/>
                </a:lnTo>
                <a:lnTo>
                  <a:pt x="15477582" y="3095517"/>
                </a:lnTo>
                <a:lnTo>
                  <a:pt x="0" y="30955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-312641">
            <a:off x="2826521" y="5410196"/>
            <a:ext cx="6136895" cy="694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44"/>
              </a:lnSpc>
            </a:pPr>
            <a:r>
              <a:rPr lang="en-US" sz="3770" spc="-207">
                <a:solidFill>
                  <a:srgbClr val="151213"/>
                </a:solidFill>
                <a:latin typeface="DM Sans"/>
                <a:ea typeface="DM Sans"/>
                <a:cs typeface="DM Sans"/>
                <a:sym typeface="DM Sans"/>
              </a:rPr>
              <a:t>What's the Shadow Self</a:t>
            </a:r>
          </a:p>
        </p:txBody>
      </p:sp>
      <p:sp>
        <p:nvSpPr>
          <p:cNvPr name="TextBox 7" id="7"/>
          <p:cNvSpPr txBox="true"/>
          <p:nvPr/>
        </p:nvSpPr>
        <p:spPr>
          <a:xfrm rot="-312641">
            <a:off x="2892020" y="6128426"/>
            <a:ext cx="6136895" cy="694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44"/>
              </a:lnSpc>
            </a:pPr>
            <a:r>
              <a:rPr lang="en-US" sz="3770" spc="-207">
                <a:solidFill>
                  <a:srgbClr val="151213"/>
                </a:solidFill>
                <a:latin typeface="DM Sans"/>
                <a:ea typeface="DM Sans"/>
                <a:cs typeface="DM Sans"/>
                <a:sym typeface="DM Sans"/>
              </a:rPr>
              <a:t>Ego vs Self</a:t>
            </a:r>
          </a:p>
        </p:txBody>
      </p:sp>
      <p:sp>
        <p:nvSpPr>
          <p:cNvPr name="TextBox 8" id="8"/>
          <p:cNvSpPr txBox="true"/>
          <p:nvPr/>
        </p:nvSpPr>
        <p:spPr>
          <a:xfrm rot="-312641">
            <a:off x="2957519" y="6846656"/>
            <a:ext cx="6136895" cy="694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44"/>
              </a:lnSpc>
            </a:pPr>
            <a:r>
              <a:rPr lang="en-US" sz="3770" spc="-207">
                <a:solidFill>
                  <a:srgbClr val="151213"/>
                </a:solidFill>
                <a:latin typeface="DM Sans"/>
                <a:ea typeface="DM Sans"/>
                <a:cs typeface="DM Sans"/>
                <a:sym typeface="DM Sans"/>
              </a:rPr>
              <a:t>What is Shadow Work</a:t>
            </a:r>
          </a:p>
        </p:txBody>
      </p:sp>
      <p:sp>
        <p:nvSpPr>
          <p:cNvPr name="TextBox 9" id="9"/>
          <p:cNvSpPr txBox="true"/>
          <p:nvPr/>
        </p:nvSpPr>
        <p:spPr>
          <a:xfrm rot="-312641">
            <a:off x="3023018" y="7564886"/>
            <a:ext cx="6136895" cy="694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44"/>
              </a:lnSpc>
            </a:pPr>
            <a:r>
              <a:rPr lang="en-US" sz="3770" spc="-207">
                <a:solidFill>
                  <a:srgbClr val="151213"/>
                </a:solidFill>
                <a:latin typeface="DM Sans"/>
                <a:ea typeface="DM Sans"/>
                <a:cs typeface="DM Sans"/>
                <a:sym typeface="DM Sans"/>
              </a:rPr>
              <a:t>Trauma Types</a:t>
            </a:r>
          </a:p>
        </p:txBody>
      </p:sp>
      <p:sp>
        <p:nvSpPr>
          <p:cNvPr name="TextBox 10" id="10"/>
          <p:cNvSpPr txBox="true"/>
          <p:nvPr/>
        </p:nvSpPr>
        <p:spPr>
          <a:xfrm rot="-312641">
            <a:off x="3088517" y="8283116"/>
            <a:ext cx="6136895" cy="694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44"/>
              </a:lnSpc>
            </a:pPr>
            <a:r>
              <a:rPr lang="en-US" sz="3770" spc="-207">
                <a:solidFill>
                  <a:srgbClr val="151213"/>
                </a:solidFill>
                <a:latin typeface="DM Sans"/>
                <a:ea typeface="DM Sans"/>
                <a:cs typeface="DM Sans"/>
                <a:sym typeface="DM Sans"/>
              </a:rPr>
              <a:t>Starting Shadow Work </a:t>
            </a:r>
          </a:p>
        </p:txBody>
      </p:sp>
      <p:sp>
        <p:nvSpPr>
          <p:cNvPr name="TextBox 11" id="11"/>
          <p:cNvSpPr txBox="true"/>
          <p:nvPr/>
        </p:nvSpPr>
        <p:spPr>
          <a:xfrm rot="-312641">
            <a:off x="2837127" y="5643285"/>
            <a:ext cx="1003808" cy="694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44"/>
              </a:lnSpc>
            </a:pPr>
            <a:r>
              <a:rPr lang="en-US" sz="3770" spc="-207">
                <a:solidFill>
                  <a:srgbClr val="151213"/>
                </a:solidFill>
                <a:latin typeface="DM Sans"/>
                <a:ea typeface="DM Sans"/>
                <a:cs typeface="DM Sans"/>
                <a:sym typeface="DM Sans"/>
              </a:rPr>
              <a:t>01</a:t>
            </a:r>
          </a:p>
        </p:txBody>
      </p:sp>
      <p:sp>
        <p:nvSpPr>
          <p:cNvPr name="TextBox 12" id="12"/>
          <p:cNvSpPr txBox="true"/>
          <p:nvPr/>
        </p:nvSpPr>
        <p:spPr>
          <a:xfrm rot="-312641">
            <a:off x="2902704" y="6362373"/>
            <a:ext cx="1003808" cy="694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44"/>
              </a:lnSpc>
            </a:pPr>
            <a:r>
              <a:rPr lang="en-US" sz="3770" spc="-207">
                <a:solidFill>
                  <a:srgbClr val="151213"/>
                </a:solidFill>
                <a:latin typeface="DM Sans"/>
                <a:ea typeface="DM Sans"/>
                <a:cs typeface="DM Sans"/>
                <a:sym typeface="DM Sans"/>
              </a:rPr>
              <a:t>02</a:t>
            </a:r>
          </a:p>
        </p:txBody>
      </p:sp>
      <p:sp>
        <p:nvSpPr>
          <p:cNvPr name="TextBox 13" id="13"/>
          <p:cNvSpPr txBox="true"/>
          <p:nvPr/>
        </p:nvSpPr>
        <p:spPr>
          <a:xfrm rot="-312641">
            <a:off x="2968282" y="7081460"/>
            <a:ext cx="1003808" cy="694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44"/>
              </a:lnSpc>
            </a:pPr>
            <a:r>
              <a:rPr lang="en-US" sz="3770" spc="-207">
                <a:solidFill>
                  <a:srgbClr val="151213"/>
                </a:solidFill>
                <a:latin typeface="DM Sans"/>
                <a:ea typeface="DM Sans"/>
                <a:cs typeface="DM Sans"/>
                <a:sym typeface="DM Sans"/>
              </a:rPr>
              <a:t>03</a:t>
            </a:r>
          </a:p>
        </p:txBody>
      </p:sp>
      <p:sp>
        <p:nvSpPr>
          <p:cNvPr name="TextBox 14" id="14"/>
          <p:cNvSpPr txBox="true"/>
          <p:nvPr/>
        </p:nvSpPr>
        <p:spPr>
          <a:xfrm rot="-312641">
            <a:off x="3033859" y="7800548"/>
            <a:ext cx="1003808" cy="694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44"/>
              </a:lnSpc>
            </a:pPr>
            <a:r>
              <a:rPr lang="en-US" sz="3770" spc="-207">
                <a:solidFill>
                  <a:srgbClr val="151213"/>
                </a:solidFill>
                <a:latin typeface="DM Sans"/>
                <a:ea typeface="DM Sans"/>
                <a:cs typeface="DM Sans"/>
                <a:sym typeface="DM Sans"/>
              </a:rPr>
              <a:t>04</a:t>
            </a:r>
          </a:p>
        </p:txBody>
      </p:sp>
      <p:sp>
        <p:nvSpPr>
          <p:cNvPr name="Freeform 15" id="15"/>
          <p:cNvSpPr/>
          <p:nvPr/>
        </p:nvSpPr>
        <p:spPr>
          <a:xfrm flipH="true" flipV="false" rot="-273660">
            <a:off x="11436474" y="9350978"/>
            <a:ext cx="10709645" cy="2141929"/>
          </a:xfrm>
          <a:custGeom>
            <a:avLst/>
            <a:gdLst/>
            <a:ahLst/>
            <a:cxnLst/>
            <a:rect r="r" b="b" t="t" l="l"/>
            <a:pathLst>
              <a:path h="2141929" w="10709645">
                <a:moveTo>
                  <a:pt x="10709646" y="0"/>
                </a:moveTo>
                <a:lnTo>
                  <a:pt x="0" y="0"/>
                </a:lnTo>
                <a:lnTo>
                  <a:pt x="0" y="2141929"/>
                </a:lnTo>
                <a:lnTo>
                  <a:pt x="10709646" y="2141929"/>
                </a:lnTo>
                <a:lnTo>
                  <a:pt x="1070964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273660">
            <a:off x="-5854530" y="-1623527"/>
            <a:ext cx="11665717" cy="2333143"/>
          </a:xfrm>
          <a:custGeom>
            <a:avLst/>
            <a:gdLst/>
            <a:ahLst/>
            <a:cxnLst/>
            <a:rect r="r" b="b" t="t" l="l"/>
            <a:pathLst>
              <a:path h="2333143" w="11665717">
                <a:moveTo>
                  <a:pt x="0" y="0"/>
                </a:moveTo>
                <a:lnTo>
                  <a:pt x="11665717" y="0"/>
                </a:lnTo>
                <a:lnTo>
                  <a:pt x="11665717" y="2333143"/>
                </a:lnTo>
                <a:lnTo>
                  <a:pt x="0" y="23331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9560215" y="7366750"/>
            <a:ext cx="10137880" cy="10461227"/>
          </a:xfrm>
          <a:custGeom>
            <a:avLst/>
            <a:gdLst/>
            <a:ahLst/>
            <a:cxnLst/>
            <a:rect r="r" b="b" t="t" l="l"/>
            <a:pathLst>
              <a:path h="10461227" w="10137880">
                <a:moveTo>
                  <a:pt x="0" y="0"/>
                </a:moveTo>
                <a:lnTo>
                  <a:pt x="10137879" y="0"/>
                </a:lnTo>
                <a:lnTo>
                  <a:pt x="10137879" y="10461227"/>
                </a:lnTo>
                <a:lnTo>
                  <a:pt x="0" y="104612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-7056661" y="5819111"/>
            <a:ext cx="10137880" cy="10461227"/>
          </a:xfrm>
          <a:custGeom>
            <a:avLst/>
            <a:gdLst/>
            <a:ahLst/>
            <a:cxnLst/>
            <a:rect r="r" b="b" t="t" l="l"/>
            <a:pathLst>
              <a:path h="10461227" w="10137880">
                <a:moveTo>
                  <a:pt x="0" y="0"/>
                </a:moveTo>
                <a:lnTo>
                  <a:pt x="10137880" y="0"/>
                </a:lnTo>
                <a:lnTo>
                  <a:pt x="10137880" y="10461227"/>
                </a:lnTo>
                <a:lnTo>
                  <a:pt x="0" y="104612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548640" y="6446520"/>
            <a:ext cx="3291840" cy="3291840"/>
            <a:chOff x="0" y="0"/>
            <a:chExt cx="6350000" cy="6350000"/>
          </a:xfrm>
        </p:grpSpPr>
        <p:sp>
          <p:nvSpPr>
            <p:cNvPr name="Freeform 20" id="20"/>
            <p:cNvSpPr/>
            <p:nvPr/>
          </p:nvSpPr>
          <p:spPr>
            <a:xfrm flipH="tru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4928504" y="0"/>
                    <a:pt x="6350000" y="1421496"/>
                    <a:pt x="6350000" y="3175000"/>
                  </a:cubicBezTo>
                  <a:cubicBezTo>
                    <a:pt x="6350000" y="4928504"/>
                    <a:pt x="4928504" y="6350000"/>
                    <a:pt x="3175000" y="6350000"/>
                  </a:cubicBezTo>
                  <a:cubicBezTo>
                    <a:pt x="1421496" y="6350000"/>
                    <a:pt x="0" y="4928504"/>
                    <a:pt x="0" y="3175000"/>
                  </a:cubicBezTo>
                  <a:cubicBezTo>
                    <a:pt x="0" y="1421496"/>
                    <a:pt x="1421496" y="0"/>
                    <a:pt x="3175000" y="0"/>
                  </a:cubicBezTo>
                  <a:close/>
                </a:path>
              </a:pathLst>
            </a:custGeom>
            <a:blipFill>
              <a:blip r:embed="rId6"/>
              <a:stretch>
                <a:fillRect l="0" t="-38888" r="0" b="-38888"/>
              </a:stretch>
            </a:blipFill>
          </p:spPr>
        </p:sp>
      </p:grpSp>
      <p:sp>
        <p:nvSpPr>
          <p:cNvPr name="TextBox 21" id="21"/>
          <p:cNvSpPr txBox="true"/>
          <p:nvPr/>
        </p:nvSpPr>
        <p:spPr>
          <a:xfrm rot="-312641">
            <a:off x="11244725" y="4642496"/>
            <a:ext cx="6136895" cy="694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44"/>
              </a:lnSpc>
            </a:pPr>
            <a:r>
              <a:rPr lang="en-US" sz="3770" spc="-207">
                <a:solidFill>
                  <a:srgbClr val="151213"/>
                </a:solidFill>
                <a:latin typeface="DM Sans"/>
                <a:ea typeface="DM Sans"/>
                <a:cs typeface="DM Sans"/>
                <a:sym typeface="DM Sans"/>
              </a:rPr>
              <a:t>The Healing Begins</a:t>
            </a:r>
          </a:p>
        </p:txBody>
      </p:sp>
      <p:sp>
        <p:nvSpPr>
          <p:cNvPr name="TextBox 22" id="22"/>
          <p:cNvSpPr txBox="true"/>
          <p:nvPr/>
        </p:nvSpPr>
        <p:spPr>
          <a:xfrm rot="-312641">
            <a:off x="11310224" y="5360726"/>
            <a:ext cx="6136895" cy="694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44"/>
              </a:lnSpc>
            </a:pPr>
            <a:r>
              <a:rPr lang="en-US" sz="3770" spc="-207">
                <a:solidFill>
                  <a:srgbClr val="151213"/>
                </a:solidFill>
                <a:latin typeface="DM Sans"/>
                <a:ea typeface="DM Sans"/>
                <a:cs typeface="DM Sans"/>
                <a:sym typeface="DM Sans"/>
              </a:rPr>
              <a:t>Ways to Journal</a:t>
            </a:r>
          </a:p>
        </p:txBody>
      </p:sp>
      <p:sp>
        <p:nvSpPr>
          <p:cNvPr name="TextBox 23" id="23"/>
          <p:cNvSpPr txBox="true"/>
          <p:nvPr/>
        </p:nvSpPr>
        <p:spPr>
          <a:xfrm rot="-312641">
            <a:off x="11375723" y="6078956"/>
            <a:ext cx="6136895" cy="694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44"/>
              </a:lnSpc>
            </a:pPr>
            <a:r>
              <a:rPr lang="en-US" sz="3770" spc="-207">
                <a:solidFill>
                  <a:srgbClr val="151213"/>
                </a:solidFill>
                <a:latin typeface="DM Sans"/>
                <a:ea typeface="DM Sans"/>
                <a:cs typeface="DM Sans"/>
                <a:sym typeface="DM Sans"/>
              </a:rPr>
              <a:t>Be creative &amp; Make it Fun!</a:t>
            </a:r>
          </a:p>
        </p:txBody>
      </p:sp>
      <p:sp>
        <p:nvSpPr>
          <p:cNvPr name="TextBox 24" id="24"/>
          <p:cNvSpPr txBox="true"/>
          <p:nvPr/>
        </p:nvSpPr>
        <p:spPr>
          <a:xfrm rot="-312641">
            <a:off x="3099437" y="8519636"/>
            <a:ext cx="1003808" cy="694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44"/>
              </a:lnSpc>
            </a:pPr>
            <a:r>
              <a:rPr lang="en-US" sz="3770" spc="-207">
                <a:solidFill>
                  <a:srgbClr val="151213"/>
                </a:solidFill>
                <a:latin typeface="DM Sans"/>
                <a:ea typeface="DM Sans"/>
                <a:cs typeface="DM Sans"/>
                <a:sym typeface="DM Sans"/>
              </a:rPr>
              <a:t>05</a:t>
            </a:r>
          </a:p>
        </p:txBody>
      </p:sp>
      <p:sp>
        <p:nvSpPr>
          <p:cNvPr name="TextBox 25" id="25"/>
          <p:cNvSpPr txBox="true"/>
          <p:nvPr/>
        </p:nvSpPr>
        <p:spPr>
          <a:xfrm rot="-312641">
            <a:off x="11254721" y="4862179"/>
            <a:ext cx="1299041" cy="694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44"/>
              </a:lnSpc>
            </a:pPr>
            <a:r>
              <a:rPr lang="en-US" sz="3770" spc="-207">
                <a:solidFill>
                  <a:srgbClr val="151213"/>
                </a:solidFill>
                <a:latin typeface="DM Sans"/>
                <a:ea typeface="DM Sans"/>
                <a:cs typeface="DM Sans"/>
                <a:sym typeface="DM Sans"/>
              </a:rPr>
              <a:t>06</a:t>
            </a:r>
          </a:p>
        </p:txBody>
      </p:sp>
      <p:sp>
        <p:nvSpPr>
          <p:cNvPr name="TextBox 26" id="26"/>
          <p:cNvSpPr txBox="true"/>
          <p:nvPr/>
        </p:nvSpPr>
        <p:spPr>
          <a:xfrm rot="-312641">
            <a:off x="11320298" y="5581266"/>
            <a:ext cx="1299041" cy="694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44"/>
              </a:lnSpc>
            </a:pPr>
            <a:r>
              <a:rPr lang="en-US" sz="3770" spc="-207">
                <a:solidFill>
                  <a:srgbClr val="151213"/>
                </a:solidFill>
                <a:latin typeface="DM Sans"/>
                <a:ea typeface="DM Sans"/>
                <a:cs typeface="DM Sans"/>
                <a:sym typeface="DM Sans"/>
              </a:rPr>
              <a:t>07</a:t>
            </a:r>
          </a:p>
        </p:txBody>
      </p:sp>
      <p:sp>
        <p:nvSpPr>
          <p:cNvPr name="TextBox 27" id="27"/>
          <p:cNvSpPr txBox="true"/>
          <p:nvPr/>
        </p:nvSpPr>
        <p:spPr>
          <a:xfrm rot="-312641">
            <a:off x="11385876" y="6300354"/>
            <a:ext cx="1299041" cy="694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44"/>
              </a:lnSpc>
            </a:pPr>
            <a:r>
              <a:rPr lang="en-US" sz="3770" spc="-207">
                <a:solidFill>
                  <a:srgbClr val="151213"/>
                </a:solidFill>
                <a:latin typeface="DM Sans"/>
                <a:ea typeface="DM Sans"/>
                <a:cs typeface="DM Sans"/>
                <a:sym typeface="DM Sans"/>
              </a:rPr>
              <a:t>08</a:t>
            </a:r>
          </a:p>
        </p:txBody>
      </p:sp>
    </p:spTree>
  </p:cSld>
  <p:clrMapOvr>
    <a:masterClrMapping/>
  </p:clrMapOvr>
  <p:transition spd="fast">
    <p:circle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73660">
            <a:off x="11704408" y="9120428"/>
            <a:ext cx="11665717" cy="2333143"/>
          </a:xfrm>
          <a:custGeom>
            <a:avLst/>
            <a:gdLst/>
            <a:ahLst/>
            <a:cxnLst/>
            <a:rect r="r" b="b" t="t" l="l"/>
            <a:pathLst>
              <a:path h="2333143" w="11665717">
                <a:moveTo>
                  <a:pt x="0" y="0"/>
                </a:moveTo>
                <a:lnTo>
                  <a:pt x="11665717" y="0"/>
                </a:lnTo>
                <a:lnTo>
                  <a:pt x="11665717" y="2333144"/>
                </a:lnTo>
                <a:lnTo>
                  <a:pt x="0" y="2333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73660">
            <a:off x="-593924" y="-1526457"/>
            <a:ext cx="11665717" cy="2333143"/>
          </a:xfrm>
          <a:custGeom>
            <a:avLst/>
            <a:gdLst/>
            <a:ahLst/>
            <a:cxnLst/>
            <a:rect r="r" b="b" t="t" l="l"/>
            <a:pathLst>
              <a:path h="2333143" w="11665717">
                <a:moveTo>
                  <a:pt x="0" y="0"/>
                </a:moveTo>
                <a:lnTo>
                  <a:pt x="11665717" y="0"/>
                </a:lnTo>
                <a:lnTo>
                  <a:pt x="11665717" y="2333144"/>
                </a:lnTo>
                <a:lnTo>
                  <a:pt x="0" y="2333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-345573">
            <a:off x="6821551" y="7099954"/>
            <a:ext cx="10329574" cy="26754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44"/>
              </a:lnSpc>
            </a:pPr>
            <a:r>
              <a:rPr lang="en-US" sz="10344" spc="-227">
                <a:solidFill>
                  <a:srgbClr val="151213"/>
                </a:solidFill>
                <a:latin typeface="Rushk"/>
                <a:ea typeface="Rushk"/>
                <a:cs typeface="Rushk"/>
                <a:sym typeface="Rushk"/>
              </a:rPr>
              <a:t>WHAT IS YOUR SHADOW SELF?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-2913675" y="-5230613"/>
            <a:ext cx="10137880" cy="10461227"/>
          </a:xfrm>
          <a:custGeom>
            <a:avLst/>
            <a:gdLst/>
            <a:ahLst/>
            <a:cxnLst/>
            <a:rect r="r" b="b" t="t" l="l"/>
            <a:pathLst>
              <a:path h="10461227" w="10137880">
                <a:moveTo>
                  <a:pt x="0" y="0"/>
                </a:moveTo>
                <a:lnTo>
                  <a:pt x="10137880" y="0"/>
                </a:lnTo>
                <a:lnTo>
                  <a:pt x="10137880" y="10461226"/>
                </a:lnTo>
                <a:lnTo>
                  <a:pt x="0" y="10461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4241888">
            <a:off x="13173288" y="5935209"/>
            <a:ext cx="10137880" cy="10461227"/>
          </a:xfrm>
          <a:custGeom>
            <a:avLst/>
            <a:gdLst/>
            <a:ahLst/>
            <a:cxnLst/>
            <a:rect r="r" b="b" t="t" l="l"/>
            <a:pathLst>
              <a:path h="10461227" w="10137880">
                <a:moveTo>
                  <a:pt x="0" y="0"/>
                </a:moveTo>
                <a:lnTo>
                  <a:pt x="10137880" y="0"/>
                </a:lnTo>
                <a:lnTo>
                  <a:pt x="10137880" y="10461227"/>
                </a:lnTo>
                <a:lnTo>
                  <a:pt x="0" y="104612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4241888">
            <a:off x="-6821391" y="1950197"/>
            <a:ext cx="10137880" cy="10461227"/>
          </a:xfrm>
          <a:custGeom>
            <a:avLst/>
            <a:gdLst/>
            <a:ahLst/>
            <a:cxnLst/>
            <a:rect r="r" b="b" t="t" l="l"/>
            <a:pathLst>
              <a:path h="10461227" w="10137880">
                <a:moveTo>
                  <a:pt x="0" y="0"/>
                </a:moveTo>
                <a:lnTo>
                  <a:pt x="10137880" y="0"/>
                </a:lnTo>
                <a:lnTo>
                  <a:pt x="10137880" y="10461227"/>
                </a:lnTo>
                <a:lnTo>
                  <a:pt x="0" y="104612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-132981">
            <a:off x="1139546" y="1378541"/>
            <a:ext cx="4522158" cy="5819961"/>
            <a:chOff x="0" y="0"/>
            <a:chExt cx="3672397" cy="472633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12700" y="-2540"/>
              <a:ext cx="3688907" cy="4730141"/>
            </a:xfrm>
            <a:custGeom>
              <a:avLst/>
              <a:gdLst/>
              <a:ahLst/>
              <a:cxnLst/>
              <a:rect r="r" b="b" t="t" l="l"/>
              <a:pathLst>
                <a:path h="4730141" w="3688907">
                  <a:moveTo>
                    <a:pt x="3671767" y="2317955"/>
                  </a:moveTo>
                  <a:cubicBezTo>
                    <a:pt x="3675100" y="2314057"/>
                    <a:pt x="3678432" y="2312108"/>
                    <a:pt x="3680654" y="2306261"/>
                  </a:cubicBezTo>
                  <a:cubicBezTo>
                    <a:pt x="3682876" y="2302363"/>
                    <a:pt x="3687637" y="2296516"/>
                    <a:pt x="3687637" y="2290669"/>
                  </a:cubicBezTo>
                  <a:cubicBezTo>
                    <a:pt x="3687637" y="2286771"/>
                    <a:pt x="3682876" y="2280924"/>
                    <a:pt x="3680654" y="2277026"/>
                  </a:cubicBezTo>
                  <a:lnTo>
                    <a:pt x="3670657" y="2259485"/>
                  </a:lnTo>
                  <a:cubicBezTo>
                    <a:pt x="3672879" y="2255587"/>
                    <a:pt x="3677322" y="2253638"/>
                    <a:pt x="3677322" y="2247791"/>
                  </a:cubicBezTo>
                  <a:cubicBezTo>
                    <a:pt x="3679543" y="2232199"/>
                    <a:pt x="3682876" y="2216607"/>
                    <a:pt x="3682876" y="2201015"/>
                  </a:cubicBezTo>
                  <a:cubicBezTo>
                    <a:pt x="3682876" y="2193218"/>
                    <a:pt x="3675100" y="2187372"/>
                    <a:pt x="3670657" y="2177627"/>
                  </a:cubicBezTo>
                  <a:cubicBezTo>
                    <a:pt x="3675100" y="2177627"/>
                    <a:pt x="3677322" y="2177627"/>
                    <a:pt x="3680654" y="2175678"/>
                  </a:cubicBezTo>
                  <a:lnTo>
                    <a:pt x="3680654" y="2169831"/>
                  </a:lnTo>
                  <a:lnTo>
                    <a:pt x="3670657" y="2169831"/>
                  </a:lnTo>
                  <a:cubicBezTo>
                    <a:pt x="3663991" y="2162035"/>
                    <a:pt x="3657327" y="2146442"/>
                    <a:pt x="3655105" y="2148392"/>
                  </a:cubicBezTo>
                  <a:cubicBezTo>
                    <a:pt x="3642886" y="2160086"/>
                    <a:pt x="3642886" y="2144494"/>
                    <a:pt x="3640664" y="2132800"/>
                  </a:cubicBezTo>
                  <a:cubicBezTo>
                    <a:pt x="3636221" y="2134749"/>
                    <a:pt x="3631778" y="2136698"/>
                    <a:pt x="3628445" y="2134749"/>
                  </a:cubicBezTo>
                  <a:cubicBezTo>
                    <a:pt x="3620669" y="2132800"/>
                    <a:pt x="3612894" y="2126952"/>
                    <a:pt x="3605118" y="2126952"/>
                  </a:cubicBezTo>
                  <a:cubicBezTo>
                    <a:pt x="3595120" y="2125003"/>
                    <a:pt x="3584012" y="2125003"/>
                    <a:pt x="3572904" y="2123055"/>
                  </a:cubicBezTo>
                  <a:cubicBezTo>
                    <a:pt x="3556241" y="2119157"/>
                    <a:pt x="3539579" y="2115259"/>
                    <a:pt x="3522916" y="2111361"/>
                  </a:cubicBezTo>
                  <a:cubicBezTo>
                    <a:pt x="3521806" y="2111361"/>
                    <a:pt x="3519584" y="2115259"/>
                    <a:pt x="3518473" y="2115259"/>
                  </a:cubicBezTo>
                  <a:cubicBezTo>
                    <a:pt x="3509587" y="2113310"/>
                    <a:pt x="3500700" y="2111361"/>
                    <a:pt x="3492924" y="2107462"/>
                  </a:cubicBezTo>
                  <a:cubicBezTo>
                    <a:pt x="3490702" y="2105514"/>
                    <a:pt x="3489592" y="2095768"/>
                    <a:pt x="3489592" y="2091871"/>
                  </a:cubicBezTo>
                  <a:cubicBezTo>
                    <a:pt x="3501811" y="2076279"/>
                    <a:pt x="3514030" y="2060686"/>
                    <a:pt x="3521806" y="2050942"/>
                  </a:cubicBezTo>
                  <a:cubicBezTo>
                    <a:pt x="3530692" y="2048992"/>
                    <a:pt x="3536246" y="2047044"/>
                    <a:pt x="3544022" y="2047044"/>
                  </a:cubicBezTo>
                  <a:cubicBezTo>
                    <a:pt x="3537357" y="2031451"/>
                    <a:pt x="3532914" y="2023655"/>
                    <a:pt x="3527360" y="2011962"/>
                  </a:cubicBezTo>
                  <a:cubicBezTo>
                    <a:pt x="3524028" y="2013910"/>
                    <a:pt x="3520695" y="2015859"/>
                    <a:pt x="3515140" y="2019757"/>
                  </a:cubicBezTo>
                  <a:cubicBezTo>
                    <a:pt x="3515140" y="2010012"/>
                    <a:pt x="3515140" y="2000267"/>
                    <a:pt x="3516252" y="2000267"/>
                  </a:cubicBezTo>
                  <a:cubicBezTo>
                    <a:pt x="3520695" y="1998318"/>
                    <a:pt x="3527360" y="1996369"/>
                    <a:pt x="3530692" y="2000267"/>
                  </a:cubicBezTo>
                  <a:cubicBezTo>
                    <a:pt x="3535136" y="2006114"/>
                    <a:pt x="3537357" y="2015859"/>
                    <a:pt x="3541800" y="2027553"/>
                  </a:cubicBezTo>
                  <a:cubicBezTo>
                    <a:pt x="3544022" y="2027553"/>
                    <a:pt x="3548466" y="2029502"/>
                    <a:pt x="3552909" y="2029502"/>
                  </a:cubicBezTo>
                  <a:cubicBezTo>
                    <a:pt x="3551798" y="2004165"/>
                    <a:pt x="3551798" y="2004165"/>
                    <a:pt x="3539579" y="1967134"/>
                  </a:cubicBezTo>
                  <a:cubicBezTo>
                    <a:pt x="3555131" y="1967134"/>
                    <a:pt x="3559574" y="1959338"/>
                    <a:pt x="3556241" y="1932052"/>
                  </a:cubicBezTo>
                  <a:cubicBezTo>
                    <a:pt x="3566239" y="1930103"/>
                    <a:pt x="3577347" y="1928154"/>
                    <a:pt x="3587345" y="1928154"/>
                  </a:cubicBezTo>
                  <a:cubicBezTo>
                    <a:pt x="3586233" y="1924256"/>
                    <a:pt x="3584012" y="1916460"/>
                    <a:pt x="3582901" y="1910613"/>
                  </a:cubicBezTo>
                  <a:cubicBezTo>
                    <a:pt x="3587345" y="1912562"/>
                    <a:pt x="3590677" y="1914511"/>
                    <a:pt x="3592899" y="1916460"/>
                  </a:cubicBezTo>
                  <a:cubicBezTo>
                    <a:pt x="3594009" y="1906715"/>
                    <a:pt x="3594009" y="1896970"/>
                    <a:pt x="3595120" y="1889174"/>
                  </a:cubicBezTo>
                  <a:cubicBezTo>
                    <a:pt x="3596231" y="1879429"/>
                    <a:pt x="3597342" y="1867735"/>
                    <a:pt x="3598453" y="1857990"/>
                  </a:cubicBezTo>
                  <a:cubicBezTo>
                    <a:pt x="3598453" y="1854092"/>
                    <a:pt x="3597342" y="1848245"/>
                    <a:pt x="3598453" y="1842398"/>
                  </a:cubicBezTo>
                  <a:cubicBezTo>
                    <a:pt x="3601786" y="1826806"/>
                    <a:pt x="3602896" y="1803418"/>
                    <a:pt x="3599564" y="1791724"/>
                  </a:cubicBezTo>
                  <a:cubicBezTo>
                    <a:pt x="3601786" y="1787826"/>
                    <a:pt x="3602896" y="1781979"/>
                    <a:pt x="3602896" y="1778081"/>
                  </a:cubicBezTo>
                  <a:cubicBezTo>
                    <a:pt x="3602896" y="1762489"/>
                    <a:pt x="3602896" y="1744948"/>
                    <a:pt x="3601786" y="1729356"/>
                  </a:cubicBezTo>
                  <a:cubicBezTo>
                    <a:pt x="3600674" y="1713764"/>
                    <a:pt x="3599564" y="1700121"/>
                    <a:pt x="3598453" y="1684529"/>
                  </a:cubicBezTo>
                  <a:cubicBezTo>
                    <a:pt x="3597342" y="1680631"/>
                    <a:pt x="3597342" y="1676733"/>
                    <a:pt x="3598453" y="1670886"/>
                  </a:cubicBezTo>
                  <a:cubicBezTo>
                    <a:pt x="3601786" y="1655294"/>
                    <a:pt x="3604007" y="1639702"/>
                    <a:pt x="3597342" y="1624110"/>
                  </a:cubicBezTo>
                  <a:cubicBezTo>
                    <a:pt x="3595120" y="1620212"/>
                    <a:pt x="3596231" y="1610467"/>
                    <a:pt x="3597342" y="1604620"/>
                  </a:cubicBezTo>
                  <a:cubicBezTo>
                    <a:pt x="3600674" y="1583181"/>
                    <a:pt x="3594009" y="1565640"/>
                    <a:pt x="3581790" y="1561742"/>
                  </a:cubicBezTo>
                  <a:lnTo>
                    <a:pt x="3577347" y="1561742"/>
                  </a:lnTo>
                  <a:cubicBezTo>
                    <a:pt x="3578458" y="1555895"/>
                    <a:pt x="3579569" y="1553946"/>
                    <a:pt x="3580680" y="1550048"/>
                  </a:cubicBezTo>
                  <a:cubicBezTo>
                    <a:pt x="3577347" y="1548099"/>
                    <a:pt x="3574015" y="1548099"/>
                    <a:pt x="3571793" y="1544201"/>
                  </a:cubicBezTo>
                  <a:cubicBezTo>
                    <a:pt x="3569571" y="1542252"/>
                    <a:pt x="3568460" y="1536405"/>
                    <a:pt x="3566239" y="1534456"/>
                  </a:cubicBezTo>
                  <a:cubicBezTo>
                    <a:pt x="3557352" y="1526660"/>
                    <a:pt x="3547354" y="1518864"/>
                    <a:pt x="3537357" y="1511068"/>
                  </a:cubicBezTo>
                  <a:cubicBezTo>
                    <a:pt x="3534025" y="1509119"/>
                    <a:pt x="3529581" y="1509119"/>
                    <a:pt x="3526249" y="1509119"/>
                  </a:cubicBezTo>
                  <a:cubicBezTo>
                    <a:pt x="3524028" y="1511068"/>
                    <a:pt x="3522916" y="1503272"/>
                    <a:pt x="3520695" y="1503272"/>
                  </a:cubicBezTo>
                  <a:cubicBezTo>
                    <a:pt x="3505143" y="1497425"/>
                    <a:pt x="3489592" y="1493527"/>
                    <a:pt x="3474040" y="1485731"/>
                  </a:cubicBezTo>
                  <a:cubicBezTo>
                    <a:pt x="3461821" y="1477935"/>
                    <a:pt x="3447380" y="1493527"/>
                    <a:pt x="3435161" y="1477935"/>
                  </a:cubicBezTo>
                  <a:cubicBezTo>
                    <a:pt x="3434050" y="1475986"/>
                    <a:pt x="3431829" y="1479884"/>
                    <a:pt x="3430718" y="1479884"/>
                  </a:cubicBezTo>
                  <a:cubicBezTo>
                    <a:pt x="3420720" y="1475986"/>
                    <a:pt x="3411834" y="1485731"/>
                    <a:pt x="3401837" y="1479884"/>
                  </a:cubicBezTo>
                  <a:cubicBezTo>
                    <a:pt x="3391839" y="1474037"/>
                    <a:pt x="3380730" y="1472088"/>
                    <a:pt x="3376287" y="1454547"/>
                  </a:cubicBezTo>
                  <a:cubicBezTo>
                    <a:pt x="3371844" y="1437006"/>
                    <a:pt x="3368511" y="1419465"/>
                    <a:pt x="3368511" y="1401924"/>
                  </a:cubicBezTo>
                  <a:cubicBezTo>
                    <a:pt x="3369622" y="1380485"/>
                    <a:pt x="3375176" y="1357097"/>
                    <a:pt x="3354070" y="1360995"/>
                  </a:cubicBezTo>
                  <a:cubicBezTo>
                    <a:pt x="3355182" y="1357097"/>
                    <a:pt x="3355182" y="1353199"/>
                    <a:pt x="3356292" y="1351250"/>
                  </a:cubicBezTo>
                  <a:cubicBezTo>
                    <a:pt x="3291864" y="1339556"/>
                    <a:pt x="3227436" y="1329811"/>
                    <a:pt x="3164119" y="1318117"/>
                  </a:cubicBezTo>
                  <a:cubicBezTo>
                    <a:pt x="3161898" y="1304474"/>
                    <a:pt x="3159676" y="1288882"/>
                    <a:pt x="3157454" y="1267443"/>
                  </a:cubicBezTo>
                  <a:cubicBezTo>
                    <a:pt x="3169673" y="1290831"/>
                    <a:pt x="3180781" y="1304474"/>
                    <a:pt x="3196333" y="1302525"/>
                  </a:cubicBezTo>
                  <a:cubicBezTo>
                    <a:pt x="3197444" y="1286933"/>
                    <a:pt x="3196333" y="1275239"/>
                    <a:pt x="3187446" y="1265494"/>
                  </a:cubicBezTo>
                  <a:cubicBezTo>
                    <a:pt x="3186336" y="1263545"/>
                    <a:pt x="3185225" y="1255748"/>
                    <a:pt x="3186336" y="1251851"/>
                  </a:cubicBezTo>
                  <a:cubicBezTo>
                    <a:pt x="3190779" y="1232360"/>
                    <a:pt x="3195222" y="1214819"/>
                    <a:pt x="3198555" y="1197278"/>
                  </a:cubicBezTo>
                  <a:cubicBezTo>
                    <a:pt x="3202998" y="1203125"/>
                    <a:pt x="3206331" y="1207023"/>
                    <a:pt x="3210774" y="1210921"/>
                  </a:cubicBezTo>
                  <a:lnTo>
                    <a:pt x="3212996" y="1207023"/>
                  </a:lnTo>
                  <a:lnTo>
                    <a:pt x="3199666" y="1171941"/>
                  </a:lnTo>
                  <a:cubicBezTo>
                    <a:pt x="3208552" y="1175839"/>
                    <a:pt x="3216328" y="1177788"/>
                    <a:pt x="3226325" y="1181686"/>
                  </a:cubicBezTo>
                  <a:cubicBezTo>
                    <a:pt x="3222993" y="1169992"/>
                    <a:pt x="3219660" y="1162196"/>
                    <a:pt x="3219660" y="1162196"/>
                  </a:cubicBezTo>
                  <a:cubicBezTo>
                    <a:pt x="3225214" y="1154400"/>
                    <a:pt x="3230768" y="1146604"/>
                    <a:pt x="3238545" y="1136859"/>
                  </a:cubicBezTo>
                  <a:cubicBezTo>
                    <a:pt x="3238545" y="1134910"/>
                    <a:pt x="3239655" y="1123216"/>
                    <a:pt x="3242988" y="1121267"/>
                  </a:cubicBezTo>
                  <a:cubicBezTo>
                    <a:pt x="3249653" y="1115420"/>
                    <a:pt x="3251875" y="1125165"/>
                    <a:pt x="3254096" y="1134910"/>
                  </a:cubicBezTo>
                  <a:cubicBezTo>
                    <a:pt x="3255207" y="1140757"/>
                    <a:pt x="3261872" y="1142706"/>
                    <a:pt x="3266315" y="1144655"/>
                  </a:cubicBezTo>
                  <a:cubicBezTo>
                    <a:pt x="3270758" y="1146604"/>
                    <a:pt x="3276312" y="1146604"/>
                    <a:pt x="3281867" y="1144655"/>
                  </a:cubicBezTo>
                  <a:cubicBezTo>
                    <a:pt x="3290753" y="1144655"/>
                    <a:pt x="3299640" y="1142706"/>
                    <a:pt x="3311859" y="1140757"/>
                  </a:cubicBezTo>
                  <a:cubicBezTo>
                    <a:pt x="3302972" y="1136859"/>
                    <a:pt x="3296308" y="1132961"/>
                    <a:pt x="3290753" y="1131012"/>
                  </a:cubicBezTo>
                  <a:cubicBezTo>
                    <a:pt x="3290753" y="1129063"/>
                    <a:pt x="3290753" y="1127114"/>
                    <a:pt x="3289643" y="1125165"/>
                  </a:cubicBezTo>
                  <a:cubicBezTo>
                    <a:pt x="3298529" y="1121267"/>
                    <a:pt x="3307416" y="1117369"/>
                    <a:pt x="3315191" y="1113471"/>
                  </a:cubicBezTo>
                  <a:cubicBezTo>
                    <a:pt x="3324078" y="1117369"/>
                    <a:pt x="3331854" y="1123216"/>
                    <a:pt x="3338519" y="1127114"/>
                  </a:cubicBezTo>
                  <a:cubicBezTo>
                    <a:pt x="3340741" y="1162196"/>
                    <a:pt x="3354070" y="1132961"/>
                    <a:pt x="3361846" y="1136859"/>
                  </a:cubicBezTo>
                  <a:cubicBezTo>
                    <a:pt x="3359625" y="1129063"/>
                    <a:pt x="3356292" y="1121267"/>
                    <a:pt x="3352960" y="1111522"/>
                  </a:cubicBezTo>
                  <a:cubicBezTo>
                    <a:pt x="3367401" y="1115420"/>
                    <a:pt x="3381841" y="1115420"/>
                    <a:pt x="3391839" y="1134910"/>
                  </a:cubicBezTo>
                  <a:cubicBezTo>
                    <a:pt x="3392949" y="1136859"/>
                    <a:pt x="3397393" y="1134910"/>
                    <a:pt x="3399615" y="1132961"/>
                  </a:cubicBezTo>
                  <a:cubicBezTo>
                    <a:pt x="3402947" y="1134910"/>
                    <a:pt x="3408501" y="1138808"/>
                    <a:pt x="3410723" y="1136859"/>
                  </a:cubicBezTo>
                  <a:cubicBezTo>
                    <a:pt x="3414055" y="1131012"/>
                    <a:pt x="3414055" y="1121267"/>
                    <a:pt x="3417388" y="1109573"/>
                  </a:cubicBezTo>
                  <a:cubicBezTo>
                    <a:pt x="3425163" y="1132961"/>
                    <a:pt x="3432939" y="1119318"/>
                    <a:pt x="3440715" y="1109573"/>
                  </a:cubicBezTo>
                  <a:cubicBezTo>
                    <a:pt x="3439604" y="1115420"/>
                    <a:pt x="3439604" y="1119318"/>
                    <a:pt x="3439604" y="1119318"/>
                  </a:cubicBezTo>
                  <a:cubicBezTo>
                    <a:pt x="3446269" y="1125165"/>
                    <a:pt x="3451824" y="1129063"/>
                    <a:pt x="3459599" y="1134910"/>
                  </a:cubicBezTo>
                  <a:cubicBezTo>
                    <a:pt x="3465153" y="1131012"/>
                    <a:pt x="3471818" y="1117369"/>
                    <a:pt x="3481816" y="1131012"/>
                  </a:cubicBezTo>
                  <a:cubicBezTo>
                    <a:pt x="3482927" y="1132961"/>
                    <a:pt x="3487370" y="1129063"/>
                    <a:pt x="3490702" y="1129063"/>
                  </a:cubicBezTo>
                  <a:cubicBezTo>
                    <a:pt x="3494035" y="1127114"/>
                    <a:pt x="3496257" y="1127114"/>
                    <a:pt x="3497367" y="1125165"/>
                  </a:cubicBezTo>
                  <a:cubicBezTo>
                    <a:pt x="3499589" y="1111522"/>
                    <a:pt x="3500700" y="1099828"/>
                    <a:pt x="3504032" y="1088134"/>
                  </a:cubicBezTo>
                  <a:cubicBezTo>
                    <a:pt x="3507365" y="1076440"/>
                    <a:pt x="3506254" y="1064746"/>
                    <a:pt x="3499589" y="1060848"/>
                  </a:cubicBezTo>
                  <a:cubicBezTo>
                    <a:pt x="3497367" y="1058899"/>
                    <a:pt x="3495146" y="1058899"/>
                    <a:pt x="3494035" y="1056950"/>
                  </a:cubicBezTo>
                  <a:cubicBezTo>
                    <a:pt x="3504032" y="1039409"/>
                    <a:pt x="3512919" y="1027715"/>
                    <a:pt x="3527360" y="1035511"/>
                  </a:cubicBezTo>
                  <a:cubicBezTo>
                    <a:pt x="3530692" y="1037460"/>
                    <a:pt x="3535136" y="1029664"/>
                    <a:pt x="3540690" y="1023817"/>
                  </a:cubicBezTo>
                  <a:cubicBezTo>
                    <a:pt x="3537357" y="1017970"/>
                    <a:pt x="3535136" y="1016021"/>
                    <a:pt x="3532914" y="1014072"/>
                  </a:cubicBezTo>
                  <a:cubicBezTo>
                    <a:pt x="3541800" y="980939"/>
                    <a:pt x="3556241" y="1002378"/>
                    <a:pt x="3569571" y="1002378"/>
                  </a:cubicBezTo>
                  <a:cubicBezTo>
                    <a:pt x="3565128" y="996531"/>
                    <a:pt x="3562907" y="990684"/>
                    <a:pt x="3560685" y="988735"/>
                  </a:cubicBezTo>
                  <a:cubicBezTo>
                    <a:pt x="3567350" y="982888"/>
                    <a:pt x="3574015" y="978990"/>
                    <a:pt x="3579569" y="973143"/>
                  </a:cubicBezTo>
                  <a:cubicBezTo>
                    <a:pt x="3580680" y="965347"/>
                    <a:pt x="3579569" y="957551"/>
                    <a:pt x="3580680" y="953653"/>
                  </a:cubicBezTo>
                  <a:cubicBezTo>
                    <a:pt x="3586233" y="938061"/>
                    <a:pt x="3582901" y="926367"/>
                    <a:pt x="3574015" y="918571"/>
                  </a:cubicBezTo>
                  <a:cubicBezTo>
                    <a:pt x="3570682" y="914673"/>
                    <a:pt x="3567350" y="906877"/>
                    <a:pt x="3565128" y="901030"/>
                  </a:cubicBezTo>
                  <a:cubicBezTo>
                    <a:pt x="3568460" y="901030"/>
                    <a:pt x="3572904" y="899081"/>
                    <a:pt x="3577347" y="899081"/>
                  </a:cubicBezTo>
                  <a:lnTo>
                    <a:pt x="3577347" y="875693"/>
                  </a:lnTo>
                  <a:cubicBezTo>
                    <a:pt x="3579569" y="875693"/>
                    <a:pt x="3581790" y="875693"/>
                    <a:pt x="3584012" y="877642"/>
                  </a:cubicBezTo>
                  <a:cubicBezTo>
                    <a:pt x="3585123" y="854254"/>
                    <a:pt x="3586233" y="830866"/>
                    <a:pt x="3588455" y="805529"/>
                  </a:cubicBezTo>
                  <a:cubicBezTo>
                    <a:pt x="3576236" y="793835"/>
                    <a:pt x="3582901" y="780192"/>
                    <a:pt x="3589566" y="762651"/>
                  </a:cubicBezTo>
                  <a:cubicBezTo>
                    <a:pt x="3589566" y="762651"/>
                    <a:pt x="3587345" y="760702"/>
                    <a:pt x="3585123" y="760702"/>
                  </a:cubicBezTo>
                  <a:cubicBezTo>
                    <a:pt x="3586233" y="752906"/>
                    <a:pt x="3588455" y="745110"/>
                    <a:pt x="3589566" y="737314"/>
                  </a:cubicBezTo>
                  <a:cubicBezTo>
                    <a:pt x="3591788" y="721722"/>
                    <a:pt x="3588455" y="719773"/>
                    <a:pt x="3578458" y="727569"/>
                  </a:cubicBezTo>
                  <a:cubicBezTo>
                    <a:pt x="3577347" y="723671"/>
                    <a:pt x="3576236" y="717824"/>
                    <a:pt x="3574015" y="713926"/>
                  </a:cubicBezTo>
                  <a:cubicBezTo>
                    <a:pt x="3572904" y="715875"/>
                    <a:pt x="3572904" y="717824"/>
                    <a:pt x="3571793" y="719773"/>
                  </a:cubicBezTo>
                  <a:cubicBezTo>
                    <a:pt x="3567350" y="717824"/>
                    <a:pt x="3564017" y="713926"/>
                    <a:pt x="3559574" y="711977"/>
                  </a:cubicBezTo>
                  <a:cubicBezTo>
                    <a:pt x="3537357" y="696385"/>
                    <a:pt x="3514030" y="700283"/>
                    <a:pt x="3491813" y="698334"/>
                  </a:cubicBezTo>
                  <a:cubicBezTo>
                    <a:pt x="3488481" y="698334"/>
                    <a:pt x="3484038" y="704181"/>
                    <a:pt x="3480705" y="704181"/>
                  </a:cubicBezTo>
                  <a:cubicBezTo>
                    <a:pt x="3467375" y="702232"/>
                    <a:pt x="3455156" y="694436"/>
                    <a:pt x="3442937" y="692487"/>
                  </a:cubicBezTo>
                  <a:cubicBezTo>
                    <a:pt x="3426274" y="690538"/>
                    <a:pt x="3409612" y="690538"/>
                    <a:pt x="3392949" y="690538"/>
                  </a:cubicBezTo>
                  <a:cubicBezTo>
                    <a:pt x="3380730" y="690538"/>
                    <a:pt x="3378509" y="678844"/>
                    <a:pt x="3379620" y="663252"/>
                  </a:cubicBezTo>
                  <a:cubicBezTo>
                    <a:pt x="3384063" y="657405"/>
                    <a:pt x="3388506" y="645711"/>
                    <a:pt x="3388506" y="643762"/>
                  </a:cubicBezTo>
                  <a:cubicBezTo>
                    <a:pt x="3374066" y="624272"/>
                    <a:pt x="3387396" y="610629"/>
                    <a:pt x="3390728" y="595037"/>
                  </a:cubicBezTo>
                  <a:cubicBezTo>
                    <a:pt x="3389617" y="556057"/>
                    <a:pt x="3388506" y="517077"/>
                    <a:pt x="3387396" y="476148"/>
                  </a:cubicBezTo>
                  <a:cubicBezTo>
                    <a:pt x="3389617" y="474199"/>
                    <a:pt x="3394060" y="472250"/>
                    <a:pt x="3397393" y="470301"/>
                  </a:cubicBezTo>
                  <a:cubicBezTo>
                    <a:pt x="3396282" y="464454"/>
                    <a:pt x="3394060" y="458607"/>
                    <a:pt x="3394060" y="452760"/>
                  </a:cubicBezTo>
                  <a:cubicBezTo>
                    <a:pt x="3397393" y="429372"/>
                    <a:pt x="3398504" y="405984"/>
                    <a:pt x="3384063" y="388443"/>
                  </a:cubicBezTo>
                  <a:cubicBezTo>
                    <a:pt x="3390728" y="380646"/>
                    <a:pt x="3396282" y="374800"/>
                    <a:pt x="3402947" y="367003"/>
                  </a:cubicBezTo>
                  <a:cubicBezTo>
                    <a:pt x="3401837" y="365055"/>
                    <a:pt x="3400725" y="361156"/>
                    <a:pt x="3400725" y="359207"/>
                  </a:cubicBezTo>
                  <a:cubicBezTo>
                    <a:pt x="3400725" y="357258"/>
                    <a:pt x="3399615" y="357258"/>
                    <a:pt x="3398504" y="357258"/>
                  </a:cubicBezTo>
                  <a:cubicBezTo>
                    <a:pt x="3387396" y="357258"/>
                    <a:pt x="3382952" y="353360"/>
                    <a:pt x="3381841" y="333870"/>
                  </a:cubicBezTo>
                  <a:cubicBezTo>
                    <a:pt x="3381841" y="329972"/>
                    <a:pt x="3381841" y="324125"/>
                    <a:pt x="3384063" y="320227"/>
                  </a:cubicBezTo>
                  <a:cubicBezTo>
                    <a:pt x="3388506" y="314380"/>
                    <a:pt x="3392949" y="308533"/>
                    <a:pt x="3398504" y="304635"/>
                  </a:cubicBezTo>
                  <a:cubicBezTo>
                    <a:pt x="3400725" y="302686"/>
                    <a:pt x="3405169" y="304635"/>
                    <a:pt x="3407390" y="306584"/>
                  </a:cubicBezTo>
                  <a:cubicBezTo>
                    <a:pt x="3419609" y="318278"/>
                    <a:pt x="3420720" y="318278"/>
                    <a:pt x="3422942" y="292941"/>
                  </a:cubicBezTo>
                  <a:cubicBezTo>
                    <a:pt x="3425163" y="294890"/>
                    <a:pt x="3427385" y="296839"/>
                    <a:pt x="3430718" y="298788"/>
                  </a:cubicBezTo>
                  <a:cubicBezTo>
                    <a:pt x="3429607" y="290992"/>
                    <a:pt x="3429607" y="285145"/>
                    <a:pt x="3427385" y="279298"/>
                  </a:cubicBezTo>
                  <a:cubicBezTo>
                    <a:pt x="3427385" y="277349"/>
                    <a:pt x="3425163" y="275400"/>
                    <a:pt x="3422942" y="273451"/>
                  </a:cubicBezTo>
                  <a:cubicBezTo>
                    <a:pt x="3425163" y="271502"/>
                    <a:pt x="3427385" y="267604"/>
                    <a:pt x="3429607" y="269553"/>
                  </a:cubicBezTo>
                  <a:cubicBezTo>
                    <a:pt x="3440715" y="275400"/>
                    <a:pt x="3447380" y="261757"/>
                    <a:pt x="3455156" y="253961"/>
                  </a:cubicBezTo>
                  <a:cubicBezTo>
                    <a:pt x="3448491" y="238369"/>
                    <a:pt x="3441826" y="224726"/>
                    <a:pt x="3436272" y="209134"/>
                  </a:cubicBezTo>
                  <a:cubicBezTo>
                    <a:pt x="3445159" y="201338"/>
                    <a:pt x="3451824" y="197440"/>
                    <a:pt x="3458489" y="191593"/>
                  </a:cubicBezTo>
                  <a:cubicBezTo>
                    <a:pt x="3444048" y="148715"/>
                    <a:pt x="3444048" y="148715"/>
                    <a:pt x="3454045" y="131174"/>
                  </a:cubicBezTo>
                  <a:cubicBezTo>
                    <a:pt x="3454045" y="129225"/>
                    <a:pt x="3452934" y="127276"/>
                    <a:pt x="3452934" y="125327"/>
                  </a:cubicBezTo>
                  <a:cubicBezTo>
                    <a:pt x="3449602" y="127276"/>
                    <a:pt x="3445159" y="129225"/>
                    <a:pt x="3441826" y="133123"/>
                  </a:cubicBezTo>
                  <a:lnTo>
                    <a:pt x="3440715" y="131174"/>
                  </a:lnTo>
                  <a:cubicBezTo>
                    <a:pt x="3445159" y="123378"/>
                    <a:pt x="3449602" y="117531"/>
                    <a:pt x="3454045" y="109735"/>
                  </a:cubicBezTo>
                  <a:cubicBezTo>
                    <a:pt x="3454045" y="103888"/>
                    <a:pt x="3456267" y="90245"/>
                    <a:pt x="3454045" y="86347"/>
                  </a:cubicBezTo>
                  <a:cubicBezTo>
                    <a:pt x="3445159" y="72704"/>
                    <a:pt x="3455156" y="59061"/>
                    <a:pt x="3452934" y="45418"/>
                  </a:cubicBezTo>
                  <a:cubicBezTo>
                    <a:pt x="3451824" y="41520"/>
                    <a:pt x="3452934" y="31775"/>
                    <a:pt x="3451824" y="31775"/>
                  </a:cubicBezTo>
                  <a:cubicBezTo>
                    <a:pt x="3445159" y="25928"/>
                    <a:pt x="3437383" y="16183"/>
                    <a:pt x="3429607" y="16183"/>
                  </a:cubicBezTo>
                  <a:cubicBezTo>
                    <a:pt x="3411834" y="14234"/>
                    <a:pt x="3394060" y="18132"/>
                    <a:pt x="3376287" y="18132"/>
                  </a:cubicBezTo>
                  <a:lnTo>
                    <a:pt x="3319635" y="18132"/>
                  </a:lnTo>
                  <a:cubicBezTo>
                    <a:pt x="3306305" y="18132"/>
                    <a:pt x="3295197" y="12285"/>
                    <a:pt x="3281867" y="6438"/>
                  </a:cubicBezTo>
                  <a:cubicBezTo>
                    <a:pt x="3266315" y="0"/>
                    <a:pt x="3249653" y="4489"/>
                    <a:pt x="3232990" y="6438"/>
                  </a:cubicBezTo>
                  <a:cubicBezTo>
                    <a:pt x="3197444" y="8387"/>
                    <a:pt x="3161898" y="8387"/>
                    <a:pt x="3126351" y="10336"/>
                  </a:cubicBezTo>
                  <a:cubicBezTo>
                    <a:pt x="3109688" y="10336"/>
                    <a:pt x="3091915" y="14234"/>
                    <a:pt x="3075253" y="16183"/>
                  </a:cubicBezTo>
                  <a:cubicBezTo>
                    <a:pt x="3054147" y="18132"/>
                    <a:pt x="3033041" y="16183"/>
                    <a:pt x="3011936" y="18132"/>
                  </a:cubicBezTo>
                  <a:cubicBezTo>
                    <a:pt x="2989719" y="20081"/>
                    <a:pt x="2967503" y="23979"/>
                    <a:pt x="2945286" y="25928"/>
                  </a:cubicBezTo>
                  <a:cubicBezTo>
                    <a:pt x="2918626" y="27877"/>
                    <a:pt x="2891966" y="27877"/>
                    <a:pt x="2865306" y="29826"/>
                  </a:cubicBezTo>
                  <a:lnTo>
                    <a:pt x="2781994" y="35673"/>
                  </a:lnTo>
                  <a:cubicBezTo>
                    <a:pt x="2756445" y="37622"/>
                    <a:pt x="2732007" y="37622"/>
                    <a:pt x="2706458" y="37622"/>
                  </a:cubicBezTo>
                  <a:cubicBezTo>
                    <a:pt x="2687574" y="37622"/>
                    <a:pt x="2667579" y="39571"/>
                    <a:pt x="2648695" y="41520"/>
                  </a:cubicBezTo>
                  <a:lnTo>
                    <a:pt x="2592043" y="47367"/>
                  </a:lnTo>
                  <a:cubicBezTo>
                    <a:pt x="2578713" y="49316"/>
                    <a:pt x="2565383" y="49316"/>
                    <a:pt x="2550942" y="51265"/>
                  </a:cubicBezTo>
                  <a:cubicBezTo>
                    <a:pt x="2528725" y="53214"/>
                    <a:pt x="2506509" y="53214"/>
                    <a:pt x="2484292" y="55163"/>
                  </a:cubicBezTo>
                  <a:cubicBezTo>
                    <a:pt x="2458743" y="57112"/>
                    <a:pt x="2434305" y="61010"/>
                    <a:pt x="2409867" y="62959"/>
                  </a:cubicBezTo>
                  <a:cubicBezTo>
                    <a:pt x="2384318" y="66857"/>
                    <a:pt x="2359879" y="70755"/>
                    <a:pt x="2334331" y="74653"/>
                  </a:cubicBezTo>
                  <a:cubicBezTo>
                    <a:pt x="2324333" y="76602"/>
                    <a:pt x="2314336" y="76602"/>
                    <a:pt x="2303227" y="78551"/>
                  </a:cubicBezTo>
                  <a:lnTo>
                    <a:pt x="2271013" y="78551"/>
                  </a:lnTo>
                  <a:cubicBezTo>
                    <a:pt x="2234356" y="82449"/>
                    <a:pt x="2198809" y="88296"/>
                    <a:pt x="2162152" y="92194"/>
                  </a:cubicBezTo>
                  <a:cubicBezTo>
                    <a:pt x="2139936" y="94143"/>
                    <a:pt x="2116608" y="96092"/>
                    <a:pt x="2094392" y="99990"/>
                  </a:cubicBezTo>
                  <a:cubicBezTo>
                    <a:pt x="2081062" y="101939"/>
                    <a:pt x="2066621" y="105837"/>
                    <a:pt x="2053291" y="107786"/>
                  </a:cubicBezTo>
                  <a:lnTo>
                    <a:pt x="1963314" y="119480"/>
                  </a:lnTo>
                  <a:cubicBezTo>
                    <a:pt x="1944430" y="121429"/>
                    <a:pt x="1926657" y="129225"/>
                    <a:pt x="1908883" y="131174"/>
                  </a:cubicBezTo>
                  <a:cubicBezTo>
                    <a:pt x="1881113" y="135072"/>
                    <a:pt x="1852231" y="137021"/>
                    <a:pt x="1824460" y="140919"/>
                  </a:cubicBezTo>
                  <a:cubicBezTo>
                    <a:pt x="1817796" y="140919"/>
                    <a:pt x="1810020" y="142868"/>
                    <a:pt x="1803355" y="142868"/>
                  </a:cubicBezTo>
                  <a:cubicBezTo>
                    <a:pt x="1778917" y="146766"/>
                    <a:pt x="1755589" y="150664"/>
                    <a:pt x="1731151" y="154562"/>
                  </a:cubicBezTo>
                  <a:cubicBezTo>
                    <a:pt x="1717821" y="156511"/>
                    <a:pt x="1703380" y="160409"/>
                    <a:pt x="1690050" y="162358"/>
                  </a:cubicBezTo>
                  <a:cubicBezTo>
                    <a:pt x="1673388" y="164307"/>
                    <a:pt x="1656725" y="166256"/>
                    <a:pt x="1641174" y="168205"/>
                  </a:cubicBezTo>
                  <a:cubicBezTo>
                    <a:pt x="1610071" y="174052"/>
                    <a:pt x="1577857" y="179899"/>
                    <a:pt x="1546753" y="185746"/>
                  </a:cubicBezTo>
                  <a:cubicBezTo>
                    <a:pt x="1541199" y="187695"/>
                    <a:pt x="1536756" y="193542"/>
                    <a:pt x="1531202" y="193542"/>
                  </a:cubicBezTo>
                  <a:cubicBezTo>
                    <a:pt x="1505653" y="197440"/>
                    <a:pt x="1480104" y="197440"/>
                    <a:pt x="1455666" y="203287"/>
                  </a:cubicBezTo>
                  <a:cubicBezTo>
                    <a:pt x="1442336" y="207185"/>
                    <a:pt x="1427895" y="197440"/>
                    <a:pt x="1415676" y="216930"/>
                  </a:cubicBezTo>
                  <a:cubicBezTo>
                    <a:pt x="1411232" y="222777"/>
                    <a:pt x="1399013" y="213032"/>
                    <a:pt x="1391237" y="214981"/>
                  </a:cubicBezTo>
                  <a:cubicBezTo>
                    <a:pt x="1360134" y="220828"/>
                    <a:pt x="1329031" y="228624"/>
                    <a:pt x="1299039" y="234471"/>
                  </a:cubicBezTo>
                  <a:cubicBezTo>
                    <a:pt x="1274600" y="240318"/>
                    <a:pt x="1251273" y="244216"/>
                    <a:pt x="1226835" y="250063"/>
                  </a:cubicBezTo>
                  <a:cubicBezTo>
                    <a:pt x="1217948" y="252012"/>
                    <a:pt x="1209062" y="257859"/>
                    <a:pt x="1201286" y="259808"/>
                  </a:cubicBezTo>
                  <a:cubicBezTo>
                    <a:pt x="1179069" y="263706"/>
                    <a:pt x="1156853" y="267604"/>
                    <a:pt x="1135747" y="271502"/>
                  </a:cubicBezTo>
                  <a:cubicBezTo>
                    <a:pt x="1135747" y="279298"/>
                    <a:pt x="1135747" y="283196"/>
                    <a:pt x="1134636" y="287094"/>
                  </a:cubicBezTo>
                  <a:cubicBezTo>
                    <a:pt x="1132415" y="283196"/>
                    <a:pt x="1130193" y="277349"/>
                    <a:pt x="1127971" y="269553"/>
                  </a:cubicBezTo>
                  <a:cubicBezTo>
                    <a:pt x="1123528" y="290992"/>
                    <a:pt x="1114641" y="277349"/>
                    <a:pt x="1107976" y="279298"/>
                  </a:cubicBezTo>
                  <a:cubicBezTo>
                    <a:pt x="1095757" y="283196"/>
                    <a:pt x="1082427" y="289043"/>
                    <a:pt x="1070208" y="290992"/>
                  </a:cubicBezTo>
                  <a:cubicBezTo>
                    <a:pt x="1047992" y="296839"/>
                    <a:pt x="1025775" y="300737"/>
                    <a:pt x="1003559" y="304635"/>
                  </a:cubicBezTo>
                  <a:cubicBezTo>
                    <a:pt x="984674" y="308533"/>
                    <a:pt x="965790" y="316329"/>
                    <a:pt x="946906" y="322176"/>
                  </a:cubicBezTo>
                  <a:cubicBezTo>
                    <a:pt x="914692" y="331921"/>
                    <a:pt x="881368" y="337768"/>
                    <a:pt x="849153" y="347513"/>
                  </a:cubicBezTo>
                  <a:cubicBezTo>
                    <a:pt x="826937" y="353360"/>
                    <a:pt x="804720" y="363105"/>
                    <a:pt x="781393" y="368952"/>
                  </a:cubicBezTo>
                  <a:cubicBezTo>
                    <a:pt x="758066" y="376748"/>
                    <a:pt x="733627" y="382596"/>
                    <a:pt x="710300" y="390392"/>
                  </a:cubicBezTo>
                  <a:cubicBezTo>
                    <a:pt x="693638" y="396239"/>
                    <a:pt x="676975" y="404035"/>
                    <a:pt x="660313" y="409882"/>
                  </a:cubicBezTo>
                  <a:cubicBezTo>
                    <a:pt x="626988" y="419627"/>
                    <a:pt x="592552" y="429372"/>
                    <a:pt x="559227" y="439117"/>
                  </a:cubicBezTo>
                  <a:cubicBezTo>
                    <a:pt x="547008" y="443015"/>
                    <a:pt x="535900" y="450811"/>
                    <a:pt x="523681" y="454709"/>
                  </a:cubicBezTo>
                  <a:cubicBezTo>
                    <a:pt x="502575" y="462505"/>
                    <a:pt x="481469" y="466403"/>
                    <a:pt x="460364" y="474199"/>
                  </a:cubicBezTo>
                  <a:cubicBezTo>
                    <a:pt x="444812" y="480046"/>
                    <a:pt x="430371" y="489791"/>
                    <a:pt x="415930" y="493689"/>
                  </a:cubicBezTo>
                  <a:cubicBezTo>
                    <a:pt x="384827" y="505383"/>
                    <a:pt x="353724" y="513179"/>
                    <a:pt x="322621" y="522924"/>
                  </a:cubicBezTo>
                  <a:cubicBezTo>
                    <a:pt x="309291" y="526822"/>
                    <a:pt x="295961" y="534618"/>
                    <a:pt x="282631" y="540465"/>
                  </a:cubicBezTo>
                  <a:cubicBezTo>
                    <a:pt x="261525" y="550210"/>
                    <a:pt x="239309" y="558006"/>
                    <a:pt x="218203" y="567751"/>
                  </a:cubicBezTo>
                  <a:cubicBezTo>
                    <a:pt x="212649" y="569700"/>
                    <a:pt x="207095" y="575547"/>
                    <a:pt x="200430" y="577496"/>
                  </a:cubicBezTo>
                  <a:cubicBezTo>
                    <a:pt x="193765" y="579445"/>
                    <a:pt x="187100" y="579445"/>
                    <a:pt x="180435" y="581394"/>
                  </a:cubicBezTo>
                  <a:cubicBezTo>
                    <a:pt x="167105" y="587241"/>
                    <a:pt x="153775" y="593088"/>
                    <a:pt x="141556" y="598935"/>
                  </a:cubicBezTo>
                  <a:cubicBezTo>
                    <a:pt x="114896" y="610629"/>
                    <a:pt x="101566" y="614527"/>
                    <a:pt x="89347" y="626221"/>
                  </a:cubicBezTo>
                  <a:cubicBezTo>
                    <a:pt x="78239" y="635966"/>
                    <a:pt x="62687" y="634017"/>
                    <a:pt x="58244" y="665201"/>
                  </a:cubicBezTo>
                  <a:cubicBezTo>
                    <a:pt x="56022" y="674946"/>
                    <a:pt x="50468" y="680793"/>
                    <a:pt x="60466" y="684691"/>
                  </a:cubicBezTo>
                  <a:cubicBezTo>
                    <a:pt x="61576" y="684691"/>
                    <a:pt x="63798" y="690538"/>
                    <a:pt x="62687" y="692487"/>
                  </a:cubicBezTo>
                  <a:cubicBezTo>
                    <a:pt x="60466" y="704181"/>
                    <a:pt x="58244" y="715875"/>
                    <a:pt x="56022" y="731467"/>
                  </a:cubicBezTo>
                  <a:cubicBezTo>
                    <a:pt x="56022" y="731467"/>
                    <a:pt x="58244" y="733416"/>
                    <a:pt x="60466" y="737314"/>
                  </a:cubicBezTo>
                  <a:cubicBezTo>
                    <a:pt x="53801" y="749008"/>
                    <a:pt x="53801" y="791886"/>
                    <a:pt x="58244" y="805529"/>
                  </a:cubicBezTo>
                  <a:cubicBezTo>
                    <a:pt x="60466" y="813325"/>
                    <a:pt x="61576" y="823070"/>
                    <a:pt x="62687" y="832815"/>
                  </a:cubicBezTo>
                  <a:cubicBezTo>
                    <a:pt x="49357" y="838662"/>
                    <a:pt x="64909" y="852305"/>
                    <a:pt x="60466" y="860101"/>
                  </a:cubicBezTo>
                  <a:cubicBezTo>
                    <a:pt x="62687" y="860101"/>
                    <a:pt x="64909" y="860101"/>
                    <a:pt x="68241" y="862050"/>
                  </a:cubicBezTo>
                  <a:cubicBezTo>
                    <a:pt x="66020" y="867897"/>
                    <a:pt x="63798" y="871795"/>
                    <a:pt x="62687" y="873744"/>
                  </a:cubicBezTo>
                  <a:cubicBezTo>
                    <a:pt x="64909" y="877642"/>
                    <a:pt x="68241" y="879591"/>
                    <a:pt x="70463" y="883489"/>
                  </a:cubicBezTo>
                  <a:cubicBezTo>
                    <a:pt x="58244" y="912724"/>
                    <a:pt x="58244" y="926367"/>
                    <a:pt x="72685" y="951704"/>
                  </a:cubicBezTo>
                  <a:cubicBezTo>
                    <a:pt x="73795" y="953653"/>
                    <a:pt x="76017" y="957551"/>
                    <a:pt x="76017" y="959500"/>
                  </a:cubicBezTo>
                  <a:cubicBezTo>
                    <a:pt x="72685" y="980939"/>
                    <a:pt x="73795" y="1000429"/>
                    <a:pt x="81571" y="1017970"/>
                  </a:cubicBezTo>
                  <a:cubicBezTo>
                    <a:pt x="81571" y="1017970"/>
                    <a:pt x="80460" y="1023817"/>
                    <a:pt x="78239" y="1027715"/>
                  </a:cubicBezTo>
                  <a:cubicBezTo>
                    <a:pt x="81571" y="1025766"/>
                    <a:pt x="83793" y="1023817"/>
                    <a:pt x="86015" y="1023817"/>
                  </a:cubicBezTo>
                  <a:lnTo>
                    <a:pt x="82682" y="1058899"/>
                  </a:lnTo>
                  <a:lnTo>
                    <a:pt x="94901" y="1058899"/>
                  </a:lnTo>
                  <a:cubicBezTo>
                    <a:pt x="98234" y="1066695"/>
                    <a:pt x="101566" y="1072542"/>
                    <a:pt x="101566" y="1074491"/>
                  </a:cubicBezTo>
                  <a:cubicBezTo>
                    <a:pt x="104899" y="1068644"/>
                    <a:pt x="107120" y="1066695"/>
                    <a:pt x="108231" y="1064746"/>
                  </a:cubicBezTo>
                  <a:cubicBezTo>
                    <a:pt x="113785" y="1080338"/>
                    <a:pt x="118229" y="1092032"/>
                    <a:pt x="121561" y="1103726"/>
                  </a:cubicBezTo>
                  <a:cubicBezTo>
                    <a:pt x="120450" y="1117369"/>
                    <a:pt x="118229" y="1129063"/>
                    <a:pt x="117118" y="1136859"/>
                  </a:cubicBezTo>
                  <a:cubicBezTo>
                    <a:pt x="111564" y="1136859"/>
                    <a:pt x="106009" y="1134910"/>
                    <a:pt x="102677" y="1138808"/>
                  </a:cubicBezTo>
                  <a:cubicBezTo>
                    <a:pt x="99345" y="1142706"/>
                    <a:pt x="99345" y="1152451"/>
                    <a:pt x="97123" y="1158298"/>
                  </a:cubicBezTo>
                  <a:cubicBezTo>
                    <a:pt x="97123" y="1160247"/>
                    <a:pt x="104899" y="1185584"/>
                    <a:pt x="103788" y="1187533"/>
                  </a:cubicBezTo>
                  <a:cubicBezTo>
                    <a:pt x="102677" y="1201176"/>
                    <a:pt x="100455" y="1214819"/>
                    <a:pt x="99345" y="1230411"/>
                  </a:cubicBezTo>
                  <a:cubicBezTo>
                    <a:pt x="103788" y="1236258"/>
                    <a:pt x="109342" y="1244055"/>
                    <a:pt x="113785" y="1249901"/>
                  </a:cubicBezTo>
                  <a:cubicBezTo>
                    <a:pt x="106009" y="1257697"/>
                    <a:pt x="100455" y="1265494"/>
                    <a:pt x="94901" y="1271341"/>
                  </a:cubicBezTo>
                  <a:cubicBezTo>
                    <a:pt x="97123" y="1273290"/>
                    <a:pt x="98234" y="1275239"/>
                    <a:pt x="100455" y="1277187"/>
                  </a:cubicBezTo>
                  <a:cubicBezTo>
                    <a:pt x="101566" y="1284984"/>
                    <a:pt x="103788" y="1292780"/>
                    <a:pt x="103788" y="1300576"/>
                  </a:cubicBezTo>
                  <a:cubicBezTo>
                    <a:pt x="103788" y="1308372"/>
                    <a:pt x="100455" y="1322015"/>
                    <a:pt x="102677" y="1323964"/>
                  </a:cubicBezTo>
                  <a:cubicBezTo>
                    <a:pt x="112674" y="1333709"/>
                    <a:pt x="107120" y="1362944"/>
                    <a:pt x="120450" y="1366842"/>
                  </a:cubicBezTo>
                  <a:cubicBezTo>
                    <a:pt x="121561" y="1366842"/>
                    <a:pt x="121561" y="1370740"/>
                    <a:pt x="123783" y="1374638"/>
                  </a:cubicBezTo>
                  <a:cubicBezTo>
                    <a:pt x="120450" y="1374638"/>
                    <a:pt x="118229" y="1374638"/>
                    <a:pt x="113785" y="1376587"/>
                  </a:cubicBezTo>
                  <a:cubicBezTo>
                    <a:pt x="126004" y="1392179"/>
                    <a:pt x="122672" y="1405822"/>
                    <a:pt x="118229" y="1417516"/>
                  </a:cubicBezTo>
                  <a:cubicBezTo>
                    <a:pt x="113785" y="1419465"/>
                    <a:pt x="110453" y="1421414"/>
                    <a:pt x="107120" y="1423363"/>
                  </a:cubicBezTo>
                  <a:cubicBezTo>
                    <a:pt x="108231" y="1427261"/>
                    <a:pt x="108231" y="1429210"/>
                    <a:pt x="109342" y="1433108"/>
                  </a:cubicBezTo>
                  <a:cubicBezTo>
                    <a:pt x="110453" y="1435057"/>
                    <a:pt x="116007" y="1460394"/>
                    <a:pt x="116007" y="1464292"/>
                  </a:cubicBezTo>
                  <a:cubicBezTo>
                    <a:pt x="113785" y="1474037"/>
                    <a:pt x="112674" y="1483782"/>
                    <a:pt x="111564" y="1493527"/>
                  </a:cubicBezTo>
                  <a:cubicBezTo>
                    <a:pt x="118229" y="1493527"/>
                    <a:pt x="123783" y="1495476"/>
                    <a:pt x="126004" y="1495476"/>
                  </a:cubicBezTo>
                  <a:cubicBezTo>
                    <a:pt x="123783" y="1497425"/>
                    <a:pt x="120450" y="1501323"/>
                    <a:pt x="118229" y="1503272"/>
                  </a:cubicBezTo>
                  <a:cubicBezTo>
                    <a:pt x="119339" y="1507170"/>
                    <a:pt x="120450" y="1511068"/>
                    <a:pt x="122672" y="1513017"/>
                  </a:cubicBezTo>
                  <a:cubicBezTo>
                    <a:pt x="131559" y="1511068"/>
                    <a:pt x="140445" y="1509119"/>
                    <a:pt x="150443" y="1507170"/>
                  </a:cubicBezTo>
                  <a:cubicBezTo>
                    <a:pt x="149332" y="1516915"/>
                    <a:pt x="148221" y="1524711"/>
                    <a:pt x="145999" y="1532507"/>
                  </a:cubicBezTo>
                  <a:cubicBezTo>
                    <a:pt x="151553" y="1532507"/>
                    <a:pt x="158218" y="1534456"/>
                    <a:pt x="163773" y="1534456"/>
                  </a:cubicBezTo>
                  <a:lnTo>
                    <a:pt x="163773" y="1544201"/>
                  </a:lnTo>
                  <a:cubicBezTo>
                    <a:pt x="155997" y="1546150"/>
                    <a:pt x="148221" y="1550048"/>
                    <a:pt x="141556" y="1551997"/>
                  </a:cubicBezTo>
                  <a:cubicBezTo>
                    <a:pt x="169327" y="1575385"/>
                    <a:pt x="194876" y="1553946"/>
                    <a:pt x="224868" y="1546150"/>
                  </a:cubicBezTo>
                  <a:cubicBezTo>
                    <a:pt x="230422" y="1555895"/>
                    <a:pt x="235976" y="1548099"/>
                    <a:pt x="240420" y="1532507"/>
                  </a:cubicBezTo>
                  <a:cubicBezTo>
                    <a:pt x="245974" y="1546150"/>
                    <a:pt x="250417" y="1542252"/>
                    <a:pt x="261525" y="1514966"/>
                  </a:cubicBezTo>
                  <a:cubicBezTo>
                    <a:pt x="262636" y="1514966"/>
                    <a:pt x="263747" y="1516915"/>
                    <a:pt x="264858" y="1516915"/>
                  </a:cubicBezTo>
                  <a:cubicBezTo>
                    <a:pt x="263747" y="1524711"/>
                    <a:pt x="261525" y="1530558"/>
                    <a:pt x="260415" y="1538354"/>
                  </a:cubicBezTo>
                  <a:cubicBezTo>
                    <a:pt x="267080" y="1534456"/>
                    <a:pt x="272634" y="1532507"/>
                    <a:pt x="279299" y="1528609"/>
                  </a:cubicBezTo>
                  <a:lnTo>
                    <a:pt x="302626" y="1522762"/>
                  </a:lnTo>
                  <a:cubicBezTo>
                    <a:pt x="314845" y="1518864"/>
                    <a:pt x="327064" y="1516915"/>
                    <a:pt x="338173" y="1513017"/>
                  </a:cubicBezTo>
                  <a:cubicBezTo>
                    <a:pt x="342616" y="1511068"/>
                    <a:pt x="347059" y="1505221"/>
                    <a:pt x="351502" y="1503272"/>
                  </a:cubicBezTo>
                  <a:cubicBezTo>
                    <a:pt x="355946" y="1501323"/>
                    <a:pt x="362611" y="1495476"/>
                    <a:pt x="364832" y="1499374"/>
                  </a:cubicBezTo>
                  <a:cubicBezTo>
                    <a:pt x="373719" y="1513017"/>
                    <a:pt x="381495" y="1528609"/>
                    <a:pt x="390381" y="1542252"/>
                  </a:cubicBezTo>
                  <a:cubicBezTo>
                    <a:pt x="391492" y="1538354"/>
                    <a:pt x="392603" y="1532507"/>
                    <a:pt x="392603" y="1532507"/>
                  </a:cubicBezTo>
                  <a:cubicBezTo>
                    <a:pt x="400379" y="1536405"/>
                    <a:pt x="405933" y="1538354"/>
                    <a:pt x="413709" y="1542252"/>
                  </a:cubicBezTo>
                  <a:cubicBezTo>
                    <a:pt x="414820" y="1548099"/>
                    <a:pt x="417041" y="1555895"/>
                    <a:pt x="417041" y="1559793"/>
                  </a:cubicBezTo>
                  <a:cubicBezTo>
                    <a:pt x="429260" y="1561742"/>
                    <a:pt x="439258" y="1563691"/>
                    <a:pt x="448144" y="1565640"/>
                  </a:cubicBezTo>
                  <a:cubicBezTo>
                    <a:pt x="448144" y="1567589"/>
                    <a:pt x="449255" y="1569538"/>
                    <a:pt x="449255" y="1571487"/>
                  </a:cubicBezTo>
                  <a:lnTo>
                    <a:pt x="429260" y="1583181"/>
                  </a:lnTo>
                  <a:cubicBezTo>
                    <a:pt x="428150" y="1577334"/>
                    <a:pt x="427039" y="1575385"/>
                    <a:pt x="424817" y="1565640"/>
                  </a:cubicBezTo>
                  <a:cubicBezTo>
                    <a:pt x="425928" y="1587079"/>
                    <a:pt x="427039" y="1600722"/>
                    <a:pt x="427039" y="1618263"/>
                  </a:cubicBezTo>
                  <a:cubicBezTo>
                    <a:pt x="437036" y="1604620"/>
                    <a:pt x="450366" y="1620212"/>
                    <a:pt x="457031" y="1596824"/>
                  </a:cubicBezTo>
                  <a:cubicBezTo>
                    <a:pt x="457031" y="1594875"/>
                    <a:pt x="461474" y="1594875"/>
                    <a:pt x="462585" y="1596824"/>
                  </a:cubicBezTo>
                  <a:cubicBezTo>
                    <a:pt x="471472" y="1598773"/>
                    <a:pt x="480359" y="1600722"/>
                    <a:pt x="489245" y="1604620"/>
                  </a:cubicBezTo>
                  <a:cubicBezTo>
                    <a:pt x="488134" y="1600722"/>
                    <a:pt x="488134" y="1596824"/>
                    <a:pt x="487023" y="1592926"/>
                  </a:cubicBezTo>
                  <a:cubicBezTo>
                    <a:pt x="492578" y="1594875"/>
                    <a:pt x="497021" y="1596824"/>
                    <a:pt x="500353" y="1598773"/>
                  </a:cubicBezTo>
                  <a:cubicBezTo>
                    <a:pt x="500353" y="1600722"/>
                    <a:pt x="501464" y="1602671"/>
                    <a:pt x="501464" y="1604620"/>
                  </a:cubicBezTo>
                  <a:cubicBezTo>
                    <a:pt x="493688" y="1612416"/>
                    <a:pt x="485913" y="1622161"/>
                    <a:pt x="478137" y="1629957"/>
                  </a:cubicBezTo>
                  <a:cubicBezTo>
                    <a:pt x="465918" y="1643600"/>
                    <a:pt x="454809" y="1661141"/>
                    <a:pt x="442590" y="1666988"/>
                  </a:cubicBezTo>
                  <a:cubicBezTo>
                    <a:pt x="421485" y="1674784"/>
                    <a:pt x="400379" y="1688427"/>
                    <a:pt x="378162" y="1690376"/>
                  </a:cubicBezTo>
                  <a:lnTo>
                    <a:pt x="372608" y="1690376"/>
                  </a:lnTo>
                  <a:cubicBezTo>
                    <a:pt x="349281" y="1698172"/>
                    <a:pt x="327064" y="1705968"/>
                    <a:pt x="303737" y="1713764"/>
                  </a:cubicBezTo>
                  <a:cubicBezTo>
                    <a:pt x="300404" y="1715713"/>
                    <a:pt x="298183" y="1717662"/>
                    <a:pt x="294850" y="1717662"/>
                  </a:cubicBezTo>
                  <a:cubicBezTo>
                    <a:pt x="280409" y="1721560"/>
                    <a:pt x="265969" y="1723509"/>
                    <a:pt x="252639" y="1727407"/>
                  </a:cubicBezTo>
                  <a:cubicBezTo>
                    <a:pt x="238198" y="1733254"/>
                    <a:pt x="222646" y="1737152"/>
                    <a:pt x="208206" y="1746897"/>
                  </a:cubicBezTo>
                  <a:cubicBezTo>
                    <a:pt x="197097" y="1752744"/>
                    <a:pt x="182657" y="1750795"/>
                    <a:pt x="178213" y="1770285"/>
                  </a:cubicBezTo>
                  <a:cubicBezTo>
                    <a:pt x="173770" y="1770285"/>
                    <a:pt x="169327" y="1768336"/>
                    <a:pt x="167105" y="1770285"/>
                  </a:cubicBezTo>
                  <a:cubicBezTo>
                    <a:pt x="150443" y="1781979"/>
                    <a:pt x="133780" y="1793673"/>
                    <a:pt x="118229" y="1807316"/>
                  </a:cubicBezTo>
                  <a:cubicBezTo>
                    <a:pt x="112674" y="1815112"/>
                    <a:pt x="108231" y="1819010"/>
                    <a:pt x="106009" y="1826806"/>
                  </a:cubicBezTo>
                  <a:cubicBezTo>
                    <a:pt x="104899" y="1832653"/>
                    <a:pt x="108231" y="1842398"/>
                    <a:pt x="109342" y="1846296"/>
                  </a:cubicBezTo>
                  <a:cubicBezTo>
                    <a:pt x="107120" y="1848245"/>
                    <a:pt x="102677" y="1850194"/>
                    <a:pt x="102677" y="1852143"/>
                  </a:cubicBezTo>
                  <a:cubicBezTo>
                    <a:pt x="102677" y="1863837"/>
                    <a:pt x="102677" y="1875531"/>
                    <a:pt x="104899" y="1885276"/>
                  </a:cubicBezTo>
                  <a:cubicBezTo>
                    <a:pt x="108231" y="1898919"/>
                    <a:pt x="118229" y="1910613"/>
                    <a:pt x="107120" y="1928154"/>
                  </a:cubicBezTo>
                  <a:cubicBezTo>
                    <a:pt x="104899" y="1930103"/>
                    <a:pt x="107120" y="1939848"/>
                    <a:pt x="107120" y="1947644"/>
                  </a:cubicBezTo>
                  <a:cubicBezTo>
                    <a:pt x="110453" y="1945695"/>
                    <a:pt x="112674" y="1945695"/>
                    <a:pt x="116007" y="1945695"/>
                  </a:cubicBezTo>
                  <a:cubicBezTo>
                    <a:pt x="104899" y="1978828"/>
                    <a:pt x="104899" y="1990523"/>
                    <a:pt x="116007" y="1996369"/>
                  </a:cubicBezTo>
                  <a:cubicBezTo>
                    <a:pt x="116007" y="2008063"/>
                    <a:pt x="113785" y="2019758"/>
                    <a:pt x="116007" y="2027553"/>
                  </a:cubicBezTo>
                  <a:cubicBezTo>
                    <a:pt x="122672" y="2047044"/>
                    <a:pt x="131559" y="2066533"/>
                    <a:pt x="139334" y="2084075"/>
                  </a:cubicBezTo>
                  <a:cubicBezTo>
                    <a:pt x="138224" y="2086023"/>
                    <a:pt x="136002" y="2087973"/>
                    <a:pt x="134891" y="2087973"/>
                  </a:cubicBezTo>
                  <a:cubicBezTo>
                    <a:pt x="139334" y="2097718"/>
                    <a:pt x="143778" y="2107463"/>
                    <a:pt x="147110" y="2113310"/>
                  </a:cubicBezTo>
                  <a:cubicBezTo>
                    <a:pt x="142667" y="2125003"/>
                    <a:pt x="139334" y="2134749"/>
                    <a:pt x="134891" y="2144494"/>
                  </a:cubicBezTo>
                  <a:cubicBezTo>
                    <a:pt x="140445" y="2148392"/>
                    <a:pt x="143778" y="2150341"/>
                    <a:pt x="148221" y="2152290"/>
                  </a:cubicBezTo>
                  <a:cubicBezTo>
                    <a:pt x="140445" y="2156188"/>
                    <a:pt x="133780" y="2160086"/>
                    <a:pt x="123783" y="2167882"/>
                  </a:cubicBezTo>
                  <a:cubicBezTo>
                    <a:pt x="142667" y="2175678"/>
                    <a:pt x="143778" y="2199066"/>
                    <a:pt x="145999" y="2222454"/>
                  </a:cubicBezTo>
                  <a:cubicBezTo>
                    <a:pt x="145999" y="2224403"/>
                    <a:pt x="151553" y="2226352"/>
                    <a:pt x="154886" y="2228301"/>
                  </a:cubicBezTo>
                  <a:cubicBezTo>
                    <a:pt x="154886" y="2232199"/>
                    <a:pt x="152664" y="2238046"/>
                    <a:pt x="153775" y="2241944"/>
                  </a:cubicBezTo>
                  <a:cubicBezTo>
                    <a:pt x="158218" y="2251689"/>
                    <a:pt x="165994" y="2257536"/>
                    <a:pt x="167105" y="2269230"/>
                  </a:cubicBezTo>
                  <a:cubicBezTo>
                    <a:pt x="173770" y="2302363"/>
                    <a:pt x="185989" y="2296516"/>
                    <a:pt x="199319" y="2288720"/>
                  </a:cubicBezTo>
                  <a:lnTo>
                    <a:pt x="205984" y="2306261"/>
                  </a:lnTo>
                  <a:cubicBezTo>
                    <a:pt x="208206" y="2304312"/>
                    <a:pt x="210427" y="2300414"/>
                    <a:pt x="211538" y="2298465"/>
                  </a:cubicBezTo>
                  <a:cubicBezTo>
                    <a:pt x="212649" y="2310159"/>
                    <a:pt x="223757" y="2323802"/>
                    <a:pt x="227090" y="2316006"/>
                  </a:cubicBezTo>
                  <a:cubicBezTo>
                    <a:pt x="234866" y="2296516"/>
                    <a:pt x="243752" y="2308210"/>
                    <a:pt x="252639" y="2310159"/>
                  </a:cubicBezTo>
                  <a:cubicBezTo>
                    <a:pt x="257082" y="2312108"/>
                    <a:pt x="263747" y="2314057"/>
                    <a:pt x="265969" y="2310159"/>
                  </a:cubicBezTo>
                  <a:cubicBezTo>
                    <a:pt x="271523" y="2300414"/>
                    <a:pt x="288185" y="2310159"/>
                    <a:pt x="283742" y="2282873"/>
                  </a:cubicBezTo>
                  <a:cubicBezTo>
                    <a:pt x="282631" y="2277026"/>
                    <a:pt x="278188" y="2271179"/>
                    <a:pt x="273745" y="2265332"/>
                  </a:cubicBezTo>
                  <a:lnTo>
                    <a:pt x="305959" y="2265332"/>
                  </a:lnTo>
                  <a:cubicBezTo>
                    <a:pt x="307069" y="2271179"/>
                    <a:pt x="307069" y="2278975"/>
                    <a:pt x="308180" y="2284822"/>
                  </a:cubicBezTo>
                  <a:cubicBezTo>
                    <a:pt x="302626" y="2286771"/>
                    <a:pt x="297072" y="2288720"/>
                    <a:pt x="291518" y="2292618"/>
                  </a:cubicBezTo>
                  <a:cubicBezTo>
                    <a:pt x="291518" y="2294567"/>
                    <a:pt x="292629" y="2296516"/>
                    <a:pt x="292629" y="2300414"/>
                  </a:cubicBezTo>
                  <a:cubicBezTo>
                    <a:pt x="294850" y="2300414"/>
                    <a:pt x="298183" y="2298465"/>
                    <a:pt x="300404" y="2298465"/>
                  </a:cubicBezTo>
                  <a:cubicBezTo>
                    <a:pt x="309291" y="2304312"/>
                    <a:pt x="321510" y="2288720"/>
                    <a:pt x="329286" y="2308210"/>
                  </a:cubicBezTo>
                  <a:cubicBezTo>
                    <a:pt x="343727" y="2343292"/>
                    <a:pt x="369276" y="2353037"/>
                    <a:pt x="392603" y="2333547"/>
                  </a:cubicBezTo>
                  <a:cubicBezTo>
                    <a:pt x="394825" y="2331598"/>
                    <a:pt x="399268" y="2337445"/>
                    <a:pt x="402601" y="2339394"/>
                  </a:cubicBezTo>
                  <a:cubicBezTo>
                    <a:pt x="403711" y="2339394"/>
                    <a:pt x="403711" y="2339394"/>
                    <a:pt x="404822" y="2341343"/>
                  </a:cubicBezTo>
                  <a:cubicBezTo>
                    <a:pt x="405933" y="2337445"/>
                    <a:pt x="405933" y="2333547"/>
                    <a:pt x="405933" y="2335496"/>
                  </a:cubicBezTo>
                  <a:cubicBezTo>
                    <a:pt x="413709" y="2335496"/>
                    <a:pt x="421485" y="2339394"/>
                    <a:pt x="429260" y="2337445"/>
                  </a:cubicBezTo>
                  <a:cubicBezTo>
                    <a:pt x="441480" y="2335496"/>
                    <a:pt x="453699" y="2327700"/>
                    <a:pt x="465918" y="2325751"/>
                  </a:cubicBezTo>
                  <a:cubicBezTo>
                    <a:pt x="484802" y="2321853"/>
                    <a:pt x="503686" y="2321853"/>
                    <a:pt x="522570" y="2314057"/>
                  </a:cubicBezTo>
                  <a:cubicBezTo>
                    <a:pt x="530346" y="2310159"/>
                    <a:pt x="535900" y="2312108"/>
                    <a:pt x="541454" y="2316006"/>
                  </a:cubicBezTo>
                  <a:cubicBezTo>
                    <a:pt x="507018" y="2341343"/>
                    <a:pt x="472583" y="2366680"/>
                    <a:pt x="438147" y="2390068"/>
                  </a:cubicBezTo>
                  <a:cubicBezTo>
                    <a:pt x="438147" y="2392017"/>
                    <a:pt x="439258" y="2393966"/>
                    <a:pt x="439258" y="2395915"/>
                  </a:cubicBezTo>
                  <a:cubicBezTo>
                    <a:pt x="441480" y="2395915"/>
                    <a:pt x="443701" y="2397864"/>
                    <a:pt x="448144" y="2399813"/>
                  </a:cubicBezTo>
                  <a:cubicBezTo>
                    <a:pt x="440369" y="2405660"/>
                    <a:pt x="437036" y="2407609"/>
                    <a:pt x="431482" y="2411507"/>
                  </a:cubicBezTo>
                  <a:cubicBezTo>
                    <a:pt x="441480" y="2423201"/>
                    <a:pt x="428150" y="2436844"/>
                    <a:pt x="433704" y="2452436"/>
                  </a:cubicBezTo>
                  <a:cubicBezTo>
                    <a:pt x="438147" y="2468028"/>
                    <a:pt x="434815" y="2491416"/>
                    <a:pt x="454809" y="2485569"/>
                  </a:cubicBezTo>
                  <a:cubicBezTo>
                    <a:pt x="434815" y="2503110"/>
                    <a:pt x="433704" y="2528447"/>
                    <a:pt x="447034" y="2555733"/>
                  </a:cubicBezTo>
                  <a:cubicBezTo>
                    <a:pt x="449255" y="2559631"/>
                    <a:pt x="450366" y="2567427"/>
                    <a:pt x="449255" y="2571325"/>
                  </a:cubicBezTo>
                  <a:cubicBezTo>
                    <a:pt x="447034" y="2584968"/>
                    <a:pt x="443701" y="2596662"/>
                    <a:pt x="441480" y="2606407"/>
                  </a:cubicBezTo>
                  <a:cubicBezTo>
                    <a:pt x="433704" y="2606407"/>
                    <a:pt x="429260" y="2604458"/>
                    <a:pt x="424817" y="2604458"/>
                  </a:cubicBezTo>
                  <a:cubicBezTo>
                    <a:pt x="413709" y="2606407"/>
                    <a:pt x="402601" y="2610305"/>
                    <a:pt x="391492" y="2614203"/>
                  </a:cubicBezTo>
                  <a:cubicBezTo>
                    <a:pt x="355946" y="2625897"/>
                    <a:pt x="319288" y="2637591"/>
                    <a:pt x="283742" y="2649285"/>
                  </a:cubicBezTo>
                  <a:cubicBezTo>
                    <a:pt x="253750" y="2659030"/>
                    <a:pt x="224868" y="2678520"/>
                    <a:pt x="194876" y="2682418"/>
                  </a:cubicBezTo>
                  <a:cubicBezTo>
                    <a:pt x="173770" y="2684367"/>
                    <a:pt x="154886" y="2703857"/>
                    <a:pt x="134891" y="2705806"/>
                  </a:cubicBezTo>
                  <a:cubicBezTo>
                    <a:pt x="121561" y="2707755"/>
                    <a:pt x="108231" y="2717500"/>
                    <a:pt x="96012" y="2727245"/>
                  </a:cubicBezTo>
                  <a:cubicBezTo>
                    <a:pt x="89347" y="2731143"/>
                    <a:pt x="83793" y="2740888"/>
                    <a:pt x="78239" y="2746735"/>
                  </a:cubicBezTo>
                  <a:cubicBezTo>
                    <a:pt x="77128" y="2746735"/>
                    <a:pt x="73795" y="2744786"/>
                    <a:pt x="72685" y="2746735"/>
                  </a:cubicBezTo>
                  <a:cubicBezTo>
                    <a:pt x="63798" y="2754531"/>
                    <a:pt x="56022" y="2762327"/>
                    <a:pt x="47136" y="2768174"/>
                  </a:cubicBezTo>
                  <a:cubicBezTo>
                    <a:pt x="40471" y="2774021"/>
                    <a:pt x="34916" y="2779868"/>
                    <a:pt x="28252" y="2785715"/>
                  </a:cubicBezTo>
                  <a:cubicBezTo>
                    <a:pt x="28252" y="2787664"/>
                    <a:pt x="29362" y="2789613"/>
                    <a:pt x="29362" y="2791562"/>
                  </a:cubicBezTo>
                  <a:cubicBezTo>
                    <a:pt x="27141" y="2791562"/>
                    <a:pt x="23808" y="2789613"/>
                    <a:pt x="20476" y="2787664"/>
                  </a:cubicBezTo>
                  <a:cubicBezTo>
                    <a:pt x="21587" y="2799358"/>
                    <a:pt x="22697" y="2807154"/>
                    <a:pt x="23808" y="2816899"/>
                  </a:cubicBezTo>
                  <a:cubicBezTo>
                    <a:pt x="22697" y="2816899"/>
                    <a:pt x="22697" y="2816899"/>
                    <a:pt x="21587" y="2818848"/>
                  </a:cubicBezTo>
                  <a:cubicBezTo>
                    <a:pt x="20476" y="2814950"/>
                    <a:pt x="19365" y="2811052"/>
                    <a:pt x="18254" y="2809103"/>
                  </a:cubicBezTo>
                  <a:cubicBezTo>
                    <a:pt x="7620" y="2828593"/>
                    <a:pt x="0" y="2846134"/>
                    <a:pt x="17143" y="2857828"/>
                  </a:cubicBezTo>
                  <a:cubicBezTo>
                    <a:pt x="16032" y="2867573"/>
                    <a:pt x="16032" y="2875369"/>
                    <a:pt x="16032" y="2881216"/>
                  </a:cubicBezTo>
                  <a:lnTo>
                    <a:pt x="19365" y="2922146"/>
                  </a:lnTo>
                  <a:cubicBezTo>
                    <a:pt x="20476" y="2939686"/>
                    <a:pt x="18254" y="2957227"/>
                    <a:pt x="30473" y="2963075"/>
                  </a:cubicBezTo>
                  <a:cubicBezTo>
                    <a:pt x="27141" y="2972820"/>
                    <a:pt x="27141" y="3017646"/>
                    <a:pt x="31584" y="3019596"/>
                  </a:cubicBezTo>
                  <a:cubicBezTo>
                    <a:pt x="39360" y="3025443"/>
                    <a:pt x="41581" y="3042983"/>
                    <a:pt x="48246" y="3050780"/>
                  </a:cubicBezTo>
                  <a:cubicBezTo>
                    <a:pt x="49357" y="3052729"/>
                    <a:pt x="50468" y="3056626"/>
                    <a:pt x="50468" y="3056626"/>
                  </a:cubicBezTo>
                  <a:cubicBezTo>
                    <a:pt x="41581" y="3074168"/>
                    <a:pt x="54911" y="3066372"/>
                    <a:pt x="57133" y="3074168"/>
                  </a:cubicBezTo>
                  <a:cubicBezTo>
                    <a:pt x="54911" y="3083913"/>
                    <a:pt x="50468" y="3093658"/>
                    <a:pt x="49357" y="3105352"/>
                  </a:cubicBezTo>
                  <a:cubicBezTo>
                    <a:pt x="48246" y="3117046"/>
                    <a:pt x="49357" y="3126791"/>
                    <a:pt x="59355" y="3120944"/>
                  </a:cubicBezTo>
                  <a:cubicBezTo>
                    <a:pt x="58244" y="3138485"/>
                    <a:pt x="57133" y="3154077"/>
                    <a:pt x="56022" y="3171618"/>
                  </a:cubicBezTo>
                  <a:cubicBezTo>
                    <a:pt x="57133" y="3171618"/>
                    <a:pt x="58244" y="3169669"/>
                    <a:pt x="58244" y="3169669"/>
                  </a:cubicBezTo>
                  <a:cubicBezTo>
                    <a:pt x="61576" y="3183312"/>
                    <a:pt x="63798" y="3195006"/>
                    <a:pt x="67131" y="3206700"/>
                  </a:cubicBezTo>
                  <a:cubicBezTo>
                    <a:pt x="72685" y="3206700"/>
                    <a:pt x="78239" y="3208649"/>
                    <a:pt x="84904" y="3210598"/>
                  </a:cubicBezTo>
                  <a:lnTo>
                    <a:pt x="84904" y="3216445"/>
                  </a:lnTo>
                  <a:cubicBezTo>
                    <a:pt x="81571" y="3218394"/>
                    <a:pt x="78239" y="3220343"/>
                    <a:pt x="74906" y="3222292"/>
                  </a:cubicBezTo>
                  <a:cubicBezTo>
                    <a:pt x="76017" y="3224241"/>
                    <a:pt x="78239" y="3224241"/>
                    <a:pt x="78239" y="3224241"/>
                  </a:cubicBezTo>
                  <a:cubicBezTo>
                    <a:pt x="79350" y="3253476"/>
                    <a:pt x="93790" y="3249578"/>
                    <a:pt x="103788" y="3257374"/>
                  </a:cubicBezTo>
                  <a:cubicBezTo>
                    <a:pt x="108231" y="3261272"/>
                    <a:pt x="113785" y="3263221"/>
                    <a:pt x="117118" y="3261272"/>
                  </a:cubicBezTo>
                  <a:cubicBezTo>
                    <a:pt x="123783" y="3255425"/>
                    <a:pt x="128226" y="3257374"/>
                    <a:pt x="128226" y="3269068"/>
                  </a:cubicBezTo>
                  <a:cubicBezTo>
                    <a:pt x="128226" y="3274915"/>
                    <a:pt x="126004" y="3282711"/>
                    <a:pt x="124894" y="3286609"/>
                  </a:cubicBezTo>
                  <a:cubicBezTo>
                    <a:pt x="132669" y="3286609"/>
                    <a:pt x="144888" y="3292456"/>
                    <a:pt x="151553" y="3284660"/>
                  </a:cubicBezTo>
                  <a:cubicBezTo>
                    <a:pt x="167105" y="3267119"/>
                    <a:pt x="181546" y="3282711"/>
                    <a:pt x="195987" y="3276864"/>
                  </a:cubicBezTo>
                  <a:cubicBezTo>
                    <a:pt x="203762" y="3272966"/>
                    <a:pt x="210427" y="3272966"/>
                    <a:pt x="221536" y="3269068"/>
                  </a:cubicBezTo>
                  <a:cubicBezTo>
                    <a:pt x="227090" y="3276864"/>
                    <a:pt x="232644" y="3274915"/>
                    <a:pt x="233755" y="3265170"/>
                  </a:cubicBezTo>
                  <a:cubicBezTo>
                    <a:pt x="242641" y="3265170"/>
                    <a:pt x="250417" y="3265170"/>
                    <a:pt x="258193" y="3263221"/>
                  </a:cubicBezTo>
                  <a:cubicBezTo>
                    <a:pt x="270412" y="3259323"/>
                    <a:pt x="281520" y="3253476"/>
                    <a:pt x="293739" y="3251527"/>
                  </a:cubicBezTo>
                  <a:cubicBezTo>
                    <a:pt x="301515" y="3249578"/>
                    <a:pt x="310402" y="3253476"/>
                    <a:pt x="319288" y="3251527"/>
                  </a:cubicBezTo>
                  <a:cubicBezTo>
                    <a:pt x="323732" y="3249578"/>
                    <a:pt x="327064" y="3237884"/>
                    <a:pt x="331508" y="3232037"/>
                  </a:cubicBezTo>
                  <a:cubicBezTo>
                    <a:pt x="335951" y="3251527"/>
                    <a:pt x="344838" y="3253476"/>
                    <a:pt x="359278" y="3239833"/>
                  </a:cubicBezTo>
                  <a:cubicBezTo>
                    <a:pt x="353724" y="3232037"/>
                    <a:pt x="347059" y="3226190"/>
                    <a:pt x="341505" y="3220343"/>
                  </a:cubicBezTo>
                  <a:cubicBezTo>
                    <a:pt x="347059" y="3216445"/>
                    <a:pt x="351502" y="3210598"/>
                    <a:pt x="355946" y="3208649"/>
                  </a:cubicBezTo>
                  <a:cubicBezTo>
                    <a:pt x="360389" y="3208649"/>
                    <a:pt x="363722" y="3210598"/>
                    <a:pt x="367054" y="3210598"/>
                  </a:cubicBezTo>
                  <a:cubicBezTo>
                    <a:pt x="370387" y="3210598"/>
                    <a:pt x="373719" y="3210598"/>
                    <a:pt x="377052" y="3208649"/>
                  </a:cubicBezTo>
                  <a:cubicBezTo>
                    <a:pt x="380384" y="3206700"/>
                    <a:pt x="382606" y="3204751"/>
                    <a:pt x="384827" y="3200853"/>
                  </a:cubicBezTo>
                  <a:cubicBezTo>
                    <a:pt x="384827" y="3206700"/>
                    <a:pt x="385938" y="3214496"/>
                    <a:pt x="385938" y="3220343"/>
                  </a:cubicBezTo>
                  <a:cubicBezTo>
                    <a:pt x="385938" y="3226190"/>
                    <a:pt x="383717" y="3232037"/>
                    <a:pt x="382606" y="3237884"/>
                  </a:cubicBezTo>
                  <a:cubicBezTo>
                    <a:pt x="385938" y="3237884"/>
                    <a:pt x="389271" y="3237884"/>
                    <a:pt x="393714" y="3235935"/>
                  </a:cubicBezTo>
                  <a:cubicBezTo>
                    <a:pt x="398157" y="3247629"/>
                    <a:pt x="385938" y="3272966"/>
                    <a:pt x="402601" y="3274915"/>
                  </a:cubicBezTo>
                  <a:cubicBezTo>
                    <a:pt x="401490" y="3282711"/>
                    <a:pt x="400379" y="3288558"/>
                    <a:pt x="399268" y="3296354"/>
                  </a:cubicBezTo>
                  <a:cubicBezTo>
                    <a:pt x="405933" y="3296354"/>
                    <a:pt x="412598" y="3298303"/>
                    <a:pt x="422595" y="3300252"/>
                  </a:cubicBezTo>
                  <a:cubicBezTo>
                    <a:pt x="418152" y="3309997"/>
                    <a:pt x="414820" y="3317793"/>
                    <a:pt x="410376" y="3325589"/>
                  </a:cubicBezTo>
                  <a:cubicBezTo>
                    <a:pt x="413709" y="3323640"/>
                    <a:pt x="417041" y="3323640"/>
                    <a:pt x="423706" y="3321691"/>
                  </a:cubicBezTo>
                  <a:cubicBezTo>
                    <a:pt x="409266" y="3345079"/>
                    <a:pt x="424817" y="3347028"/>
                    <a:pt x="430371" y="3360671"/>
                  </a:cubicBezTo>
                  <a:cubicBezTo>
                    <a:pt x="433704" y="3345079"/>
                    <a:pt x="435925" y="3335334"/>
                    <a:pt x="437036" y="3327538"/>
                  </a:cubicBezTo>
                  <a:cubicBezTo>
                    <a:pt x="442590" y="3337283"/>
                    <a:pt x="449255" y="3348977"/>
                    <a:pt x="455920" y="3362620"/>
                  </a:cubicBezTo>
                  <a:cubicBezTo>
                    <a:pt x="457031" y="3362620"/>
                    <a:pt x="459253" y="3358722"/>
                    <a:pt x="460364" y="3360671"/>
                  </a:cubicBezTo>
                  <a:cubicBezTo>
                    <a:pt x="472583" y="3370416"/>
                    <a:pt x="478137" y="3360671"/>
                    <a:pt x="482580" y="3341181"/>
                  </a:cubicBezTo>
                  <a:cubicBezTo>
                    <a:pt x="483691" y="3337283"/>
                    <a:pt x="489245" y="3335334"/>
                    <a:pt x="490356" y="3333385"/>
                  </a:cubicBezTo>
                  <a:cubicBezTo>
                    <a:pt x="488134" y="3345079"/>
                    <a:pt x="484802" y="3356773"/>
                    <a:pt x="481469" y="3370416"/>
                  </a:cubicBezTo>
                  <a:cubicBezTo>
                    <a:pt x="468139" y="3374314"/>
                    <a:pt x="452588" y="3380161"/>
                    <a:pt x="437036" y="3386008"/>
                  </a:cubicBezTo>
                  <a:cubicBezTo>
                    <a:pt x="422595" y="3391855"/>
                    <a:pt x="408155" y="3401600"/>
                    <a:pt x="392603" y="3405498"/>
                  </a:cubicBezTo>
                  <a:cubicBezTo>
                    <a:pt x="371497" y="3411345"/>
                    <a:pt x="350392" y="3415243"/>
                    <a:pt x="328175" y="3421090"/>
                  </a:cubicBezTo>
                  <a:cubicBezTo>
                    <a:pt x="302626" y="3428886"/>
                    <a:pt x="277077" y="3436682"/>
                    <a:pt x="251528" y="3446427"/>
                  </a:cubicBezTo>
                  <a:cubicBezTo>
                    <a:pt x="230422" y="3454223"/>
                    <a:pt x="210427" y="3465917"/>
                    <a:pt x="189322" y="3473713"/>
                  </a:cubicBezTo>
                  <a:cubicBezTo>
                    <a:pt x="174881" y="3479560"/>
                    <a:pt x="160440" y="3481509"/>
                    <a:pt x="147110" y="3491254"/>
                  </a:cubicBezTo>
                  <a:cubicBezTo>
                    <a:pt x="133780" y="3500999"/>
                    <a:pt x="114896" y="3499050"/>
                    <a:pt x="110453" y="3532183"/>
                  </a:cubicBezTo>
                  <a:cubicBezTo>
                    <a:pt x="102677" y="3524387"/>
                    <a:pt x="97123" y="3528285"/>
                    <a:pt x="96012" y="3541928"/>
                  </a:cubicBezTo>
                  <a:cubicBezTo>
                    <a:pt x="96012" y="3545826"/>
                    <a:pt x="94901" y="3549724"/>
                    <a:pt x="92680" y="3549724"/>
                  </a:cubicBezTo>
                  <a:cubicBezTo>
                    <a:pt x="80460" y="3555571"/>
                    <a:pt x="83793" y="3567265"/>
                    <a:pt x="89347" y="3578959"/>
                  </a:cubicBezTo>
                  <a:cubicBezTo>
                    <a:pt x="96012" y="3592602"/>
                    <a:pt x="96012" y="3606245"/>
                    <a:pt x="94901" y="3621837"/>
                  </a:cubicBezTo>
                  <a:cubicBezTo>
                    <a:pt x="92680" y="3643276"/>
                    <a:pt x="90458" y="3666664"/>
                    <a:pt x="88236" y="3688103"/>
                  </a:cubicBezTo>
                  <a:cubicBezTo>
                    <a:pt x="88236" y="3693950"/>
                    <a:pt x="91569" y="3699797"/>
                    <a:pt x="93790" y="3705644"/>
                  </a:cubicBezTo>
                  <a:lnTo>
                    <a:pt x="97123" y="3717338"/>
                  </a:lnTo>
                  <a:lnTo>
                    <a:pt x="97123" y="3750471"/>
                  </a:lnTo>
                  <a:cubicBezTo>
                    <a:pt x="101566" y="3750471"/>
                    <a:pt x="107120" y="3748522"/>
                    <a:pt x="112674" y="3748522"/>
                  </a:cubicBezTo>
                  <a:cubicBezTo>
                    <a:pt x="112674" y="3748522"/>
                    <a:pt x="112674" y="3750471"/>
                    <a:pt x="113785" y="3750471"/>
                  </a:cubicBezTo>
                  <a:cubicBezTo>
                    <a:pt x="110453" y="3752420"/>
                    <a:pt x="108231" y="3754370"/>
                    <a:pt x="104899" y="3758267"/>
                  </a:cubicBezTo>
                  <a:cubicBezTo>
                    <a:pt x="111564" y="3771911"/>
                    <a:pt x="99345" y="3806992"/>
                    <a:pt x="126004" y="3799197"/>
                  </a:cubicBezTo>
                  <a:cubicBezTo>
                    <a:pt x="118229" y="3810890"/>
                    <a:pt x="113785" y="3818687"/>
                    <a:pt x="110453" y="3822584"/>
                  </a:cubicBezTo>
                  <a:cubicBezTo>
                    <a:pt x="112674" y="3832329"/>
                    <a:pt x="114896" y="3838176"/>
                    <a:pt x="116007" y="3844024"/>
                  </a:cubicBezTo>
                  <a:cubicBezTo>
                    <a:pt x="111564" y="3849871"/>
                    <a:pt x="108231" y="3855718"/>
                    <a:pt x="104899" y="3859616"/>
                  </a:cubicBezTo>
                  <a:cubicBezTo>
                    <a:pt x="109342" y="3867411"/>
                    <a:pt x="113785" y="3873259"/>
                    <a:pt x="116007" y="3879106"/>
                  </a:cubicBezTo>
                  <a:cubicBezTo>
                    <a:pt x="120450" y="3871310"/>
                    <a:pt x="124894" y="3863514"/>
                    <a:pt x="129337" y="3863514"/>
                  </a:cubicBezTo>
                  <a:cubicBezTo>
                    <a:pt x="133780" y="3863514"/>
                    <a:pt x="139334" y="3877157"/>
                    <a:pt x="144888" y="3884953"/>
                  </a:cubicBezTo>
                  <a:cubicBezTo>
                    <a:pt x="144888" y="3886902"/>
                    <a:pt x="141556" y="3888851"/>
                    <a:pt x="140445" y="3888851"/>
                  </a:cubicBezTo>
                  <a:cubicBezTo>
                    <a:pt x="132669" y="3873259"/>
                    <a:pt x="124894" y="3871310"/>
                    <a:pt x="117118" y="3888851"/>
                  </a:cubicBezTo>
                  <a:cubicBezTo>
                    <a:pt x="117118" y="3888851"/>
                    <a:pt x="116007" y="3888851"/>
                    <a:pt x="116007" y="3886902"/>
                  </a:cubicBezTo>
                  <a:cubicBezTo>
                    <a:pt x="116007" y="3884953"/>
                    <a:pt x="116007" y="3884953"/>
                    <a:pt x="114896" y="3883004"/>
                  </a:cubicBezTo>
                  <a:cubicBezTo>
                    <a:pt x="110453" y="3890800"/>
                    <a:pt x="111564" y="3896646"/>
                    <a:pt x="117118" y="3902494"/>
                  </a:cubicBezTo>
                  <a:cubicBezTo>
                    <a:pt x="124894" y="3910289"/>
                    <a:pt x="123783" y="3916137"/>
                    <a:pt x="119339" y="3925882"/>
                  </a:cubicBezTo>
                  <a:cubicBezTo>
                    <a:pt x="121561" y="3927831"/>
                    <a:pt x="124894" y="3931729"/>
                    <a:pt x="124894" y="3933678"/>
                  </a:cubicBezTo>
                  <a:cubicBezTo>
                    <a:pt x="124894" y="3943423"/>
                    <a:pt x="136002" y="3949270"/>
                    <a:pt x="127115" y="3960964"/>
                  </a:cubicBezTo>
                  <a:cubicBezTo>
                    <a:pt x="131559" y="3970709"/>
                    <a:pt x="133780" y="3980454"/>
                    <a:pt x="143778" y="3984352"/>
                  </a:cubicBezTo>
                  <a:cubicBezTo>
                    <a:pt x="152664" y="3988250"/>
                    <a:pt x="154886" y="3980454"/>
                    <a:pt x="160440" y="3978505"/>
                  </a:cubicBezTo>
                  <a:cubicBezTo>
                    <a:pt x="165994" y="3976556"/>
                    <a:pt x="172659" y="3982402"/>
                    <a:pt x="178213" y="3984352"/>
                  </a:cubicBezTo>
                  <a:cubicBezTo>
                    <a:pt x="180435" y="3984352"/>
                    <a:pt x="182657" y="3978505"/>
                    <a:pt x="182657" y="3976556"/>
                  </a:cubicBezTo>
                  <a:cubicBezTo>
                    <a:pt x="190432" y="3978505"/>
                    <a:pt x="198208" y="3982402"/>
                    <a:pt x="204873" y="3980454"/>
                  </a:cubicBezTo>
                  <a:cubicBezTo>
                    <a:pt x="214871" y="3978505"/>
                    <a:pt x="220425" y="3984352"/>
                    <a:pt x="221536" y="3999944"/>
                  </a:cubicBezTo>
                  <a:cubicBezTo>
                    <a:pt x="222646" y="4017485"/>
                    <a:pt x="228201" y="4019434"/>
                    <a:pt x="235976" y="4017485"/>
                  </a:cubicBezTo>
                  <a:cubicBezTo>
                    <a:pt x="242641" y="4015536"/>
                    <a:pt x="248195" y="4011638"/>
                    <a:pt x="254860" y="4009689"/>
                  </a:cubicBezTo>
                  <a:cubicBezTo>
                    <a:pt x="251528" y="4003842"/>
                    <a:pt x="247085" y="3997995"/>
                    <a:pt x="241531" y="3990199"/>
                  </a:cubicBezTo>
                  <a:cubicBezTo>
                    <a:pt x="247085" y="3988250"/>
                    <a:pt x="252639" y="3984352"/>
                    <a:pt x="257082" y="3984352"/>
                  </a:cubicBezTo>
                  <a:cubicBezTo>
                    <a:pt x="265969" y="3982402"/>
                    <a:pt x="273745" y="3980454"/>
                    <a:pt x="282631" y="3980454"/>
                  </a:cubicBezTo>
                  <a:cubicBezTo>
                    <a:pt x="285964" y="3980454"/>
                    <a:pt x="289296" y="3984352"/>
                    <a:pt x="292629" y="3990199"/>
                  </a:cubicBezTo>
                  <a:cubicBezTo>
                    <a:pt x="278188" y="3990199"/>
                    <a:pt x="264858" y="3990199"/>
                    <a:pt x="254860" y="4009689"/>
                  </a:cubicBezTo>
                  <a:cubicBezTo>
                    <a:pt x="258193" y="4011638"/>
                    <a:pt x="262636" y="4013587"/>
                    <a:pt x="265969" y="4013587"/>
                  </a:cubicBezTo>
                  <a:cubicBezTo>
                    <a:pt x="284853" y="4011638"/>
                    <a:pt x="304848" y="4009689"/>
                    <a:pt x="323732" y="4007740"/>
                  </a:cubicBezTo>
                  <a:cubicBezTo>
                    <a:pt x="342616" y="4005791"/>
                    <a:pt x="360389" y="4001893"/>
                    <a:pt x="380384" y="3999944"/>
                  </a:cubicBezTo>
                  <a:cubicBezTo>
                    <a:pt x="385938" y="4040873"/>
                    <a:pt x="391492" y="4079853"/>
                    <a:pt x="395936" y="4118833"/>
                  </a:cubicBezTo>
                  <a:cubicBezTo>
                    <a:pt x="393714" y="4120782"/>
                    <a:pt x="391492" y="4122731"/>
                    <a:pt x="389271" y="4122731"/>
                  </a:cubicBezTo>
                  <a:cubicBezTo>
                    <a:pt x="392603" y="4130527"/>
                    <a:pt x="397046" y="4138323"/>
                    <a:pt x="398157" y="4146119"/>
                  </a:cubicBezTo>
                  <a:cubicBezTo>
                    <a:pt x="399268" y="4157813"/>
                    <a:pt x="398157" y="4169507"/>
                    <a:pt x="398157" y="4177303"/>
                  </a:cubicBezTo>
                  <a:cubicBezTo>
                    <a:pt x="405933" y="4181201"/>
                    <a:pt x="410376" y="4183150"/>
                    <a:pt x="415930" y="4185099"/>
                  </a:cubicBezTo>
                  <a:cubicBezTo>
                    <a:pt x="414820" y="4185099"/>
                    <a:pt x="413709" y="4187048"/>
                    <a:pt x="411487" y="4187048"/>
                  </a:cubicBezTo>
                  <a:cubicBezTo>
                    <a:pt x="412598" y="4200691"/>
                    <a:pt x="414820" y="4216283"/>
                    <a:pt x="415930" y="4235773"/>
                  </a:cubicBezTo>
                  <a:lnTo>
                    <a:pt x="433704" y="4235773"/>
                  </a:lnTo>
                  <a:cubicBezTo>
                    <a:pt x="437036" y="4235773"/>
                    <a:pt x="440369" y="4239671"/>
                    <a:pt x="441480" y="4241620"/>
                  </a:cubicBezTo>
                  <a:cubicBezTo>
                    <a:pt x="445923" y="4265008"/>
                    <a:pt x="455920" y="4272804"/>
                    <a:pt x="469250" y="4266957"/>
                  </a:cubicBezTo>
                  <a:cubicBezTo>
                    <a:pt x="474804" y="4265008"/>
                    <a:pt x="481469" y="4265008"/>
                    <a:pt x="487023" y="4265008"/>
                  </a:cubicBezTo>
                  <a:lnTo>
                    <a:pt x="500353" y="4265008"/>
                  </a:lnTo>
                  <a:cubicBezTo>
                    <a:pt x="504797" y="4265008"/>
                    <a:pt x="509240" y="4263059"/>
                    <a:pt x="513683" y="4261110"/>
                  </a:cubicBezTo>
                  <a:cubicBezTo>
                    <a:pt x="514794" y="4255263"/>
                    <a:pt x="514794" y="4249416"/>
                    <a:pt x="515905" y="4241620"/>
                  </a:cubicBezTo>
                  <a:cubicBezTo>
                    <a:pt x="519238" y="4241620"/>
                    <a:pt x="521459" y="4239671"/>
                    <a:pt x="524792" y="4239671"/>
                  </a:cubicBezTo>
                  <a:cubicBezTo>
                    <a:pt x="545897" y="4235773"/>
                    <a:pt x="568114" y="4229926"/>
                    <a:pt x="590330" y="4226028"/>
                  </a:cubicBezTo>
                  <a:cubicBezTo>
                    <a:pt x="590330" y="4226028"/>
                    <a:pt x="591441" y="4229926"/>
                    <a:pt x="592552" y="4235773"/>
                  </a:cubicBezTo>
                  <a:cubicBezTo>
                    <a:pt x="589220" y="4237722"/>
                    <a:pt x="586998" y="4239671"/>
                    <a:pt x="584776" y="4241620"/>
                  </a:cubicBezTo>
                  <a:cubicBezTo>
                    <a:pt x="593663" y="4257212"/>
                    <a:pt x="605882" y="4259161"/>
                    <a:pt x="613658" y="4247467"/>
                  </a:cubicBezTo>
                  <a:cubicBezTo>
                    <a:pt x="609215" y="4241620"/>
                    <a:pt x="605882" y="4237722"/>
                    <a:pt x="600328" y="4231875"/>
                  </a:cubicBezTo>
                  <a:lnTo>
                    <a:pt x="603660" y="4226028"/>
                  </a:lnTo>
                  <a:lnTo>
                    <a:pt x="612547" y="4226028"/>
                  </a:lnTo>
                  <a:lnTo>
                    <a:pt x="612547" y="4224079"/>
                  </a:lnTo>
                  <a:cubicBezTo>
                    <a:pt x="616990" y="4226028"/>
                    <a:pt x="620323" y="4229926"/>
                    <a:pt x="624766" y="4224079"/>
                  </a:cubicBezTo>
                  <a:lnTo>
                    <a:pt x="629209" y="4224079"/>
                  </a:lnTo>
                  <a:lnTo>
                    <a:pt x="668088" y="4227977"/>
                  </a:lnTo>
                  <a:cubicBezTo>
                    <a:pt x="672532" y="4227977"/>
                    <a:pt x="674753" y="4226028"/>
                    <a:pt x="676975" y="4222130"/>
                  </a:cubicBezTo>
                  <a:cubicBezTo>
                    <a:pt x="682529" y="4237722"/>
                    <a:pt x="686973" y="4251365"/>
                    <a:pt x="692527" y="4268906"/>
                  </a:cubicBezTo>
                  <a:cubicBezTo>
                    <a:pt x="691416" y="4268906"/>
                    <a:pt x="689194" y="4270855"/>
                    <a:pt x="686973" y="4270855"/>
                  </a:cubicBezTo>
                  <a:cubicBezTo>
                    <a:pt x="701413" y="4311784"/>
                    <a:pt x="710300" y="4354662"/>
                    <a:pt x="696970" y="4401438"/>
                  </a:cubicBezTo>
                  <a:cubicBezTo>
                    <a:pt x="698081" y="4417030"/>
                    <a:pt x="700302" y="4432622"/>
                    <a:pt x="701413" y="4452112"/>
                  </a:cubicBezTo>
                  <a:lnTo>
                    <a:pt x="712522" y="4452112"/>
                  </a:lnTo>
                  <a:cubicBezTo>
                    <a:pt x="710300" y="4461857"/>
                    <a:pt x="708078" y="4467704"/>
                    <a:pt x="706967" y="4473551"/>
                  </a:cubicBezTo>
                  <a:cubicBezTo>
                    <a:pt x="706967" y="4483296"/>
                    <a:pt x="719187" y="4487194"/>
                    <a:pt x="710300" y="4500837"/>
                  </a:cubicBezTo>
                  <a:lnTo>
                    <a:pt x="712522" y="4508633"/>
                  </a:lnTo>
                  <a:cubicBezTo>
                    <a:pt x="723630" y="4533970"/>
                    <a:pt x="735849" y="4557358"/>
                    <a:pt x="748068" y="4586593"/>
                  </a:cubicBezTo>
                  <a:cubicBezTo>
                    <a:pt x="739181" y="4594390"/>
                    <a:pt x="731406" y="4602185"/>
                    <a:pt x="721408" y="4609982"/>
                  </a:cubicBezTo>
                  <a:cubicBezTo>
                    <a:pt x="731406" y="4611930"/>
                    <a:pt x="732517" y="4621675"/>
                    <a:pt x="729184" y="4635318"/>
                  </a:cubicBezTo>
                  <a:cubicBezTo>
                    <a:pt x="728073" y="4639217"/>
                    <a:pt x="730295" y="4648961"/>
                    <a:pt x="731406" y="4650911"/>
                  </a:cubicBezTo>
                  <a:cubicBezTo>
                    <a:pt x="743625" y="4656757"/>
                    <a:pt x="754733" y="4678196"/>
                    <a:pt x="769174" y="4670400"/>
                  </a:cubicBezTo>
                  <a:cubicBezTo>
                    <a:pt x="769174" y="4674298"/>
                    <a:pt x="768063" y="4680146"/>
                    <a:pt x="766952" y="4682095"/>
                  </a:cubicBezTo>
                  <a:cubicBezTo>
                    <a:pt x="758066" y="4689890"/>
                    <a:pt x="749179" y="4695738"/>
                    <a:pt x="740292" y="4703533"/>
                  </a:cubicBezTo>
                  <a:lnTo>
                    <a:pt x="753622" y="4715228"/>
                  </a:lnTo>
                  <a:cubicBezTo>
                    <a:pt x="755844" y="4709381"/>
                    <a:pt x="756955" y="4703533"/>
                    <a:pt x="759176" y="4697687"/>
                  </a:cubicBezTo>
                  <a:cubicBezTo>
                    <a:pt x="765841" y="4703533"/>
                    <a:pt x="771396" y="4707432"/>
                    <a:pt x="778060" y="4713278"/>
                  </a:cubicBezTo>
                  <a:cubicBezTo>
                    <a:pt x="774728" y="4717177"/>
                    <a:pt x="772506" y="4719125"/>
                    <a:pt x="770285" y="4721074"/>
                  </a:cubicBezTo>
                  <a:cubicBezTo>
                    <a:pt x="772506" y="4723024"/>
                    <a:pt x="774728" y="4726922"/>
                    <a:pt x="778060" y="4728871"/>
                  </a:cubicBezTo>
                  <a:cubicBezTo>
                    <a:pt x="781393" y="4730141"/>
                    <a:pt x="784725" y="4728871"/>
                    <a:pt x="786947" y="4730141"/>
                  </a:cubicBezTo>
                  <a:cubicBezTo>
                    <a:pt x="792501" y="4721074"/>
                    <a:pt x="796944" y="4709381"/>
                    <a:pt x="802499" y="4703533"/>
                  </a:cubicBezTo>
                  <a:cubicBezTo>
                    <a:pt x="809164" y="4697687"/>
                    <a:pt x="990229" y="4664553"/>
                    <a:pt x="996894" y="4662604"/>
                  </a:cubicBezTo>
                  <a:cubicBezTo>
                    <a:pt x="1005780" y="4660655"/>
                    <a:pt x="1015778" y="4662604"/>
                    <a:pt x="1024664" y="4664553"/>
                  </a:cubicBezTo>
                  <a:lnTo>
                    <a:pt x="1001337" y="4682095"/>
                  </a:lnTo>
                  <a:lnTo>
                    <a:pt x="1004669" y="4693789"/>
                  </a:lnTo>
                  <a:cubicBezTo>
                    <a:pt x="1015778" y="4691839"/>
                    <a:pt x="1024664" y="4691839"/>
                    <a:pt x="1033551" y="4687942"/>
                  </a:cubicBezTo>
                  <a:cubicBezTo>
                    <a:pt x="1039105" y="4685992"/>
                    <a:pt x="1047992" y="4687942"/>
                    <a:pt x="1049103" y="4672350"/>
                  </a:cubicBezTo>
                  <a:cubicBezTo>
                    <a:pt x="1056878" y="4682095"/>
                    <a:pt x="1064654" y="4684043"/>
                    <a:pt x="1074651" y="4676247"/>
                  </a:cubicBezTo>
                  <a:cubicBezTo>
                    <a:pt x="1080206" y="4672350"/>
                    <a:pt x="1086871" y="4672350"/>
                    <a:pt x="1092425" y="4670400"/>
                  </a:cubicBezTo>
                  <a:cubicBezTo>
                    <a:pt x="1105755" y="4668452"/>
                    <a:pt x="1119085" y="4666503"/>
                    <a:pt x="1132415" y="4662604"/>
                  </a:cubicBezTo>
                  <a:lnTo>
                    <a:pt x="1145745" y="4662604"/>
                  </a:lnTo>
                  <a:cubicBezTo>
                    <a:pt x="1146855" y="4658707"/>
                    <a:pt x="1146855" y="4652860"/>
                    <a:pt x="1146855" y="4652860"/>
                  </a:cubicBezTo>
                  <a:cubicBezTo>
                    <a:pt x="1159075" y="4652860"/>
                    <a:pt x="1169072" y="4654808"/>
                    <a:pt x="1180180" y="4654808"/>
                  </a:cubicBezTo>
                  <a:cubicBezTo>
                    <a:pt x="1192399" y="4654808"/>
                    <a:pt x="1197953" y="4641165"/>
                    <a:pt x="1193510" y="4619726"/>
                  </a:cubicBezTo>
                  <a:cubicBezTo>
                    <a:pt x="1196843" y="4619726"/>
                    <a:pt x="1201286" y="4621675"/>
                    <a:pt x="1203508" y="4621675"/>
                  </a:cubicBezTo>
                  <a:cubicBezTo>
                    <a:pt x="1204618" y="4629472"/>
                    <a:pt x="1203508" y="4639217"/>
                    <a:pt x="1205729" y="4641165"/>
                  </a:cubicBezTo>
                  <a:cubicBezTo>
                    <a:pt x="1209062" y="4645063"/>
                    <a:pt x="1214616" y="4645063"/>
                    <a:pt x="1219059" y="4643114"/>
                  </a:cubicBezTo>
                  <a:cubicBezTo>
                    <a:pt x="1224613" y="4641165"/>
                    <a:pt x="1231278" y="4631420"/>
                    <a:pt x="1233500" y="4635318"/>
                  </a:cubicBezTo>
                  <a:cubicBezTo>
                    <a:pt x="1244608" y="4650911"/>
                    <a:pt x="1252384" y="4637268"/>
                    <a:pt x="1257938" y="4629472"/>
                  </a:cubicBezTo>
                  <a:cubicBezTo>
                    <a:pt x="1262381" y="4631420"/>
                    <a:pt x="1264603" y="4637268"/>
                    <a:pt x="1266825" y="4635318"/>
                  </a:cubicBezTo>
                  <a:cubicBezTo>
                    <a:pt x="1272379" y="4633369"/>
                    <a:pt x="1279044" y="4631420"/>
                    <a:pt x="1284598" y="4629472"/>
                  </a:cubicBezTo>
                  <a:cubicBezTo>
                    <a:pt x="1296817" y="4623625"/>
                    <a:pt x="1310147" y="4619726"/>
                    <a:pt x="1322366" y="4619726"/>
                  </a:cubicBezTo>
                  <a:cubicBezTo>
                    <a:pt x="1339029" y="4617777"/>
                    <a:pt x="1354580" y="4609982"/>
                    <a:pt x="1371243" y="4608033"/>
                  </a:cubicBezTo>
                  <a:cubicBezTo>
                    <a:pt x="1379018" y="4606083"/>
                    <a:pt x="1386794" y="4609982"/>
                    <a:pt x="1394570" y="4611930"/>
                  </a:cubicBezTo>
                  <a:cubicBezTo>
                    <a:pt x="1396792" y="4611930"/>
                    <a:pt x="1400124" y="4611930"/>
                    <a:pt x="1400124" y="4609982"/>
                  </a:cubicBezTo>
                  <a:cubicBezTo>
                    <a:pt x="1400124" y="4590491"/>
                    <a:pt x="1417897" y="4600236"/>
                    <a:pt x="1415676" y="4578797"/>
                  </a:cubicBezTo>
                  <a:cubicBezTo>
                    <a:pt x="1417897" y="4580747"/>
                    <a:pt x="1420119" y="4580747"/>
                    <a:pt x="1421230" y="4584644"/>
                  </a:cubicBezTo>
                  <a:cubicBezTo>
                    <a:pt x="1424562" y="4590491"/>
                    <a:pt x="1426784" y="4596338"/>
                    <a:pt x="1430116" y="4602185"/>
                  </a:cubicBezTo>
                  <a:cubicBezTo>
                    <a:pt x="1430116" y="4594390"/>
                    <a:pt x="1430116" y="4588542"/>
                    <a:pt x="1429006" y="4580747"/>
                  </a:cubicBezTo>
                  <a:cubicBezTo>
                    <a:pt x="1440114" y="4590491"/>
                    <a:pt x="1451222" y="4600236"/>
                    <a:pt x="1458998" y="4608033"/>
                  </a:cubicBezTo>
                  <a:cubicBezTo>
                    <a:pt x="1466774" y="4598287"/>
                    <a:pt x="1473439" y="4594390"/>
                    <a:pt x="1477882" y="4584644"/>
                  </a:cubicBezTo>
                  <a:cubicBezTo>
                    <a:pt x="1482325" y="4572950"/>
                    <a:pt x="1481215" y="4571001"/>
                    <a:pt x="1488990" y="4580747"/>
                  </a:cubicBezTo>
                  <a:cubicBezTo>
                    <a:pt x="1487880" y="4582695"/>
                    <a:pt x="1485658" y="4584644"/>
                    <a:pt x="1483436" y="4588542"/>
                  </a:cubicBezTo>
                  <a:cubicBezTo>
                    <a:pt x="1496766" y="4582695"/>
                    <a:pt x="1508985" y="4571001"/>
                    <a:pt x="1522315" y="4572950"/>
                  </a:cubicBezTo>
                  <a:cubicBezTo>
                    <a:pt x="1535645" y="4572950"/>
                    <a:pt x="1548975" y="4576848"/>
                    <a:pt x="1561194" y="4563205"/>
                  </a:cubicBezTo>
                  <a:cubicBezTo>
                    <a:pt x="1562305" y="4569052"/>
                    <a:pt x="1562305" y="4574899"/>
                    <a:pt x="1564527" y="4576848"/>
                  </a:cubicBezTo>
                  <a:cubicBezTo>
                    <a:pt x="1567859" y="4580747"/>
                    <a:pt x="1573413" y="4582695"/>
                    <a:pt x="1574524" y="4580747"/>
                  </a:cubicBezTo>
                  <a:cubicBezTo>
                    <a:pt x="1581189" y="4563205"/>
                    <a:pt x="1592297" y="4565155"/>
                    <a:pt x="1598962" y="4574899"/>
                  </a:cubicBezTo>
                  <a:cubicBezTo>
                    <a:pt x="1607849" y="4586593"/>
                    <a:pt x="1613403" y="4576848"/>
                    <a:pt x="1621179" y="4574899"/>
                  </a:cubicBezTo>
                  <a:cubicBezTo>
                    <a:pt x="1614514" y="4569052"/>
                    <a:pt x="1608960" y="4563205"/>
                    <a:pt x="1603406" y="4559307"/>
                  </a:cubicBezTo>
                  <a:cubicBezTo>
                    <a:pt x="1604516" y="4557358"/>
                    <a:pt x="1604516" y="4555409"/>
                    <a:pt x="1605627" y="4553460"/>
                  </a:cubicBezTo>
                  <a:cubicBezTo>
                    <a:pt x="1608960" y="4555409"/>
                    <a:pt x="1613403" y="4557358"/>
                    <a:pt x="1616736" y="4561256"/>
                  </a:cubicBezTo>
                  <a:cubicBezTo>
                    <a:pt x="1617847" y="4553460"/>
                    <a:pt x="1620068" y="4547613"/>
                    <a:pt x="1621179" y="4541766"/>
                  </a:cubicBezTo>
                  <a:cubicBezTo>
                    <a:pt x="1632287" y="4551512"/>
                    <a:pt x="1642285" y="4559307"/>
                    <a:pt x="1654504" y="4545664"/>
                  </a:cubicBezTo>
                  <a:cubicBezTo>
                    <a:pt x="1656725" y="4543715"/>
                    <a:pt x="1665612" y="4532021"/>
                    <a:pt x="1663390" y="4551512"/>
                  </a:cubicBezTo>
                  <a:cubicBezTo>
                    <a:pt x="1657836" y="4557358"/>
                    <a:pt x="1652282" y="4563205"/>
                    <a:pt x="1646728" y="4567103"/>
                  </a:cubicBezTo>
                  <a:cubicBezTo>
                    <a:pt x="1646728" y="4569052"/>
                    <a:pt x="1647839" y="4569052"/>
                    <a:pt x="1647839" y="4571001"/>
                  </a:cubicBezTo>
                  <a:cubicBezTo>
                    <a:pt x="1654504" y="4569052"/>
                    <a:pt x="1662280" y="4567103"/>
                    <a:pt x="1670055" y="4565155"/>
                  </a:cubicBezTo>
                  <a:cubicBezTo>
                    <a:pt x="1667834" y="4559307"/>
                    <a:pt x="1666723" y="4555409"/>
                    <a:pt x="1665612" y="4551512"/>
                  </a:cubicBezTo>
                  <a:cubicBezTo>
                    <a:pt x="1673388" y="4553460"/>
                    <a:pt x="1682274" y="4555409"/>
                    <a:pt x="1690050" y="4553460"/>
                  </a:cubicBezTo>
                  <a:cubicBezTo>
                    <a:pt x="1706713" y="4551512"/>
                    <a:pt x="1718932" y="4522277"/>
                    <a:pt x="1738927" y="4533970"/>
                  </a:cubicBezTo>
                  <a:cubicBezTo>
                    <a:pt x="1745592" y="4537868"/>
                    <a:pt x="1761143" y="4533970"/>
                    <a:pt x="1762254" y="4508633"/>
                  </a:cubicBezTo>
                  <a:cubicBezTo>
                    <a:pt x="1762254" y="4514480"/>
                    <a:pt x="1762254" y="4522277"/>
                    <a:pt x="1763365" y="4526174"/>
                  </a:cubicBezTo>
                  <a:cubicBezTo>
                    <a:pt x="1774473" y="4520327"/>
                    <a:pt x="1784471" y="4514480"/>
                    <a:pt x="1795579" y="4508633"/>
                  </a:cubicBezTo>
                  <a:cubicBezTo>
                    <a:pt x="1795579" y="4510582"/>
                    <a:pt x="1793357" y="4516429"/>
                    <a:pt x="1794468" y="4520327"/>
                  </a:cubicBezTo>
                  <a:cubicBezTo>
                    <a:pt x="1794468" y="4526174"/>
                    <a:pt x="1796690" y="4532021"/>
                    <a:pt x="1798911" y="4535919"/>
                  </a:cubicBezTo>
                  <a:cubicBezTo>
                    <a:pt x="1800022" y="4537868"/>
                    <a:pt x="1805576" y="4535919"/>
                    <a:pt x="1805576" y="4533970"/>
                  </a:cubicBezTo>
                  <a:cubicBezTo>
                    <a:pt x="1807798" y="4516429"/>
                    <a:pt x="1815574" y="4518378"/>
                    <a:pt x="1823350" y="4518378"/>
                  </a:cubicBezTo>
                  <a:cubicBezTo>
                    <a:pt x="1830014" y="4518378"/>
                    <a:pt x="1837790" y="4516429"/>
                    <a:pt x="1845566" y="4514480"/>
                  </a:cubicBezTo>
                  <a:cubicBezTo>
                    <a:pt x="1848899" y="4504735"/>
                    <a:pt x="1851120" y="4489143"/>
                    <a:pt x="1862229" y="4508633"/>
                  </a:cubicBezTo>
                  <a:cubicBezTo>
                    <a:pt x="1866672" y="4516429"/>
                    <a:pt x="1877780" y="4514480"/>
                    <a:pt x="1878891" y="4498888"/>
                  </a:cubicBezTo>
                  <a:lnTo>
                    <a:pt x="1925546" y="4498888"/>
                  </a:lnTo>
                  <a:lnTo>
                    <a:pt x="1925546" y="4502787"/>
                  </a:lnTo>
                  <a:cubicBezTo>
                    <a:pt x="1931100" y="4500837"/>
                    <a:pt x="1936654" y="4496939"/>
                    <a:pt x="1941097" y="4494990"/>
                  </a:cubicBezTo>
                  <a:cubicBezTo>
                    <a:pt x="1944430" y="4504735"/>
                    <a:pt x="1947762" y="4514480"/>
                    <a:pt x="1952206" y="4526174"/>
                  </a:cubicBezTo>
                  <a:cubicBezTo>
                    <a:pt x="1959981" y="4489143"/>
                    <a:pt x="1968868" y="4481347"/>
                    <a:pt x="1984420" y="4494990"/>
                  </a:cubicBezTo>
                  <a:cubicBezTo>
                    <a:pt x="1986641" y="4496939"/>
                    <a:pt x="1986641" y="4506684"/>
                    <a:pt x="1987752" y="4514480"/>
                  </a:cubicBezTo>
                  <a:cubicBezTo>
                    <a:pt x="1988863" y="4512531"/>
                    <a:pt x="1995528" y="4508633"/>
                    <a:pt x="1995528" y="4506684"/>
                  </a:cubicBezTo>
                  <a:cubicBezTo>
                    <a:pt x="1994417" y="4491092"/>
                    <a:pt x="2006636" y="4502787"/>
                    <a:pt x="2005525" y="4491092"/>
                  </a:cubicBezTo>
                  <a:cubicBezTo>
                    <a:pt x="2015523" y="4498888"/>
                    <a:pt x="2017745" y="4487194"/>
                    <a:pt x="2019966" y="4479398"/>
                  </a:cubicBezTo>
                  <a:cubicBezTo>
                    <a:pt x="2015523" y="4473551"/>
                    <a:pt x="2013301" y="4469653"/>
                    <a:pt x="2009969" y="4463806"/>
                  </a:cubicBezTo>
                  <a:cubicBezTo>
                    <a:pt x="2011080" y="4461857"/>
                    <a:pt x="2011080" y="4459908"/>
                    <a:pt x="2012190" y="4457959"/>
                  </a:cubicBezTo>
                  <a:cubicBezTo>
                    <a:pt x="2021077" y="4467704"/>
                    <a:pt x="2029963" y="4477449"/>
                    <a:pt x="2035518" y="4483296"/>
                  </a:cubicBezTo>
                  <a:cubicBezTo>
                    <a:pt x="2044404" y="4481347"/>
                    <a:pt x="2052180" y="4481347"/>
                    <a:pt x="2059956" y="4479398"/>
                  </a:cubicBezTo>
                  <a:cubicBezTo>
                    <a:pt x="2067732" y="4477449"/>
                    <a:pt x="2075508" y="4471602"/>
                    <a:pt x="2084394" y="4467704"/>
                  </a:cubicBezTo>
                  <a:cubicBezTo>
                    <a:pt x="2085505" y="4471602"/>
                    <a:pt x="2086616" y="4473551"/>
                    <a:pt x="2087727" y="4477449"/>
                  </a:cubicBezTo>
                  <a:cubicBezTo>
                    <a:pt x="2091059" y="4469653"/>
                    <a:pt x="2093281" y="4461857"/>
                    <a:pt x="2097724" y="4448214"/>
                  </a:cubicBezTo>
                  <a:lnTo>
                    <a:pt x="2097724" y="4479398"/>
                  </a:lnTo>
                  <a:cubicBezTo>
                    <a:pt x="2107722" y="4467704"/>
                    <a:pt x="2115497" y="4457959"/>
                    <a:pt x="2122162" y="4448214"/>
                  </a:cubicBezTo>
                  <a:cubicBezTo>
                    <a:pt x="2126606" y="4461857"/>
                    <a:pt x="2129938" y="4475500"/>
                    <a:pt x="2133271" y="4487194"/>
                  </a:cubicBezTo>
                  <a:cubicBezTo>
                    <a:pt x="2134382" y="4487194"/>
                    <a:pt x="2134382" y="4485245"/>
                    <a:pt x="2135492" y="4485245"/>
                  </a:cubicBezTo>
                  <a:cubicBezTo>
                    <a:pt x="2134382" y="4477449"/>
                    <a:pt x="2133271" y="4469653"/>
                    <a:pt x="2131049" y="4459908"/>
                  </a:cubicBezTo>
                  <a:lnTo>
                    <a:pt x="2187701" y="4459908"/>
                  </a:lnTo>
                  <a:cubicBezTo>
                    <a:pt x="2193255" y="4442367"/>
                    <a:pt x="2205474" y="4440418"/>
                    <a:pt x="2215472" y="4457959"/>
                  </a:cubicBezTo>
                  <a:cubicBezTo>
                    <a:pt x="2229913" y="4483296"/>
                    <a:pt x="2232134" y="4483296"/>
                    <a:pt x="2241021" y="4446265"/>
                  </a:cubicBezTo>
                  <a:cubicBezTo>
                    <a:pt x="2245464" y="4450163"/>
                    <a:pt x="2249908" y="4454061"/>
                    <a:pt x="2255462" y="4459908"/>
                  </a:cubicBezTo>
                  <a:cubicBezTo>
                    <a:pt x="2262127" y="4434571"/>
                    <a:pt x="2273235" y="4434571"/>
                    <a:pt x="2286565" y="4442367"/>
                  </a:cubicBezTo>
                  <a:cubicBezTo>
                    <a:pt x="2293230" y="4446265"/>
                    <a:pt x="2301006" y="4438469"/>
                    <a:pt x="2308782" y="4434571"/>
                  </a:cubicBezTo>
                  <a:lnTo>
                    <a:pt x="2314336" y="4444316"/>
                  </a:lnTo>
                  <a:cubicBezTo>
                    <a:pt x="2321001" y="4440418"/>
                    <a:pt x="2326555" y="4438469"/>
                    <a:pt x="2332109" y="4434571"/>
                  </a:cubicBezTo>
                  <a:cubicBezTo>
                    <a:pt x="2333220" y="4440418"/>
                    <a:pt x="2333220" y="4444316"/>
                    <a:pt x="2334331" y="4454061"/>
                  </a:cubicBezTo>
                  <a:cubicBezTo>
                    <a:pt x="2338774" y="4446265"/>
                    <a:pt x="2342106" y="4438469"/>
                    <a:pt x="2347660" y="4428724"/>
                  </a:cubicBezTo>
                  <a:cubicBezTo>
                    <a:pt x="2352104" y="4438469"/>
                    <a:pt x="2355436" y="4448214"/>
                    <a:pt x="2359879" y="4457959"/>
                  </a:cubicBezTo>
                  <a:cubicBezTo>
                    <a:pt x="2367655" y="4457959"/>
                    <a:pt x="2379875" y="4469653"/>
                    <a:pt x="2382096" y="4438469"/>
                  </a:cubicBezTo>
                  <a:cubicBezTo>
                    <a:pt x="2382096" y="4434571"/>
                    <a:pt x="2388761" y="4428724"/>
                    <a:pt x="2392094" y="4426775"/>
                  </a:cubicBezTo>
                  <a:cubicBezTo>
                    <a:pt x="2398758" y="4424826"/>
                    <a:pt x="2405424" y="4422877"/>
                    <a:pt x="2412089" y="4422877"/>
                  </a:cubicBezTo>
                  <a:cubicBezTo>
                    <a:pt x="2409867" y="4415082"/>
                    <a:pt x="2407645" y="4409234"/>
                    <a:pt x="2404313" y="4399489"/>
                  </a:cubicBezTo>
                  <a:cubicBezTo>
                    <a:pt x="2413199" y="4403387"/>
                    <a:pt x="2419864" y="4403387"/>
                    <a:pt x="2425418" y="4407285"/>
                  </a:cubicBezTo>
                  <a:cubicBezTo>
                    <a:pt x="2437637" y="4417030"/>
                    <a:pt x="2447635" y="4417030"/>
                    <a:pt x="2459854" y="4401438"/>
                  </a:cubicBezTo>
                  <a:cubicBezTo>
                    <a:pt x="2457632" y="4399489"/>
                    <a:pt x="2455411" y="4395591"/>
                    <a:pt x="2453189" y="4393642"/>
                  </a:cubicBezTo>
                  <a:cubicBezTo>
                    <a:pt x="2454300" y="4387795"/>
                    <a:pt x="2456522" y="4381948"/>
                    <a:pt x="2457632" y="4376101"/>
                  </a:cubicBezTo>
                  <a:cubicBezTo>
                    <a:pt x="2462076" y="4352713"/>
                    <a:pt x="2473184" y="4368305"/>
                    <a:pt x="2480960" y="4362458"/>
                  </a:cubicBezTo>
                  <a:cubicBezTo>
                    <a:pt x="2480960" y="4362458"/>
                    <a:pt x="2485403" y="4370254"/>
                    <a:pt x="2486514" y="4376101"/>
                  </a:cubicBezTo>
                  <a:cubicBezTo>
                    <a:pt x="2489846" y="4387795"/>
                    <a:pt x="2492068" y="4401438"/>
                    <a:pt x="2495401" y="4415082"/>
                  </a:cubicBezTo>
                  <a:cubicBezTo>
                    <a:pt x="2515395" y="4393642"/>
                    <a:pt x="2533169" y="4401438"/>
                    <a:pt x="2550942" y="4405336"/>
                  </a:cubicBezTo>
                  <a:cubicBezTo>
                    <a:pt x="2546499" y="4401438"/>
                    <a:pt x="2543166" y="4397540"/>
                    <a:pt x="2539834" y="4393642"/>
                  </a:cubicBezTo>
                  <a:cubicBezTo>
                    <a:pt x="2539834" y="4391693"/>
                    <a:pt x="2540945" y="4389744"/>
                    <a:pt x="2540945" y="4387795"/>
                  </a:cubicBezTo>
                  <a:cubicBezTo>
                    <a:pt x="2545388" y="4389744"/>
                    <a:pt x="2550942" y="4393642"/>
                    <a:pt x="2555385" y="4395591"/>
                  </a:cubicBezTo>
                  <a:cubicBezTo>
                    <a:pt x="2555385" y="4393642"/>
                    <a:pt x="2555385" y="4391693"/>
                    <a:pt x="2554274" y="4389744"/>
                  </a:cubicBezTo>
                  <a:cubicBezTo>
                    <a:pt x="2557607" y="4387795"/>
                    <a:pt x="2563161" y="4383897"/>
                    <a:pt x="2564272" y="4385846"/>
                  </a:cubicBezTo>
                  <a:cubicBezTo>
                    <a:pt x="2570937" y="4409234"/>
                    <a:pt x="2582045" y="4391693"/>
                    <a:pt x="2592043" y="4397540"/>
                  </a:cubicBezTo>
                  <a:cubicBezTo>
                    <a:pt x="2589821" y="4381948"/>
                    <a:pt x="2588710" y="4370254"/>
                    <a:pt x="2587599" y="4362458"/>
                  </a:cubicBezTo>
                  <a:cubicBezTo>
                    <a:pt x="2592043" y="4354662"/>
                    <a:pt x="2596486" y="4348815"/>
                    <a:pt x="2603151" y="4341019"/>
                  </a:cubicBezTo>
                  <a:cubicBezTo>
                    <a:pt x="2603151" y="4350764"/>
                    <a:pt x="2602040" y="4360509"/>
                    <a:pt x="2602040" y="4370254"/>
                  </a:cubicBezTo>
                  <a:cubicBezTo>
                    <a:pt x="2602040" y="4379999"/>
                    <a:pt x="2603151" y="4389744"/>
                    <a:pt x="2605373" y="4395591"/>
                  </a:cubicBezTo>
                  <a:cubicBezTo>
                    <a:pt x="2606483" y="4399489"/>
                    <a:pt x="2613148" y="4395591"/>
                    <a:pt x="2617592" y="4393642"/>
                  </a:cubicBezTo>
                  <a:cubicBezTo>
                    <a:pt x="2625367" y="4387795"/>
                    <a:pt x="2633143" y="4379999"/>
                    <a:pt x="2640919" y="4395591"/>
                  </a:cubicBezTo>
                  <a:cubicBezTo>
                    <a:pt x="2642030" y="4397540"/>
                    <a:pt x="2646473" y="4395591"/>
                    <a:pt x="2648695" y="4391693"/>
                  </a:cubicBezTo>
                  <a:cubicBezTo>
                    <a:pt x="2654249" y="4381948"/>
                    <a:pt x="2658692" y="4368305"/>
                    <a:pt x="2665357" y="4389744"/>
                  </a:cubicBezTo>
                  <a:cubicBezTo>
                    <a:pt x="2666468" y="4391693"/>
                    <a:pt x="2673133" y="4391693"/>
                    <a:pt x="2676466" y="4389744"/>
                  </a:cubicBezTo>
                  <a:cubicBezTo>
                    <a:pt x="2684241" y="4383897"/>
                    <a:pt x="2690906" y="4378050"/>
                    <a:pt x="2698682" y="4370254"/>
                  </a:cubicBezTo>
                  <a:cubicBezTo>
                    <a:pt x="2697571" y="4376101"/>
                    <a:pt x="2696460" y="4379999"/>
                    <a:pt x="2696460" y="4383897"/>
                  </a:cubicBezTo>
                  <a:cubicBezTo>
                    <a:pt x="2705347" y="4391693"/>
                    <a:pt x="2713123" y="4395591"/>
                    <a:pt x="2719788" y="4378050"/>
                  </a:cubicBezTo>
                  <a:cubicBezTo>
                    <a:pt x="2722009" y="4372203"/>
                    <a:pt x="2729785" y="4372203"/>
                    <a:pt x="2735339" y="4370254"/>
                  </a:cubicBezTo>
                  <a:cubicBezTo>
                    <a:pt x="2732007" y="4364407"/>
                    <a:pt x="2727564" y="4360509"/>
                    <a:pt x="2723120" y="4354662"/>
                  </a:cubicBezTo>
                  <a:cubicBezTo>
                    <a:pt x="2742004" y="4335172"/>
                    <a:pt x="2744226" y="4337121"/>
                    <a:pt x="2744226" y="4364407"/>
                  </a:cubicBezTo>
                  <a:cubicBezTo>
                    <a:pt x="2746448" y="4356611"/>
                    <a:pt x="2747559" y="4350764"/>
                    <a:pt x="2750891" y="4339070"/>
                  </a:cubicBezTo>
                  <a:cubicBezTo>
                    <a:pt x="2767554" y="4341019"/>
                    <a:pt x="2784216" y="4344917"/>
                    <a:pt x="2801989" y="4346866"/>
                  </a:cubicBezTo>
                  <a:lnTo>
                    <a:pt x="2801989" y="4356611"/>
                  </a:lnTo>
                  <a:lnTo>
                    <a:pt x="2795324" y="4356611"/>
                  </a:lnTo>
                  <a:cubicBezTo>
                    <a:pt x="2781994" y="4358560"/>
                    <a:pt x="2768664" y="4358560"/>
                    <a:pt x="2755334" y="4360509"/>
                  </a:cubicBezTo>
                  <a:cubicBezTo>
                    <a:pt x="2759777" y="4364407"/>
                    <a:pt x="2765332" y="4370254"/>
                    <a:pt x="2769775" y="4374152"/>
                  </a:cubicBezTo>
                  <a:cubicBezTo>
                    <a:pt x="2771997" y="4364407"/>
                    <a:pt x="2773108" y="4366356"/>
                    <a:pt x="2778662" y="4370254"/>
                  </a:cubicBezTo>
                  <a:cubicBezTo>
                    <a:pt x="2786437" y="4374152"/>
                    <a:pt x="2795324" y="4374152"/>
                    <a:pt x="2804211" y="4376101"/>
                  </a:cubicBezTo>
                  <a:cubicBezTo>
                    <a:pt x="2808654" y="4376101"/>
                    <a:pt x="2813097" y="4378050"/>
                    <a:pt x="2818651" y="4379999"/>
                  </a:cubicBezTo>
                  <a:cubicBezTo>
                    <a:pt x="2819762" y="4374152"/>
                    <a:pt x="2821984" y="4366356"/>
                    <a:pt x="2824206" y="4356611"/>
                  </a:cubicBezTo>
                  <a:cubicBezTo>
                    <a:pt x="2836425" y="4391693"/>
                    <a:pt x="2845311" y="4389744"/>
                    <a:pt x="2859752" y="4354662"/>
                  </a:cubicBezTo>
                  <a:cubicBezTo>
                    <a:pt x="2859752" y="4360509"/>
                    <a:pt x="2860863" y="4364407"/>
                    <a:pt x="2860863" y="4368305"/>
                  </a:cubicBezTo>
                  <a:cubicBezTo>
                    <a:pt x="2865306" y="4368305"/>
                    <a:pt x="2868639" y="4368305"/>
                    <a:pt x="2873082" y="4366356"/>
                  </a:cubicBezTo>
                  <a:cubicBezTo>
                    <a:pt x="2871971" y="4370254"/>
                    <a:pt x="2870860" y="4374152"/>
                    <a:pt x="2869749" y="4376101"/>
                  </a:cubicBezTo>
                  <a:lnTo>
                    <a:pt x="2871971" y="4379999"/>
                  </a:lnTo>
                  <a:cubicBezTo>
                    <a:pt x="2875304" y="4374152"/>
                    <a:pt x="2878636" y="4368305"/>
                    <a:pt x="2884190" y="4360509"/>
                  </a:cubicBezTo>
                  <a:cubicBezTo>
                    <a:pt x="2888634" y="4364407"/>
                    <a:pt x="2894188" y="4368305"/>
                    <a:pt x="2898631" y="4372203"/>
                  </a:cubicBezTo>
                  <a:cubicBezTo>
                    <a:pt x="2903074" y="4366356"/>
                    <a:pt x="2908628" y="4360509"/>
                    <a:pt x="2914183" y="4354662"/>
                  </a:cubicBezTo>
                  <a:cubicBezTo>
                    <a:pt x="2921958" y="4381948"/>
                    <a:pt x="2931956" y="4385846"/>
                    <a:pt x="2940843" y="4366356"/>
                  </a:cubicBezTo>
                  <a:cubicBezTo>
                    <a:pt x="2954172" y="4368305"/>
                    <a:pt x="2965281" y="4370254"/>
                    <a:pt x="2973057" y="4370254"/>
                  </a:cubicBezTo>
                  <a:cubicBezTo>
                    <a:pt x="2974167" y="4356611"/>
                    <a:pt x="2975278" y="4346866"/>
                    <a:pt x="2976389" y="4337121"/>
                  </a:cubicBezTo>
                  <a:cubicBezTo>
                    <a:pt x="2980832" y="4339070"/>
                    <a:pt x="2984165" y="4341019"/>
                    <a:pt x="2988608" y="4342968"/>
                  </a:cubicBezTo>
                  <a:cubicBezTo>
                    <a:pt x="2990830" y="4344917"/>
                    <a:pt x="2993051" y="4348815"/>
                    <a:pt x="2995273" y="4350764"/>
                  </a:cubicBezTo>
                  <a:cubicBezTo>
                    <a:pt x="2991941" y="4352713"/>
                    <a:pt x="2988608" y="4352713"/>
                    <a:pt x="2985276" y="4354662"/>
                  </a:cubicBezTo>
                  <a:cubicBezTo>
                    <a:pt x="2995273" y="4370254"/>
                    <a:pt x="3003049" y="4366356"/>
                    <a:pt x="3010825" y="4354662"/>
                  </a:cubicBezTo>
                  <a:cubicBezTo>
                    <a:pt x="3007492" y="4370254"/>
                    <a:pt x="3017490" y="4368305"/>
                    <a:pt x="3018601" y="4368305"/>
                  </a:cubicBezTo>
                  <a:cubicBezTo>
                    <a:pt x="3033041" y="4358560"/>
                    <a:pt x="3046371" y="4352713"/>
                    <a:pt x="3061923" y="4368305"/>
                  </a:cubicBezTo>
                  <a:cubicBezTo>
                    <a:pt x="3064144" y="4348815"/>
                    <a:pt x="3066366" y="4333223"/>
                    <a:pt x="3067477" y="4317631"/>
                  </a:cubicBezTo>
                  <a:cubicBezTo>
                    <a:pt x="3073031" y="4319580"/>
                    <a:pt x="3077474" y="4319580"/>
                    <a:pt x="3083029" y="4321529"/>
                  </a:cubicBezTo>
                  <a:cubicBezTo>
                    <a:pt x="3087472" y="4321529"/>
                    <a:pt x="3091915" y="4323478"/>
                    <a:pt x="3096359" y="4323478"/>
                  </a:cubicBezTo>
                  <a:lnTo>
                    <a:pt x="3096359" y="4329325"/>
                  </a:lnTo>
                  <a:cubicBezTo>
                    <a:pt x="3091915" y="4331274"/>
                    <a:pt x="3088583" y="4333223"/>
                    <a:pt x="3084139" y="4335172"/>
                  </a:cubicBezTo>
                  <a:lnTo>
                    <a:pt x="3084139" y="4341019"/>
                  </a:lnTo>
                  <a:cubicBezTo>
                    <a:pt x="3099691" y="4346866"/>
                    <a:pt x="3114132" y="4352713"/>
                    <a:pt x="3129684" y="4356611"/>
                  </a:cubicBezTo>
                  <a:cubicBezTo>
                    <a:pt x="3133016" y="4358560"/>
                    <a:pt x="3137459" y="4352713"/>
                    <a:pt x="3143013" y="4346866"/>
                  </a:cubicBezTo>
                  <a:cubicBezTo>
                    <a:pt x="3145235" y="4348815"/>
                    <a:pt x="3150789" y="4352713"/>
                    <a:pt x="3157454" y="4354662"/>
                  </a:cubicBezTo>
                  <a:cubicBezTo>
                    <a:pt x="3174117" y="4358560"/>
                    <a:pt x="3191890" y="4362458"/>
                    <a:pt x="3205220" y="4337121"/>
                  </a:cubicBezTo>
                  <a:cubicBezTo>
                    <a:pt x="3206331" y="4358560"/>
                    <a:pt x="3217439" y="4344917"/>
                    <a:pt x="3222993" y="4352713"/>
                  </a:cubicBezTo>
                  <a:cubicBezTo>
                    <a:pt x="3222993" y="4352713"/>
                    <a:pt x="3228547" y="4344917"/>
                    <a:pt x="3230768" y="4341019"/>
                  </a:cubicBezTo>
                  <a:cubicBezTo>
                    <a:pt x="3230768" y="4341019"/>
                    <a:pt x="3229658" y="4339070"/>
                    <a:pt x="3229658" y="4337121"/>
                  </a:cubicBezTo>
                  <a:cubicBezTo>
                    <a:pt x="3231879" y="4339070"/>
                    <a:pt x="3232990" y="4344917"/>
                    <a:pt x="3235212" y="4342968"/>
                  </a:cubicBezTo>
                  <a:cubicBezTo>
                    <a:pt x="3245209" y="4342968"/>
                    <a:pt x="3254096" y="4341019"/>
                    <a:pt x="3260761" y="4341019"/>
                  </a:cubicBezTo>
                  <a:cubicBezTo>
                    <a:pt x="3266315" y="4346866"/>
                    <a:pt x="3269648" y="4352713"/>
                    <a:pt x="3271869" y="4350764"/>
                  </a:cubicBezTo>
                  <a:cubicBezTo>
                    <a:pt x="3285199" y="4348815"/>
                    <a:pt x="3297418" y="4342968"/>
                    <a:pt x="3309638" y="4342968"/>
                  </a:cubicBezTo>
                  <a:cubicBezTo>
                    <a:pt x="3321857" y="4354662"/>
                    <a:pt x="3319635" y="4333223"/>
                    <a:pt x="3317413" y="4321529"/>
                  </a:cubicBezTo>
                  <a:cubicBezTo>
                    <a:pt x="3321857" y="4313733"/>
                    <a:pt x="3326300" y="4307886"/>
                    <a:pt x="3327411" y="4305937"/>
                  </a:cubicBezTo>
                  <a:cubicBezTo>
                    <a:pt x="3334076" y="4305937"/>
                    <a:pt x="3338519" y="4307886"/>
                    <a:pt x="3341851" y="4305937"/>
                  </a:cubicBezTo>
                  <a:cubicBezTo>
                    <a:pt x="3346295" y="4300090"/>
                    <a:pt x="3349627" y="4290345"/>
                    <a:pt x="3355182" y="4278651"/>
                  </a:cubicBezTo>
                  <a:cubicBezTo>
                    <a:pt x="3361846" y="4276702"/>
                    <a:pt x="3372955" y="4272804"/>
                    <a:pt x="3385174" y="4268906"/>
                  </a:cubicBezTo>
                  <a:cubicBezTo>
                    <a:pt x="3385174" y="4268906"/>
                    <a:pt x="3385174" y="4265008"/>
                    <a:pt x="3386284" y="4261110"/>
                  </a:cubicBezTo>
                  <a:cubicBezTo>
                    <a:pt x="3390728" y="4249416"/>
                    <a:pt x="3401837" y="4245518"/>
                    <a:pt x="3395171" y="4224079"/>
                  </a:cubicBezTo>
                  <a:cubicBezTo>
                    <a:pt x="3394060" y="4220181"/>
                    <a:pt x="3394060" y="4208487"/>
                    <a:pt x="3396282" y="4204589"/>
                  </a:cubicBezTo>
                  <a:cubicBezTo>
                    <a:pt x="3404058" y="4187048"/>
                    <a:pt x="3404058" y="4185099"/>
                    <a:pt x="3390728" y="4177303"/>
                  </a:cubicBezTo>
                  <a:cubicBezTo>
                    <a:pt x="3391839" y="4163660"/>
                    <a:pt x="3384063" y="4146119"/>
                    <a:pt x="3395171" y="4144170"/>
                  </a:cubicBezTo>
                  <a:cubicBezTo>
                    <a:pt x="3398504" y="4132476"/>
                    <a:pt x="3399615" y="4126629"/>
                    <a:pt x="3401837" y="4120782"/>
                  </a:cubicBezTo>
                  <a:cubicBezTo>
                    <a:pt x="3402947" y="4116884"/>
                    <a:pt x="3406280" y="4112986"/>
                    <a:pt x="3406280" y="4109088"/>
                  </a:cubicBezTo>
                  <a:cubicBezTo>
                    <a:pt x="3406280" y="4101292"/>
                    <a:pt x="3404058" y="4091547"/>
                    <a:pt x="3405169" y="4085700"/>
                  </a:cubicBezTo>
                  <a:cubicBezTo>
                    <a:pt x="3408501" y="4064261"/>
                    <a:pt x="3409612" y="4044771"/>
                    <a:pt x="3389617" y="4036975"/>
                  </a:cubicBezTo>
                  <a:cubicBezTo>
                    <a:pt x="3397393" y="4031128"/>
                    <a:pt x="3400725" y="4027230"/>
                    <a:pt x="3406280" y="4023332"/>
                  </a:cubicBezTo>
                  <a:cubicBezTo>
                    <a:pt x="3397393" y="4015536"/>
                    <a:pt x="3389617" y="4009689"/>
                    <a:pt x="3379620" y="4001893"/>
                  </a:cubicBezTo>
                  <a:lnTo>
                    <a:pt x="3389617" y="4001893"/>
                  </a:lnTo>
                  <a:lnTo>
                    <a:pt x="3389617" y="3996046"/>
                  </a:lnTo>
                  <a:cubicBezTo>
                    <a:pt x="3384063" y="3996046"/>
                    <a:pt x="3379620" y="3994097"/>
                    <a:pt x="3374066" y="3994097"/>
                  </a:cubicBezTo>
                  <a:cubicBezTo>
                    <a:pt x="3374066" y="3996046"/>
                    <a:pt x="3374066" y="3997995"/>
                    <a:pt x="3372955" y="3999944"/>
                  </a:cubicBezTo>
                  <a:cubicBezTo>
                    <a:pt x="3371844" y="3996046"/>
                    <a:pt x="3370733" y="3992148"/>
                    <a:pt x="3369622" y="3986301"/>
                  </a:cubicBezTo>
                  <a:cubicBezTo>
                    <a:pt x="3398504" y="3974607"/>
                    <a:pt x="3591788" y="3937576"/>
                    <a:pt x="3574015" y="3931729"/>
                  </a:cubicBezTo>
                  <a:cubicBezTo>
                    <a:pt x="3582901" y="3918086"/>
                    <a:pt x="3579569" y="3894697"/>
                    <a:pt x="3595120" y="3892749"/>
                  </a:cubicBezTo>
                  <a:cubicBezTo>
                    <a:pt x="3599564" y="3892749"/>
                    <a:pt x="3607340" y="3879106"/>
                    <a:pt x="3608450" y="3869361"/>
                  </a:cubicBezTo>
                  <a:cubicBezTo>
                    <a:pt x="3610672" y="3855718"/>
                    <a:pt x="3608450" y="3838176"/>
                    <a:pt x="3610672" y="3824533"/>
                  </a:cubicBezTo>
                  <a:cubicBezTo>
                    <a:pt x="3612894" y="3805044"/>
                    <a:pt x="3617337" y="3785554"/>
                    <a:pt x="3620669" y="3769962"/>
                  </a:cubicBezTo>
                  <a:cubicBezTo>
                    <a:pt x="3617337" y="3760216"/>
                    <a:pt x="3614004" y="3750471"/>
                    <a:pt x="3611783" y="3744624"/>
                  </a:cubicBezTo>
                  <a:cubicBezTo>
                    <a:pt x="3616226" y="3738777"/>
                    <a:pt x="3618448" y="3734879"/>
                    <a:pt x="3621780" y="3732931"/>
                  </a:cubicBezTo>
                  <a:cubicBezTo>
                    <a:pt x="3620669" y="3730981"/>
                    <a:pt x="3620669" y="3729032"/>
                    <a:pt x="3619559" y="3727084"/>
                  </a:cubicBezTo>
                  <a:cubicBezTo>
                    <a:pt x="3616226" y="3729032"/>
                    <a:pt x="3612894" y="3730981"/>
                    <a:pt x="3609561" y="3732931"/>
                  </a:cubicBezTo>
                  <a:cubicBezTo>
                    <a:pt x="3628445" y="3705644"/>
                    <a:pt x="3632888" y="3654971"/>
                    <a:pt x="3617337" y="3631582"/>
                  </a:cubicBezTo>
                  <a:cubicBezTo>
                    <a:pt x="3616226" y="3635480"/>
                    <a:pt x="3614004" y="3639378"/>
                    <a:pt x="3612894" y="3643276"/>
                  </a:cubicBezTo>
                  <a:cubicBezTo>
                    <a:pt x="3608450" y="3629633"/>
                    <a:pt x="3596231" y="3625736"/>
                    <a:pt x="3601786" y="3604296"/>
                  </a:cubicBezTo>
                  <a:cubicBezTo>
                    <a:pt x="3601786" y="3604296"/>
                    <a:pt x="3600674" y="3600398"/>
                    <a:pt x="3599564" y="3600398"/>
                  </a:cubicBezTo>
                  <a:cubicBezTo>
                    <a:pt x="3594009" y="3596500"/>
                    <a:pt x="3595120" y="3590653"/>
                    <a:pt x="3592899" y="3582857"/>
                  </a:cubicBezTo>
                  <a:cubicBezTo>
                    <a:pt x="3589566" y="3565316"/>
                    <a:pt x="3590677" y="3547775"/>
                    <a:pt x="3590677" y="3532183"/>
                  </a:cubicBezTo>
                  <a:lnTo>
                    <a:pt x="3590677" y="3462019"/>
                  </a:lnTo>
                  <a:cubicBezTo>
                    <a:pt x="3590677" y="3446427"/>
                    <a:pt x="3595120" y="3438631"/>
                    <a:pt x="3604007" y="3442529"/>
                  </a:cubicBezTo>
                  <a:cubicBezTo>
                    <a:pt x="3604007" y="3442529"/>
                    <a:pt x="3605118" y="3440580"/>
                    <a:pt x="3606229" y="3440580"/>
                  </a:cubicBezTo>
                  <a:cubicBezTo>
                    <a:pt x="3602896" y="3436682"/>
                    <a:pt x="3600674" y="3434733"/>
                    <a:pt x="3598453" y="3430835"/>
                  </a:cubicBezTo>
                  <a:cubicBezTo>
                    <a:pt x="3598453" y="3428886"/>
                    <a:pt x="3599564" y="3426937"/>
                    <a:pt x="3599564" y="3424988"/>
                  </a:cubicBezTo>
                  <a:cubicBezTo>
                    <a:pt x="3607340" y="3428886"/>
                    <a:pt x="3615115" y="3434733"/>
                    <a:pt x="3620669" y="3438631"/>
                  </a:cubicBezTo>
                  <a:cubicBezTo>
                    <a:pt x="3627334" y="3423039"/>
                    <a:pt x="3632888" y="3411345"/>
                    <a:pt x="3637332" y="3403549"/>
                  </a:cubicBezTo>
                  <a:lnTo>
                    <a:pt x="3637332" y="3368467"/>
                  </a:lnTo>
                  <a:cubicBezTo>
                    <a:pt x="3635110" y="3368467"/>
                    <a:pt x="3631778" y="3370416"/>
                    <a:pt x="3628445" y="3370416"/>
                  </a:cubicBezTo>
                  <a:cubicBezTo>
                    <a:pt x="3626223" y="3360671"/>
                    <a:pt x="3625112" y="3350926"/>
                    <a:pt x="3622891" y="3337283"/>
                  </a:cubicBezTo>
                  <a:cubicBezTo>
                    <a:pt x="3628445" y="3343130"/>
                    <a:pt x="3630667" y="3347028"/>
                    <a:pt x="3632888" y="3348977"/>
                  </a:cubicBezTo>
                  <a:cubicBezTo>
                    <a:pt x="3635110" y="3347028"/>
                    <a:pt x="3638443" y="3345079"/>
                    <a:pt x="3641775" y="3341181"/>
                  </a:cubicBezTo>
                  <a:cubicBezTo>
                    <a:pt x="3640664" y="3339232"/>
                    <a:pt x="3639553" y="3337283"/>
                    <a:pt x="3639553" y="3335334"/>
                  </a:cubicBezTo>
                  <a:cubicBezTo>
                    <a:pt x="3636221" y="3335334"/>
                    <a:pt x="3632888" y="3333385"/>
                    <a:pt x="3631778" y="3333385"/>
                  </a:cubicBezTo>
                  <a:cubicBezTo>
                    <a:pt x="3634000" y="3321691"/>
                    <a:pt x="3638443" y="3309997"/>
                    <a:pt x="3636221" y="3304150"/>
                  </a:cubicBezTo>
                  <a:cubicBezTo>
                    <a:pt x="3630667" y="3278813"/>
                    <a:pt x="3636221" y="3259323"/>
                    <a:pt x="3641775" y="3237884"/>
                  </a:cubicBezTo>
                  <a:cubicBezTo>
                    <a:pt x="3642886" y="3232037"/>
                    <a:pt x="3641775" y="3226190"/>
                    <a:pt x="3641775" y="3220343"/>
                  </a:cubicBezTo>
                  <a:cubicBezTo>
                    <a:pt x="3642886" y="3195006"/>
                    <a:pt x="3643997" y="3171618"/>
                    <a:pt x="3645108" y="3136536"/>
                  </a:cubicBezTo>
                  <a:cubicBezTo>
                    <a:pt x="3640664" y="3132638"/>
                    <a:pt x="3634000" y="3122893"/>
                    <a:pt x="3626223" y="3115097"/>
                  </a:cubicBezTo>
                  <a:cubicBezTo>
                    <a:pt x="3619559" y="3109250"/>
                    <a:pt x="3612894" y="3107301"/>
                    <a:pt x="3606229" y="3103403"/>
                  </a:cubicBezTo>
                  <a:cubicBezTo>
                    <a:pt x="3602896" y="3101454"/>
                    <a:pt x="3598453" y="3103403"/>
                    <a:pt x="3595120" y="3101454"/>
                  </a:cubicBezTo>
                  <a:cubicBezTo>
                    <a:pt x="3567350" y="3095607"/>
                    <a:pt x="3538468" y="3087811"/>
                    <a:pt x="3510697" y="3081964"/>
                  </a:cubicBezTo>
                  <a:cubicBezTo>
                    <a:pt x="3487370" y="3076117"/>
                    <a:pt x="3464042" y="3070270"/>
                    <a:pt x="3441826" y="3064423"/>
                  </a:cubicBezTo>
                  <a:cubicBezTo>
                    <a:pt x="3436272" y="3062474"/>
                    <a:pt x="3430718" y="3058576"/>
                    <a:pt x="3424053" y="3058576"/>
                  </a:cubicBezTo>
                  <a:cubicBezTo>
                    <a:pt x="3409612" y="3056626"/>
                    <a:pt x="3394060" y="3056626"/>
                    <a:pt x="3379620" y="3056626"/>
                  </a:cubicBezTo>
                  <a:cubicBezTo>
                    <a:pt x="3371844" y="3056626"/>
                    <a:pt x="3365179" y="3056626"/>
                    <a:pt x="3357403" y="3054678"/>
                  </a:cubicBezTo>
                  <a:cubicBezTo>
                    <a:pt x="3344073" y="3052729"/>
                    <a:pt x="3330743" y="3048831"/>
                    <a:pt x="3317413" y="3046882"/>
                  </a:cubicBezTo>
                  <a:lnTo>
                    <a:pt x="3317413" y="3041035"/>
                  </a:lnTo>
                  <a:cubicBezTo>
                    <a:pt x="3350738" y="3037137"/>
                    <a:pt x="3385174" y="3031290"/>
                    <a:pt x="3419609" y="3042983"/>
                  </a:cubicBezTo>
                  <a:cubicBezTo>
                    <a:pt x="3418499" y="3037137"/>
                    <a:pt x="3417388" y="3031290"/>
                    <a:pt x="3416277" y="3027391"/>
                  </a:cubicBezTo>
                  <a:cubicBezTo>
                    <a:pt x="3424053" y="3025443"/>
                    <a:pt x="3429607" y="3013748"/>
                    <a:pt x="3437383" y="3027391"/>
                  </a:cubicBezTo>
                  <a:cubicBezTo>
                    <a:pt x="3438494" y="3029341"/>
                    <a:pt x="3445159" y="3023494"/>
                    <a:pt x="3449602" y="3021545"/>
                  </a:cubicBezTo>
                  <a:lnTo>
                    <a:pt x="3449602" y="3017646"/>
                  </a:lnTo>
                  <a:lnTo>
                    <a:pt x="3439604" y="3017646"/>
                  </a:lnTo>
                  <a:cubicBezTo>
                    <a:pt x="3450713" y="3002055"/>
                    <a:pt x="3458489" y="2988411"/>
                    <a:pt x="3466264" y="2978666"/>
                  </a:cubicBezTo>
                  <a:cubicBezTo>
                    <a:pt x="3472929" y="2980616"/>
                    <a:pt x="3479594" y="2982565"/>
                    <a:pt x="3484038" y="2984513"/>
                  </a:cubicBezTo>
                  <a:cubicBezTo>
                    <a:pt x="3485149" y="2947483"/>
                    <a:pt x="3467375" y="2945533"/>
                    <a:pt x="3454045" y="2929941"/>
                  </a:cubicBezTo>
                  <a:cubicBezTo>
                    <a:pt x="3459599" y="2924095"/>
                    <a:pt x="3462932" y="2918247"/>
                    <a:pt x="3467375" y="2916298"/>
                  </a:cubicBezTo>
                  <a:cubicBezTo>
                    <a:pt x="3479594" y="2910451"/>
                    <a:pt x="3495146" y="2926043"/>
                    <a:pt x="3502921" y="2892910"/>
                  </a:cubicBezTo>
                  <a:cubicBezTo>
                    <a:pt x="3504032" y="2890961"/>
                    <a:pt x="3507365" y="2890961"/>
                    <a:pt x="3512919" y="2887063"/>
                  </a:cubicBezTo>
                  <a:cubicBezTo>
                    <a:pt x="3509587" y="2881216"/>
                    <a:pt x="3506254" y="2877318"/>
                    <a:pt x="3504032" y="2873420"/>
                  </a:cubicBezTo>
                  <a:cubicBezTo>
                    <a:pt x="3506254" y="2871471"/>
                    <a:pt x="3509587" y="2869523"/>
                    <a:pt x="3509587" y="2869523"/>
                  </a:cubicBezTo>
                  <a:cubicBezTo>
                    <a:pt x="3517362" y="2879268"/>
                    <a:pt x="3522916" y="2887063"/>
                    <a:pt x="3529581" y="2894860"/>
                  </a:cubicBezTo>
                  <a:cubicBezTo>
                    <a:pt x="3530692" y="2892910"/>
                    <a:pt x="3531803" y="2890961"/>
                    <a:pt x="3532914" y="2887063"/>
                  </a:cubicBezTo>
                  <a:cubicBezTo>
                    <a:pt x="3529581" y="2879268"/>
                    <a:pt x="3527360" y="2871471"/>
                    <a:pt x="3524028" y="2863675"/>
                  </a:cubicBezTo>
                  <a:cubicBezTo>
                    <a:pt x="3538468" y="2846134"/>
                    <a:pt x="3539579" y="2836390"/>
                    <a:pt x="3528471" y="2787664"/>
                  </a:cubicBezTo>
                  <a:cubicBezTo>
                    <a:pt x="3536246" y="2785715"/>
                    <a:pt x="3544022" y="2781817"/>
                    <a:pt x="3550687" y="2779868"/>
                  </a:cubicBezTo>
                  <a:cubicBezTo>
                    <a:pt x="3551798" y="2766225"/>
                    <a:pt x="3556241" y="2752582"/>
                    <a:pt x="3555131" y="2740888"/>
                  </a:cubicBezTo>
                  <a:cubicBezTo>
                    <a:pt x="3551798" y="2705806"/>
                    <a:pt x="3571793" y="2690214"/>
                    <a:pt x="3576236" y="2660979"/>
                  </a:cubicBezTo>
                  <a:cubicBezTo>
                    <a:pt x="3576236" y="2659030"/>
                    <a:pt x="3580680" y="2657081"/>
                    <a:pt x="3581790" y="2659030"/>
                  </a:cubicBezTo>
                  <a:cubicBezTo>
                    <a:pt x="3591788" y="2664877"/>
                    <a:pt x="3595120" y="2651234"/>
                    <a:pt x="3598453" y="2641489"/>
                  </a:cubicBezTo>
                  <a:cubicBezTo>
                    <a:pt x="3599564" y="2637591"/>
                    <a:pt x="3600674" y="2633693"/>
                    <a:pt x="3601786" y="2631744"/>
                  </a:cubicBezTo>
                  <a:cubicBezTo>
                    <a:pt x="3611783" y="2621999"/>
                    <a:pt x="3621780" y="2614203"/>
                    <a:pt x="3632888" y="2604458"/>
                  </a:cubicBezTo>
                  <a:cubicBezTo>
                    <a:pt x="3621780" y="2575223"/>
                    <a:pt x="3607340" y="2588866"/>
                    <a:pt x="3595120" y="2584968"/>
                  </a:cubicBezTo>
                  <a:lnTo>
                    <a:pt x="3595120" y="2577172"/>
                  </a:lnTo>
                  <a:cubicBezTo>
                    <a:pt x="3602896" y="2575223"/>
                    <a:pt x="3610672" y="2573274"/>
                    <a:pt x="3619559" y="2571325"/>
                  </a:cubicBezTo>
                  <a:cubicBezTo>
                    <a:pt x="3614004" y="2569376"/>
                    <a:pt x="3609561" y="2567427"/>
                    <a:pt x="3605118" y="2565478"/>
                  </a:cubicBezTo>
                  <a:cubicBezTo>
                    <a:pt x="3610672" y="2555733"/>
                    <a:pt x="3615115" y="2545988"/>
                    <a:pt x="3620669" y="2538192"/>
                  </a:cubicBezTo>
                  <a:cubicBezTo>
                    <a:pt x="3621780" y="2536243"/>
                    <a:pt x="3625112" y="2534294"/>
                    <a:pt x="3626223" y="2534294"/>
                  </a:cubicBezTo>
                  <a:cubicBezTo>
                    <a:pt x="3629556" y="2536243"/>
                    <a:pt x="3632888" y="2542090"/>
                    <a:pt x="3635110" y="2545988"/>
                  </a:cubicBezTo>
                  <a:cubicBezTo>
                    <a:pt x="3636221" y="2540141"/>
                    <a:pt x="3637332" y="2532345"/>
                    <a:pt x="3639553" y="2526498"/>
                  </a:cubicBezTo>
                  <a:cubicBezTo>
                    <a:pt x="3643997" y="2516753"/>
                    <a:pt x="3649551" y="2508957"/>
                    <a:pt x="3653994" y="2501161"/>
                  </a:cubicBezTo>
                  <a:cubicBezTo>
                    <a:pt x="3659548" y="2512855"/>
                    <a:pt x="3665102" y="2524549"/>
                    <a:pt x="3670657" y="2538192"/>
                  </a:cubicBezTo>
                  <a:cubicBezTo>
                    <a:pt x="3671767" y="2538192"/>
                    <a:pt x="3672879" y="2536243"/>
                    <a:pt x="3672879" y="2536243"/>
                  </a:cubicBezTo>
                  <a:cubicBezTo>
                    <a:pt x="3671767" y="2516753"/>
                    <a:pt x="3671767" y="2497263"/>
                    <a:pt x="3670657" y="2477773"/>
                  </a:cubicBezTo>
                  <a:cubicBezTo>
                    <a:pt x="3675100" y="2479722"/>
                    <a:pt x="3678432" y="2479722"/>
                    <a:pt x="3681765" y="2481671"/>
                  </a:cubicBezTo>
                  <a:cubicBezTo>
                    <a:pt x="3682876" y="2479722"/>
                    <a:pt x="3682876" y="2477773"/>
                    <a:pt x="3683987" y="2477773"/>
                  </a:cubicBezTo>
                  <a:cubicBezTo>
                    <a:pt x="3680654" y="2475824"/>
                    <a:pt x="3678432" y="2473875"/>
                    <a:pt x="3675100" y="2471926"/>
                  </a:cubicBezTo>
                  <a:cubicBezTo>
                    <a:pt x="3680654" y="2460232"/>
                    <a:pt x="3683987" y="2452436"/>
                    <a:pt x="3685098" y="2450487"/>
                  </a:cubicBezTo>
                  <a:lnTo>
                    <a:pt x="3685098" y="2413456"/>
                  </a:lnTo>
                  <a:cubicBezTo>
                    <a:pt x="3682876" y="2411507"/>
                    <a:pt x="3680654" y="2407609"/>
                    <a:pt x="3677322" y="2405660"/>
                  </a:cubicBezTo>
                  <a:cubicBezTo>
                    <a:pt x="3675100" y="2403711"/>
                    <a:pt x="3672879" y="2401762"/>
                    <a:pt x="3670657" y="2401762"/>
                  </a:cubicBezTo>
                  <a:cubicBezTo>
                    <a:pt x="3672879" y="2397864"/>
                    <a:pt x="3677322" y="2392017"/>
                    <a:pt x="3678432" y="2392017"/>
                  </a:cubicBezTo>
                  <a:cubicBezTo>
                    <a:pt x="3686367" y="2399813"/>
                    <a:pt x="3683987" y="2378374"/>
                    <a:pt x="3688907" y="2380323"/>
                  </a:cubicBezTo>
                  <a:cubicBezTo>
                    <a:pt x="3688907" y="2374476"/>
                    <a:pt x="3688907" y="2362782"/>
                    <a:pt x="3687637" y="2362782"/>
                  </a:cubicBezTo>
                  <a:cubicBezTo>
                    <a:pt x="3672879" y="2353037"/>
                    <a:pt x="3675100" y="2331598"/>
                    <a:pt x="3671767" y="2317955"/>
                  </a:cubicBezTo>
                  <a:close/>
                  <a:moveTo>
                    <a:pt x="207095" y="1518864"/>
                  </a:moveTo>
                  <a:lnTo>
                    <a:pt x="239309" y="1518864"/>
                  </a:lnTo>
                  <a:cubicBezTo>
                    <a:pt x="231533" y="1536405"/>
                    <a:pt x="212649" y="1536405"/>
                    <a:pt x="207095" y="1518864"/>
                  </a:cubicBezTo>
                  <a:close/>
                  <a:moveTo>
                    <a:pt x="429261" y="2312108"/>
                  </a:moveTo>
                  <a:lnTo>
                    <a:pt x="429261" y="2304312"/>
                  </a:lnTo>
                  <a:cubicBezTo>
                    <a:pt x="443701" y="2302363"/>
                    <a:pt x="459253" y="2300414"/>
                    <a:pt x="473694" y="2300414"/>
                  </a:cubicBezTo>
                  <a:cubicBezTo>
                    <a:pt x="458142" y="2300414"/>
                    <a:pt x="444812" y="2323802"/>
                    <a:pt x="429261" y="2312108"/>
                  </a:cubicBezTo>
                  <a:close/>
                  <a:moveTo>
                    <a:pt x="161551" y="3257374"/>
                  </a:moveTo>
                  <a:cubicBezTo>
                    <a:pt x="168216" y="3245680"/>
                    <a:pt x="173770" y="3237884"/>
                    <a:pt x="175992" y="3232037"/>
                  </a:cubicBezTo>
                  <a:cubicBezTo>
                    <a:pt x="181546" y="3239833"/>
                    <a:pt x="184878" y="3245680"/>
                    <a:pt x="188211" y="3251527"/>
                  </a:cubicBezTo>
                  <a:cubicBezTo>
                    <a:pt x="180435" y="3251527"/>
                    <a:pt x="172659" y="3253476"/>
                    <a:pt x="161551" y="3257374"/>
                  </a:cubicBezTo>
                  <a:close/>
                  <a:moveTo>
                    <a:pt x="239309" y="3247629"/>
                  </a:moveTo>
                  <a:lnTo>
                    <a:pt x="210427" y="3247629"/>
                  </a:lnTo>
                  <a:cubicBezTo>
                    <a:pt x="209317" y="3247629"/>
                    <a:pt x="208206" y="3239833"/>
                    <a:pt x="205984" y="3233986"/>
                  </a:cubicBezTo>
                  <a:cubicBezTo>
                    <a:pt x="219314" y="3235935"/>
                    <a:pt x="229311" y="3237884"/>
                    <a:pt x="239309" y="3239833"/>
                  </a:cubicBezTo>
                  <a:lnTo>
                    <a:pt x="239309" y="3247629"/>
                  </a:lnTo>
                  <a:close/>
                  <a:moveTo>
                    <a:pt x="247085" y="3245680"/>
                  </a:moveTo>
                  <a:cubicBezTo>
                    <a:pt x="245974" y="3243731"/>
                    <a:pt x="245974" y="3241782"/>
                    <a:pt x="244863" y="3241782"/>
                  </a:cubicBezTo>
                  <a:cubicBezTo>
                    <a:pt x="249306" y="3235935"/>
                    <a:pt x="254861" y="3232037"/>
                    <a:pt x="259304" y="3226190"/>
                  </a:cubicBezTo>
                  <a:cubicBezTo>
                    <a:pt x="262636" y="3220343"/>
                    <a:pt x="263747" y="3210598"/>
                    <a:pt x="267080" y="3200853"/>
                  </a:cubicBezTo>
                  <a:cubicBezTo>
                    <a:pt x="275966" y="3232037"/>
                    <a:pt x="294850" y="3222292"/>
                    <a:pt x="311513" y="3230088"/>
                  </a:cubicBezTo>
                  <a:cubicBezTo>
                    <a:pt x="289296" y="3233986"/>
                    <a:pt x="268190" y="3239833"/>
                    <a:pt x="247085" y="3245680"/>
                  </a:cubicBezTo>
                  <a:close/>
                  <a:moveTo>
                    <a:pt x="101566" y="3725134"/>
                  </a:moveTo>
                  <a:cubicBezTo>
                    <a:pt x="102677" y="3725134"/>
                    <a:pt x="102677" y="3725134"/>
                    <a:pt x="101566" y="3725134"/>
                  </a:cubicBezTo>
                  <a:close/>
                  <a:moveTo>
                    <a:pt x="303737" y="4003842"/>
                  </a:moveTo>
                  <a:cubicBezTo>
                    <a:pt x="302626" y="3990199"/>
                    <a:pt x="301515" y="3980454"/>
                    <a:pt x="300404" y="3966811"/>
                  </a:cubicBezTo>
                  <a:cubicBezTo>
                    <a:pt x="308180" y="3970709"/>
                    <a:pt x="312624" y="3972658"/>
                    <a:pt x="317067" y="3976556"/>
                  </a:cubicBezTo>
                  <a:cubicBezTo>
                    <a:pt x="312624" y="3984352"/>
                    <a:pt x="309291" y="3992148"/>
                    <a:pt x="303737" y="4003842"/>
                  </a:cubicBezTo>
                  <a:close/>
                  <a:moveTo>
                    <a:pt x="558117" y="1610467"/>
                  </a:moveTo>
                  <a:cubicBezTo>
                    <a:pt x="550341" y="1612416"/>
                    <a:pt x="542565" y="1618263"/>
                    <a:pt x="535900" y="1618263"/>
                  </a:cubicBezTo>
                  <a:cubicBezTo>
                    <a:pt x="528124" y="1620212"/>
                    <a:pt x="520348" y="1618263"/>
                    <a:pt x="511462" y="1618263"/>
                  </a:cubicBezTo>
                  <a:cubicBezTo>
                    <a:pt x="510351" y="1616314"/>
                    <a:pt x="509240" y="1610467"/>
                    <a:pt x="508129" y="1604620"/>
                  </a:cubicBezTo>
                  <a:cubicBezTo>
                    <a:pt x="515905" y="1600722"/>
                    <a:pt x="523681" y="1594875"/>
                    <a:pt x="532567" y="1590977"/>
                  </a:cubicBezTo>
                  <a:cubicBezTo>
                    <a:pt x="532567" y="1596824"/>
                    <a:pt x="531457" y="1600722"/>
                    <a:pt x="531457" y="1606569"/>
                  </a:cubicBezTo>
                  <a:cubicBezTo>
                    <a:pt x="541454" y="1594875"/>
                    <a:pt x="550341" y="1596824"/>
                    <a:pt x="558117" y="1610467"/>
                  </a:cubicBezTo>
                  <a:cubicBezTo>
                    <a:pt x="570336" y="1594875"/>
                    <a:pt x="572557" y="1596824"/>
                    <a:pt x="575890" y="1629957"/>
                  </a:cubicBezTo>
                  <a:cubicBezTo>
                    <a:pt x="569225" y="1622161"/>
                    <a:pt x="563671" y="1616314"/>
                    <a:pt x="558117" y="1610467"/>
                  </a:cubicBezTo>
                  <a:close/>
                  <a:moveTo>
                    <a:pt x="600328" y="1606569"/>
                  </a:moveTo>
                  <a:cubicBezTo>
                    <a:pt x="602550" y="1602671"/>
                    <a:pt x="604771" y="1598773"/>
                    <a:pt x="605882" y="1594875"/>
                  </a:cubicBezTo>
                  <a:cubicBezTo>
                    <a:pt x="613658" y="1612416"/>
                    <a:pt x="613658" y="1612416"/>
                    <a:pt x="596996" y="1626059"/>
                  </a:cubicBezTo>
                  <a:lnTo>
                    <a:pt x="580333" y="1602671"/>
                  </a:lnTo>
                  <a:cubicBezTo>
                    <a:pt x="591441" y="1587079"/>
                    <a:pt x="598106" y="1587079"/>
                    <a:pt x="600328" y="1606569"/>
                  </a:cubicBezTo>
                  <a:close/>
                  <a:moveTo>
                    <a:pt x="609215" y="4210436"/>
                  </a:moveTo>
                  <a:cubicBezTo>
                    <a:pt x="610325" y="4208487"/>
                    <a:pt x="611436" y="4208487"/>
                    <a:pt x="612547" y="4206538"/>
                  </a:cubicBezTo>
                  <a:cubicBezTo>
                    <a:pt x="613658" y="4210436"/>
                    <a:pt x="615880" y="4214334"/>
                    <a:pt x="618101" y="4220181"/>
                  </a:cubicBezTo>
                  <a:cubicBezTo>
                    <a:pt x="615880" y="4220181"/>
                    <a:pt x="613658" y="4220181"/>
                    <a:pt x="611436" y="4222130"/>
                  </a:cubicBezTo>
                  <a:cubicBezTo>
                    <a:pt x="610325" y="4216283"/>
                    <a:pt x="610325" y="4212385"/>
                    <a:pt x="609215" y="4210436"/>
                  </a:cubicBezTo>
                  <a:close/>
                  <a:moveTo>
                    <a:pt x="676975" y="4196793"/>
                  </a:moveTo>
                  <a:cubicBezTo>
                    <a:pt x="678086" y="4202640"/>
                    <a:pt x="679197" y="4206538"/>
                    <a:pt x="681418" y="4210436"/>
                  </a:cubicBezTo>
                  <a:lnTo>
                    <a:pt x="678086" y="4210436"/>
                  </a:lnTo>
                  <a:cubicBezTo>
                    <a:pt x="678086" y="4206538"/>
                    <a:pt x="678086" y="4202640"/>
                    <a:pt x="676975" y="4196793"/>
                  </a:cubicBezTo>
                  <a:close/>
                  <a:moveTo>
                    <a:pt x="768063" y="4631420"/>
                  </a:moveTo>
                  <a:cubicBezTo>
                    <a:pt x="764731" y="4621675"/>
                    <a:pt x="762509" y="4613879"/>
                    <a:pt x="760287" y="4606083"/>
                  </a:cubicBezTo>
                  <a:lnTo>
                    <a:pt x="765841" y="4596339"/>
                  </a:lnTo>
                  <a:cubicBezTo>
                    <a:pt x="773617" y="4606083"/>
                    <a:pt x="774728" y="4621675"/>
                    <a:pt x="768063" y="4631420"/>
                  </a:cubicBezTo>
                  <a:close/>
                  <a:moveTo>
                    <a:pt x="1050213" y="4670400"/>
                  </a:moveTo>
                  <a:cubicBezTo>
                    <a:pt x="1045770" y="4666503"/>
                    <a:pt x="1041327" y="4664553"/>
                    <a:pt x="1036883" y="4660655"/>
                  </a:cubicBezTo>
                  <a:cubicBezTo>
                    <a:pt x="1041327" y="4652860"/>
                    <a:pt x="1045770" y="4645064"/>
                    <a:pt x="1049103" y="4641165"/>
                  </a:cubicBezTo>
                  <a:lnTo>
                    <a:pt x="1062432" y="4658707"/>
                  </a:lnTo>
                  <a:cubicBezTo>
                    <a:pt x="1059100" y="4662604"/>
                    <a:pt x="1054657" y="4666503"/>
                    <a:pt x="1050213" y="4670400"/>
                  </a:cubicBezTo>
                  <a:close/>
                  <a:moveTo>
                    <a:pt x="3015268" y="4339070"/>
                  </a:moveTo>
                  <a:cubicBezTo>
                    <a:pt x="3014157" y="4341019"/>
                    <a:pt x="3015268" y="4344917"/>
                    <a:pt x="3015268" y="4348815"/>
                  </a:cubicBezTo>
                  <a:lnTo>
                    <a:pt x="2998606" y="4354662"/>
                  </a:lnTo>
                  <a:cubicBezTo>
                    <a:pt x="2996384" y="4337121"/>
                    <a:pt x="3000827" y="4327376"/>
                    <a:pt x="3010825" y="4325427"/>
                  </a:cubicBezTo>
                  <a:cubicBezTo>
                    <a:pt x="3014157" y="4325427"/>
                    <a:pt x="3018601" y="4321529"/>
                    <a:pt x="3024155" y="4321529"/>
                  </a:cubicBezTo>
                  <a:cubicBezTo>
                    <a:pt x="3020822" y="4327376"/>
                    <a:pt x="3017490" y="4331274"/>
                    <a:pt x="3015268" y="4339070"/>
                  </a:cubicBezTo>
                  <a:close/>
                  <a:moveTo>
                    <a:pt x="3037485" y="4335172"/>
                  </a:moveTo>
                  <a:cubicBezTo>
                    <a:pt x="3033041" y="4333223"/>
                    <a:pt x="3029709" y="4327376"/>
                    <a:pt x="3026376" y="4323478"/>
                  </a:cubicBezTo>
                  <a:cubicBezTo>
                    <a:pt x="3030819" y="4313733"/>
                    <a:pt x="3034152" y="4307886"/>
                    <a:pt x="3036374" y="4302039"/>
                  </a:cubicBezTo>
                  <a:cubicBezTo>
                    <a:pt x="3040817" y="4311784"/>
                    <a:pt x="3045260" y="4319580"/>
                    <a:pt x="3049704" y="4331274"/>
                  </a:cubicBezTo>
                  <a:cubicBezTo>
                    <a:pt x="3046371" y="4333223"/>
                    <a:pt x="3041928" y="4335172"/>
                    <a:pt x="3037485" y="4335172"/>
                  </a:cubicBezTo>
                  <a:close/>
                  <a:moveTo>
                    <a:pt x="3154121" y="3017647"/>
                  </a:moveTo>
                  <a:cubicBezTo>
                    <a:pt x="3154121" y="3013748"/>
                    <a:pt x="3154121" y="3011800"/>
                    <a:pt x="3153011" y="3007902"/>
                  </a:cubicBezTo>
                  <a:lnTo>
                    <a:pt x="3176338" y="3002055"/>
                  </a:lnTo>
                  <a:cubicBezTo>
                    <a:pt x="3176338" y="3005953"/>
                    <a:pt x="3177449" y="3009851"/>
                    <a:pt x="3177449" y="3013748"/>
                  </a:cubicBezTo>
                  <a:cubicBezTo>
                    <a:pt x="3168562" y="3013748"/>
                    <a:pt x="3160787" y="3015698"/>
                    <a:pt x="3154121" y="3017647"/>
                  </a:cubicBezTo>
                  <a:close/>
                  <a:moveTo>
                    <a:pt x="3211885" y="3021545"/>
                  </a:moveTo>
                  <a:cubicBezTo>
                    <a:pt x="3205220" y="3021545"/>
                    <a:pt x="3197444" y="3021545"/>
                    <a:pt x="3190779" y="3017647"/>
                  </a:cubicBezTo>
                  <a:cubicBezTo>
                    <a:pt x="3187446" y="3015698"/>
                    <a:pt x="3186336" y="3007902"/>
                    <a:pt x="3183003" y="3004003"/>
                  </a:cubicBezTo>
                  <a:cubicBezTo>
                    <a:pt x="3184114" y="3002055"/>
                    <a:pt x="3184114" y="3000105"/>
                    <a:pt x="3185225" y="2998157"/>
                  </a:cubicBezTo>
                  <a:cubicBezTo>
                    <a:pt x="3195222" y="3002055"/>
                    <a:pt x="3204109" y="3004003"/>
                    <a:pt x="3212996" y="3007902"/>
                  </a:cubicBezTo>
                  <a:cubicBezTo>
                    <a:pt x="3211885" y="3013748"/>
                    <a:pt x="3211885" y="3019596"/>
                    <a:pt x="3211885" y="3021545"/>
                  </a:cubicBezTo>
                  <a:close/>
                  <a:moveTo>
                    <a:pt x="3261872" y="3019596"/>
                  </a:moveTo>
                  <a:cubicBezTo>
                    <a:pt x="3254096" y="3017647"/>
                    <a:pt x="3246320" y="3007902"/>
                    <a:pt x="3238545" y="3021545"/>
                  </a:cubicBezTo>
                  <a:cubicBezTo>
                    <a:pt x="3237434" y="3023494"/>
                    <a:pt x="3230768" y="3017647"/>
                    <a:pt x="3227436" y="3015698"/>
                  </a:cubicBezTo>
                  <a:cubicBezTo>
                    <a:pt x="3227436" y="3013748"/>
                    <a:pt x="3228547" y="3009851"/>
                    <a:pt x="3228547" y="3007902"/>
                  </a:cubicBezTo>
                  <a:lnTo>
                    <a:pt x="3265204" y="3007902"/>
                  </a:lnTo>
                  <a:cubicBezTo>
                    <a:pt x="3266315" y="3007902"/>
                    <a:pt x="3267426" y="3013748"/>
                    <a:pt x="3268537" y="3017647"/>
                  </a:cubicBezTo>
                  <a:cubicBezTo>
                    <a:pt x="3265204" y="3017647"/>
                    <a:pt x="3262983" y="3019596"/>
                    <a:pt x="3261872" y="3019596"/>
                  </a:cubicBezTo>
                  <a:close/>
                  <a:moveTo>
                    <a:pt x="3367401" y="3986301"/>
                  </a:moveTo>
                  <a:cubicBezTo>
                    <a:pt x="3366290" y="3988250"/>
                    <a:pt x="3366290" y="3990199"/>
                    <a:pt x="3366290" y="3988250"/>
                  </a:cubicBezTo>
                  <a:cubicBezTo>
                    <a:pt x="3365179" y="3988250"/>
                    <a:pt x="3365179" y="3986301"/>
                    <a:pt x="3367401" y="3986301"/>
                  </a:cubicBezTo>
                  <a:close/>
                  <a:moveTo>
                    <a:pt x="117118" y="3881054"/>
                  </a:moveTo>
                  <a:cubicBezTo>
                    <a:pt x="116007" y="3881054"/>
                    <a:pt x="116007" y="3883004"/>
                    <a:pt x="114896" y="3883004"/>
                  </a:cubicBezTo>
                  <a:cubicBezTo>
                    <a:pt x="114896" y="3883004"/>
                    <a:pt x="116007" y="3881054"/>
                    <a:pt x="117118" y="3881054"/>
                  </a:cubicBezTo>
                  <a:close/>
                  <a:moveTo>
                    <a:pt x="540343" y="4249416"/>
                  </a:moveTo>
                  <a:cubicBezTo>
                    <a:pt x="544786" y="4253314"/>
                    <a:pt x="549230" y="4257212"/>
                    <a:pt x="552562" y="4259161"/>
                  </a:cubicBezTo>
                  <a:cubicBezTo>
                    <a:pt x="537011" y="4274753"/>
                    <a:pt x="527013" y="4270855"/>
                    <a:pt x="517016" y="4243569"/>
                  </a:cubicBezTo>
                  <a:cubicBezTo>
                    <a:pt x="520348" y="4243569"/>
                    <a:pt x="522570" y="4241620"/>
                    <a:pt x="525902" y="4241620"/>
                  </a:cubicBezTo>
                  <a:cubicBezTo>
                    <a:pt x="530346" y="4243569"/>
                    <a:pt x="535900" y="4245518"/>
                    <a:pt x="540343" y="4249416"/>
                  </a:cubicBezTo>
                  <a:close/>
                  <a:moveTo>
                    <a:pt x="2482071" y="4409234"/>
                  </a:moveTo>
                  <a:cubicBezTo>
                    <a:pt x="2478738" y="4407285"/>
                    <a:pt x="2476516" y="4407285"/>
                    <a:pt x="2472073" y="4405336"/>
                  </a:cubicBezTo>
                  <a:cubicBezTo>
                    <a:pt x="2467630" y="4403387"/>
                    <a:pt x="2462076" y="4397540"/>
                    <a:pt x="2455411" y="4393642"/>
                  </a:cubicBezTo>
                  <a:cubicBezTo>
                    <a:pt x="2459854" y="4391693"/>
                    <a:pt x="2463186" y="4387795"/>
                    <a:pt x="2467630" y="4385846"/>
                  </a:cubicBezTo>
                  <a:cubicBezTo>
                    <a:pt x="2479849" y="4379999"/>
                    <a:pt x="2485403" y="4389744"/>
                    <a:pt x="2482071" y="4409234"/>
                  </a:cubicBezTo>
                  <a:close/>
                  <a:moveTo>
                    <a:pt x="2267681" y="4454061"/>
                  </a:moveTo>
                  <a:cubicBezTo>
                    <a:pt x="2274346" y="4456010"/>
                    <a:pt x="2282122" y="4456010"/>
                    <a:pt x="2289897" y="4457959"/>
                  </a:cubicBezTo>
                  <a:cubicBezTo>
                    <a:pt x="2286565" y="4477449"/>
                    <a:pt x="2277678" y="4471602"/>
                    <a:pt x="2271013" y="4469653"/>
                  </a:cubicBezTo>
                  <a:cubicBezTo>
                    <a:pt x="2268792" y="4469653"/>
                    <a:pt x="2266570" y="4461857"/>
                    <a:pt x="2264348" y="4457959"/>
                  </a:cubicBezTo>
                  <a:cubicBezTo>
                    <a:pt x="2265459" y="4456010"/>
                    <a:pt x="2266570" y="4454061"/>
                    <a:pt x="2267681" y="4454061"/>
                  </a:cubicBezTo>
                  <a:close/>
                  <a:moveTo>
                    <a:pt x="193765" y="3996046"/>
                  </a:moveTo>
                  <a:cubicBezTo>
                    <a:pt x="194876" y="4001893"/>
                    <a:pt x="195987" y="4005791"/>
                    <a:pt x="197097" y="4013587"/>
                  </a:cubicBezTo>
                  <a:cubicBezTo>
                    <a:pt x="190432" y="4013587"/>
                    <a:pt x="184878" y="4013587"/>
                    <a:pt x="179324" y="4011638"/>
                  </a:cubicBezTo>
                  <a:lnTo>
                    <a:pt x="179324" y="3997995"/>
                  </a:lnTo>
                  <a:cubicBezTo>
                    <a:pt x="183767" y="3997995"/>
                    <a:pt x="188211" y="3997995"/>
                    <a:pt x="193765" y="3996046"/>
                  </a:cubicBezTo>
                  <a:close/>
                  <a:moveTo>
                    <a:pt x="626988" y="4237722"/>
                  </a:moveTo>
                  <a:cubicBezTo>
                    <a:pt x="633653" y="4239671"/>
                    <a:pt x="640318" y="4239671"/>
                    <a:pt x="648094" y="4241620"/>
                  </a:cubicBezTo>
                  <a:cubicBezTo>
                    <a:pt x="643650" y="4249416"/>
                    <a:pt x="625877" y="4255263"/>
                    <a:pt x="622544" y="4249416"/>
                  </a:cubicBezTo>
                  <a:cubicBezTo>
                    <a:pt x="622544" y="4247467"/>
                    <a:pt x="621434" y="4243569"/>
                    <a:pt x="622544" y="4241620"/>
                  </a:cubicBezTo>
                  <a:cubicBezTo>
                    <a:pt x="623655" y="4239671"/>
                    <a:pt x="625877" y="4237722"/>
                    <a:pt x="626988" y="4237722"/>
                  </a:cubicBezTo>
                  <a:close/>
                </a:path>
              </a:pathLst>
            </a:custGeom>
            <a:blipFill>
              <a:blip r:embed="rId6"/>
              <a:stretch>
                <a:fillRect l="-14218" t="-12" r="-14186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-273660">
            <a:off x="16145428" y="-2288457"/>
            <a:ext cx="11665717" cy="2333143"/>
          </a:xfrm>
          <a:custGeom>
            <a:avLst/>
            <a:gdLst/>
            <a:ahLst/>
            <a:cxnLst/>
            <a:rect r="r" b="b" t="t" l="l"/>
            <a:pathLst>
              <a:path h="2333143" w="11665717">
                <a:moveTo>
                  <a:pt x="0" y="0"/>
                </a:moveTo>
                <a:lnTo>
                  <a:pt x="11665717" y="0"/>
                </a:lnTo>
                <a:lnTo>
                  <a:pt x="11665717" y="2333144"/>
                </a:lnTo>
                <a:lnTo>
                  <a:pt x="0" y="2333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772550" y="2914626"/>
            <a:ext cx="3371450" cy="3998301"/>
          </a:xfrm>
          <a:custGeom>
            <a:avLst/>
            <a:gdLst/>
            <a:ahLst/>
            <a:cxnLst/>
            <a:rect r="r" b="b" t="t" l="l"/>
            <a:pathLst>
              <a:path h="3998301" w="3371450">
                <a:moveTo>
                  <a:pt x="0" y="0"/>
                </a:moveTo>
                <a:lnTo>
                  <a:pt x="3371450" y="0"/>
                </a:lnTo>
                <a:lnTo>
                  <a:pt x="3371450" y="3998301"/>
                </a:lnTo>
                <a:lnTo>
                  <a:pt x="0" y="39983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3372" t="0" r="0" b="-12032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665453" y="6995160"/>
            <a:ext cx="3291840" cy="3291840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blipFill>
              <a:blip r:embed="rId8"/>
              <a:stretch>
                <a:fillRect l="0" t="-38888" r="0" b="-38888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8935173" y="1208839"/>
            <a:ext cx="8602093" cy="4371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21"/>
              </a:lnSpc>
            </a:pPr>
            <a:r>
              <a:rPr lang="en-US" sz="3239" spc="-178">
                <a:solidFill>
                  <a:srgbClr val="151213"/>
                </a:solidFill>
                <a:latin typeface="DM Sans"/>
                <a:ea typeface="DM Sans"/>
                <a:cs typeface="DM Sans"/>
                <a:sym typeface="DM Sans"/>
              </a:rPr>
              <a:t>The shadow represents the darker aspect </a:t>
            </a:r>
          </a:p>
          <a:p>
            <a:pPr algn="ctr">
              <a:lnSpc>
                <a:spcPts val="5021"/>
              </a:lnSpc>
              <a:spcBef>
                <a:spcPct val="0"/>
              </a:spcBef>
            </a:pPr>
            <a:r>
              <a:rPr lang="en-US" sz="3239" spc="-178">
                <a:solidFill>
                  <a:srgbClr val="151213"/>
                </a:solidFill>
                <a:latin typeface="DM Sans"/>
                <a:ea typeface="DM Sans"/>
                <a:cs typeface="DM Sans"/>
                <a:sym typeface="DM Sans"/>
              </a:rPr>
              <a:t>of a person's psyche.</a:t>
            </a:r>
          </a:p>
          <a:p>
            <a:pPr algn="ctr">
              <a:lnSpc>
                <a:spcPts val="5021"/>
              </a:lnSpc>
              <a:spcBef>
                <a:spcPct val="0"/>
              </a:spcBef>
            </a:pPr>
            <a:r>
              <a:rPr lang="en-US" sz="3239" spc="-178">
                <a:solidFill>
                  <a:srgbClr val="151213"/>
                </a:solidFill>
                <a:latin typeface="DM Sans"/>
                <a:ea typeface="DM Sans"/>
                <a:cs typeface="DM Sans"/>
                <a:sym typeface="DM Sans"/>
              </a:rPr>
              <a:t>•Inner Conflicts </a:t>
            </a:r>
          </a:p>
          <a:p>
            <a:pPr algn="ctr">
              <a:lnSpc>
                <a:spcPts val="5021"/>
              </a:lnSpc>
              <a:spcBef>
                <a:spcPct val="0"/>
              </a:spcBef>
            </a:pPr>
            <a:r>
              <a:rPr lang="en-US" sz="3239" spc="-178">
                <a:solidFill>
                  <a:srgbClr val="151213"/>
                </a:solidFill>
                <a:latin typeface="DM Sans"/>
                <a:ea typeface="DM Sans"/>
                <a:cs typeface="DM Sans"/>
                <a:sym typeface="DM Sans"/>
              </a:rPr>
              <a:t>•Repressed ideas, desires, weaknesses, and shortcomings </a:t>
            </a:r>
          </a:p>
          <a:p>
            <a:pPr algn="ctr">
              <a:lnSpc>
                <a:spcPts val="5021"/>
              </a:lnSpc>
              <a:spcBef>
                <a:spcPct val="0"/>
              </a:spcBef>
            </a:pPr>
            <a:r>
              <a:rPr lang="en-US" sz="3239" spc="-178">
                <a:solidFill>
                  <a:srgbClr val="151213"/>
                </a:solidFill>
                <a:latin typeface="DM Sans"/>
                <a:ea typeface="DM Sans"/>
                <a:cs typeface="DM Sans"/>
                <a:sym typeface="DM Sans"/>
              </a:rPr>
              <a:t>•Doesn't meet society norms</a:t>
            </a:r>
          </a:p>
          <a:p>
            <a:pPr algn="ctr">
              <a:lnSpc>
                <a:spcPts val="5021"/>
              </a:lnSpc>
              <a:spcBef>
                <a:spcPct val="0"/>
              </a:spcBef>
            </a:pPr>
            <a:r>
              <a:rPr lang="en-US" sz="3239" spc="-178">
                <a:solidFill>
                  <a:srgbClr val="151213"/>
                </a:solidFill>
                <a:latin typeface="DM Sans"/>
                <a:ea typeface="DM Sans"/>
                <a:cs typeface="DM Sans"/>
                <a:sym typeface="DM Sans"/>
              </a:rPr>
              <a:t>•Envy, greed, hate or aggression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4241888">
            <a:off x="-8497150" y="317244"/>
            <a:ext cx="10137880" cy="10461227"/>
          </a:xfrm>
          <a:custGeom>
            <a:avLst/>
            <a:gdLst/>
            <a:ahLst/>
            <a:cxnLst/>
            <a:rect r="r" b="b" t="t" l="l"/>
            <a:pathLst>
              <a:path h="10461227" w="10137880">
                <a:moveTo>
                  <a:pt x="0" y="0"/>
                </a:moveTo>
                <a:lnTo>
                  <a:pt x="10137880" y="0"/>
                </a:lnTo>
                <a:lnTo>
                  <a:pt x="10137880" y="10461227"/>
                </a:lnTo>
                <a:lnTo>
                  <a:pt x="0" y="104612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700000">
            <a:off x="922850" y="-4739391"/>
            <a:ext cx="10137880" cy="10461227"/>
          </a:xfrm>
          <a:custGeom>
            <a:avLst/>
            <a:gdLst/>
            <a:ahLst/>
            <a:cxnLst/>
            <a:rect r="r" b="b" t="t" l="l"/>
            <a:pathLst>
              <a:path h="10461227" w="10137880">
                <a:moveTo>
                  <a:pt x="0" y="0"/>
                </a:moveTo>
                <a:lnTo>
                  <a:pt x="10137880" y="0"/>
                </a:lnTo>
                <a:lnTo>
                  <a:pt x="10137880" y="10461227"/>
                </a:lnTo>
                <a:lnTo>
                  <a:pt x="0" y="104612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73660">
            <a:off x="-786512" y="9120428"/>
            <a:ext cx="11665717" cy="2333143"/>
          </a:xfrm>
          <a:custGeom>
            <a:avLst/>
            <a:gdLst/>
            <a:ahLst/>
            <a:cxnLst/>
            <a:rect r="r" b="b" t="t" l="l"/>
            <a:pathLst>
              <a:path h="2333143" w="11665717">
                <a:moveTo>
                  <a:pt x="0" y="0"/>
                </a:moveTo>
                <a:lnTo>
                  <a:pt x="11665717" y="0"/>
                </a:lnTo>
                <a:lnTo>
                  <a:pt x="11665717" y="2333144"/>
                </a:lnTo>
                <a:lnTo>
                  <a:pt x="0" y="23331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273660">
            <a:off x="12455141" y="8981832"/>
            <a:ext cx="11665717" cy="2333143"/>
          </a:xfrm>
          <a:custGeom>
            <a:avLst/>
            <a:gdLst/>
            <a:ahLst/>
            <a:cxnLst/>
            <a:rect r="r" b="b" t="t" l="l"/>
            <a:pathLst>
              <a:path h="2333143" w="11665717">
                <a:moveTo>
                  <a:pt x="0" y="0"/>
                </a:moveTo>
                <a:lnTo>
                  <a:pt x="11665718" y="0"/>
                </a:lnTo>
                <a:lnTo>
                  <a:pt x="11665718" y="2333143"/>
                </a:lnTo>
                <a:lnTo>
                  <a:pt x="0" y="23331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-203742">
            <a:off x="-2908682" y="-1320156"/>
            <a:ext cx="22797758" cy="5897435"/>
            <a:chOff x="0" y="0"/>
            <a:chExt cx="5349286" cy="138377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-12700" y="-2540"/>
              <a:ext cx="5365796" cy="1387589"/>
            </a:xfrm>
            <a:custGeom>
              <a:avLst/>
              <a:gdLst/>
              <a:ahLst/>
              <a:cxnLst/>
              <a:rect r="r" b="b" t="t" l="l"/>
              <a:pathLst>
                <a:path h="1387589" w="5365796">
                  <a:moveTo>
                    <a:pt x="5342569" y="680449"/>
                  </a:moveTo>
                  <a:cubicBezTo>
                    <a:pt x="5347423" y="679308"/>
                    <a:pt x="5352277" y="678737"/>
                    <a:pt x="5355513" y="677025"/>
                  </a:cubicBezTo>
                  <a:cubicBezTo>
                    <a:pt x="5358749" y="675884"/>
                    <a:pt x="5364526" y="674172"/>
                    <a:pt x="5364526" y="672460"/>
                  </a:cubicBezTo>
                  <a:cubicBezTo>
                    <a:pt x="5364526" y="671319"/>
                    <a:pt x="5358749" y="669607"/>
                    <a:pt x="5355513" y="668466"/>
                  </a:cubicBezTo>
                  <a:lnTo>
                    <a:pt x="5340951" y="663330"/>
                  </a:lnTo>
                  <a:cubicBezTo>
                    <a:pt x="5344187" y="662189"/>
                    <a:pt x="5350659" y="661618"/>
                    <a:pt x="5350659" y="659906"/>
                  </a:cubicBezTo>
                  <a:cubicBezTo>
                    <a:pt x="5353895" y="655341"/>
                    <a:pt x="5358749" y="650776"/>
                    <a:pt x="5358749" y="646211"/>
                  </a:cubicBezTo>
                  <a:cubicBezTo>
                    <a:pt x="5358749" y="643929"/>
                    <a:pt x="5347423" y="642217"/>
                    <a:pt x="5340951" y="639364"/>
                  </a:cubicBezTo>
                  <a:cubicBezTo>
                    <a:pt x="5347423" y="639364"/>
                    <a:pt x="5350659" y="639364"/>
                    <a:pt x="5355513" y="638793"/>
                  </a:cubicBezTo>
                  <a:lnTo>
                    <a:pt x="5355513" y="637081"/>
                  </a:lnTo>
                  <a:lnTo>
                    <a:pt x="5340951" y="637081"/>
                  </a:lnTo>
                  <a:cubicBezTo>
                    <a:pt x="5331242" y="634799"/>
                    <a:pt x="5321534" y="630234"/>
                    <a:pt x="5318298" y="630804"/>
                  </a:cubicBezTo>
                  <a:cubicBezTo>
                    <a:pt x="5300499" y="634228"/>
                    <a:pt x="5300499" y="629663"/>
                    <a:pt x="5297263" y="626239"/>
                  </a:cubicBezTo>
                  <a:cubicBezTo>
                    <a:pt x="5290791" y="626810"/>
                    <a:pt x="5284319" y="627380"/>
                    <a:pt x="5279465" y="626810"/>
                  </a:cubicBezTo>
                  <a:cubicBezTo>
                    <a:pt x="5268139" y="626239"/>
                    <a:pt x="5256812" y="624527"/>
                    <a:pt x="5245486" y="624527"/>
                  </a:cubicBezTo>
                  <a:cubicBezTo>
                    <a:pt x="5230923" y="623957"/>
                    <a:pt x="5214743" y="623957"/>
                    <a:pt x="5198562" y="623386"/>
                  </a:cubicBezTo>
                  <a:cubicBezTo>
                    <a:pt x="5174292" y="622245"/>
                    <a:pt x="5150021" y="621104"/>
                    <a:pt x="5125750" y="619962"/>
                  </a:cubicBezTo>
                  <a:cubicBezTo>
                    <a:pt x="5124132" y="619962"/>
                    <a:pt x="5120895" y="621104"/>
                    <a:pt x="5119278" y="621104"/>
                  </a:cubicBezTo>
                  <a:cubicBezTo>
                    <a:pt x="5106333" y="620533"/>
                    <a:pt x="5093389" y="619962"/>
                    <a:pt x="5082062" y="618821"/>
                  </a:cubicBezTo>
                  <a:cubicBezTo>
                    <a:pt x="5078826" y="618250"/>
                    <a:pt x="5077208" y="615397"/>
                    <a:pt x="5077208" y="614256"/>
                  </a:cubicBezTo>
                  <a:cubicBezTo>
                    <a:pt x="5095007" y="609691"/>
                    <a:pt x="5112805" y="605126"/>
                    <a:pt x="5124132" y="602273"/>
                  </a:cubicBezTo>
                  <a:cubicBezTo>
                    <a:pt x="5137076" y="601702"/>
                    <a:pt x="5145166" y="601131"/>
                    <a:pt x="5156493" y="601131"/>
                  </a:cubicBezTo>
                  <a:cubicBezTo>
                    <a:pt x="5146784" y="596566"/>
                    <a:pt x="5140312" y="594284"/>
                    <a:pt x="5132222" y="590860"/>
                  </a:cubicBezTo>
                  <a:cubicBezTo>
                    <a:pt x="5127368" y="591431"/>
                    <a:pt x="5122514" y="592001"/>
                    <a:pt x="5114423" y="593143"/>
                  </a:cubicBezTo>
                  <a:cubicBezTo>
                    <a:pt x="5114423" y="590289"/>
                    <a:pt x="5114423" y="587436"/>
                    <a:pt x="5116041" y="587436"/>
                  </a:cubicBezTo>
                  <a:cubicBezTo>
                    <a:pt x="5122514" y="586866"/>
                    <a:pt x="5132222" y="586295"/>
                    <a:pt x="5137076" y="587436"/>
                  </a:cubicBezTo>
                  <a:cubicBezTo>
                    <a:pt x="5143548" y="589148"/>
                    <a:pt x="5146784" y="592001"/>
                    <a:pt x="5153256" y="595425"/>
                  </a:cubicBezTo>
                  <a:cubicBezTo>
                    <a:pt x="5156493" y="595425"/>
                    <a:pt x="5162965" y="595996"/>
                    <a:pt x="5169437" y="595996"/>
                  </a:cubicBezTo>
                  <a:cubicBezTo>
                    <a:pt x="5167819" y="588578"/>
                    <a:pt x="5167819" y="588578"/>
                    <a:pt x="5150021" y="577736"/>
                  </a:cubicBezTo>
                  <a:cubicBezTo>
                    <a:pt x="5172673" y="577736"/>
                    <a:pt x="5179145" y="575453"/>
                    <a:pt x="5174292" y="567464"/>
                  </a:cubicBezTo>
                  <a:cubicBezTo>
                    <a:pt x="5188854" y="566894"/>
                    <a:pt x="5205034" y="566323"/>
                    <a:pt x="5219597" y="566323"/>
                  </a:cubicBezTo>
                  <a:cubicBezTo>
                    <a:pt x="5217978" y="565182"/>
                    <a:pt x="5214743" y="562899"/>
                    <a:pt x="5213124" y="561187"/>
                  </a:cubicBezTo>
                  <a:cubicBezTo>
                    <a:pt x="5219597" y="561758"/>
                    <a:pt x="5224451" y="562329"/>
                    <a:pt x="5227687" y="562899"/>
                  </a:cubicBezTo>
                  <a:cubicBezTo>
                    <a:pt x="5229305" y="560046"/>
                    <a:pt x="5229305" y="557193"/>
                    <a:pt x="5230923" y="554910"/>
                  </a:cubicBezTo>
                  <a:cubicBezTo>
                    <a:pt x="5232541" y="552057"/>
                    <a:pt x="5234159" y="548634"/>
                    <a:pt x="5235777" y="545780"/>
                  </a:cubicBezTo>
                  <a:cubicBezTo>
                    <a:pt x="5235777" y="544639"/>
                    <a:pt x="5234159" y="542927"/>
                    <a:pt x="5235777" y="541215"/>
                  </a:cubicBezTo>
                  <a:cubicBezTo>
                    <a:pt x="5240632" y="536650"/>
                    <a:pt x="5242249" y="529803"/>
                    <a:pt x="5237395" y="526379"/>
                  </a:cubicBezTo>
                  <a:cubicBezTo>
                    <a:pt x="5240632" y="525238"/>
                    <a:pt x="5242249" y="523526"/>
                    <a:pt x="5242249" y="522384"/>
                  </a:cubicBezTo>
                  <a:cubicBezTo>
                    <a:pt x="5242249" y="517819"/>
                    <a:pt x="5242249" y="512684"/>
                    <a:pt x="5240632" y="508119"/>
                  </a:cubicBezTo>
                  <a:cubicBezTo>
                    <a:pt x="5239014" y="503554"/>
                    <a:pt x="5237395" y="499559"/>
                    <a:pt x="5235777" y="494994"/>
                  </a:cubicBezTo>
                  <a:cubicBezTo>
                    <a:pt x="5234159" y="493853"/>
                    <a:pt x="5234159" y="492712"/>
                    <a:pt x="5235777" y="491000"/>
                  </a:cubicBezTo>
                  <a:cubicBezTo>
                    <a:pt x="5240632" y="486435"/>
                    <a:pt x="5243868" y="481870"/>
                    <a:pt x="5234159" y="477305"/>
                  </a:cubicBezTo>
                  <a:cubicBezTo>
                    <a:pt x="5230923" y="476163"/>
                    <a:pt x="5232541" y="473310"/>
                    <a:pt x="5234159" y="471598"/>
                  </a:cubicBezTo>
                  <a:cubicBezTo>
                    <a:pt x="5239014" y="465321"/>
                    <a:pt x="5229305" y="460186"/>
                    <a:pt x="5211506" y="459044"/>
                  </a:cubicBezTo>
                  <a:lnTo>
                    <a:pt x="5205034" y="459044"/>
                  </a:lnTo>
                  <a:cubicBezTo>
                    <a:pt x="5206652" y="457333"/>
                    <a:pt x="5208270" y="456762"/>
                    <a:pt x="5209888" y="455621"/>
                  </a:cubicBezTo>
                  <a:cubicBezTo>
                    <a:pt x="5205034" y="455050"/>
                    <a:pt x="5200180" y="455050"/>
                    <a:pt x="5196944" y="453909"/>
                  </a:cubicBezTo>
                  <a:cubicBezTo>
                    <a:pt x="5193708" y="453338"/>
                    <a:pt x="5192090" y="451626"/>
                    <a:pt x="5188854" y="451056"/>
                  </a:cubicBezTo>
                  <a:cubicBezTo>
                    <a:pt x="5175910" y="448773"/>
                    <a:pt x="5161347" y="446491"/>
                    <a:pt x="5146784" y="444208"/>
                  </a:cubicBezTo>
                  <a:cubicBezTo>
                    <a:pt x="5141930" y="443637"/>
                    <a:pt x="5135458" y="443637"/>
                    <a:pt x="5130604" y="443637"/>
                  </a:cubicBezTo>
                  <a:cubicBezTo>
                    <a:pt x="5127368" y="444208"/>
                    <a:pt x="5125750" y="441926"/>
                    <a:pt x="5122514" y="441926"/>
                  </a:cubicBezTo>
                  <a:cubicBezTo>
                    <a:pt x="5099861" y="440214"/>
                    <a:pt x="5077208" y="439072"/>
                    <a:pt x="5054555" y="436790"/>
                  </a:cubicBezTo>
                  <a:cubicBezTo>
                    <a:pt x="5036757" y="434507"/>
                    <a:pt x="5015722" y="439072"/>
                    <a:pt x="4997924" y="434507"/>
                  </a:cubicBezTo>
                  <a:cubicBezTo>
                    <a:pt x="4996305" y="433937"/>
                    <a:pt x="4993069" y="435078"/>
                    <a:pt x="4991451" y="435078"/>
                  </a:cubicBezTo>
                  <a:cubicBezTo>
                    <a:pt x="4976889" y="433937"/>
                    <a:pt x="4963944" y="436790"/>
                    <a:pt x="4949382" y="435078"/>
                  </a:cubicBezTo>
                  <a:cubicBezTo>
                    <a:pt x="4934819" y="433366"/>
                    <a:pt x="4918639" y="432795"/>
                    <a:pt x="4912166" y="427660"/>
                  </a:cubicBezTo>
                  <a:cubicBezTo>
                    <a:pt x="4905694" y="422524"/>
                    <a:pt x="4900840" y="417388"/>
                    <a:pt x="4900840" y="412253"/>
                  </a:cubicBezTo>
                  <a:cubicBezTo>
                    <a:pt x="4902458" y="405976"/>
                    <a:pt x="4910548" y="399128"/>
                    <a:pt x="4879806" y="400270"/>
                  </a:cubicBezTo>
                  <a:cubicBezTo>
                    <a:pt x="4881424" y="399128"/>
                    <a:pt x="4881424" y="397987"/>
                    <a:pt x="4883042" y="397416"/>
                  </a:cubicBezTo>
                  <a:cubicBezTo>
                    <a:pt x="4789194" y="393993"/>
                    <a:pt x="4695348" y="391139"/>
                    <a:pt x="4603118" y="387716"/>
                  </a:cubicBezTo>
                  <a:cubicBezTo>
                    <a:pt x="4599882" y="383721"/>
                    <a:pt x="4596646" y="379156"/>
                    <a:pt x="4593410" y="372879"/>
                  </a:cubicBezTo>
                  <a:cubicBezTo>
                    <a:pt x="4611208" y="379727"/>
                    <a:pt x="4627389" y="383721"/>
                    <a:pt x="4650042" y="383151"/>
                  </a:cubicBezTo>
                  <a:cubicBezTo>
                    <a:pt x="4651660" y="378586"/>
                    <a:pt x="4650042" y="375162"/>
                    <a:pt x="4637097" y="372309"/>
                  </a:cubicBezTo>
                  <a:cubicBezTo>
                    <a:pt x="4635479" y="371738"/>
                    <a:pt x="4633862" y="369455"/>
                    <a:pt x="4635479" y="368314"/>
                  </a:cubicBezTo>
                  <a:cubicBezTo>
                    <a:pt x="4641952" y="362608"/>
                    <a:pt x="4648424" y="357472"/>
                    <a:pt x="4653278" y="352337"/>
                  </a:cubicBezTo>
                  <a:cubicBezTo>
                    <a:pt x="4659750" y="354048"/>
                    <a:pt x="4664604" y="355190"/>
                    <a:pt x="4671077" y="356331"/>
                  </a:cubicBezTo>
                  <a:lnTo>
                    <a:pt x="4674313" y="355190"/>
                  </a:lnTo>
                  <a:lnTo>
                    <a:pt x="4654896" y="344918"/>
                  </a:lnTo>
                  <a:cubicBezTo>
                    <a:pt x="4667840" y="346060"/>
                    <a:pt x="4679167" y="346630"/>
                    <a:pt x="4693729" y="347772"/>
                  </a:cubicBezTo>
                  <a:cubicBezTo>
                    <a:pt x="4688875" y="344348"/>
                    <a:pt x="4684021" y="342065"/>
                    <a:pt x="4684021" y="342065"/>
                  </a:cubicBezTo>
                  <a:cubicBezTo>
                    <a:pt x="4692111" y="339783"/>
                    <a:pt x="4700201" y="337500"/>
                    <a:pt x="4711528" y="334647"/>
                  </a:cubicBezTo>
                  <a:cubicBezTo>
                    <a:pt x="4711528" y="334076"/>
                    <a:pt x="4713146" y="330653"/>
                    <a:pt x="4718000" y="330082"/>
                  </a:cubicBezTo>
                  <a:cubicBezTo>
                    <a:pt x="4727708" y="328370"/>
                    <a:pt x="4730945" y="331223"/>
                    <a:pt x="4734180" y="334076"/>
                  </a:cubicBezTo>
                  <a:cubicBezTo>
                    <a:pt x="4735799" y="335788"/>
                    <a:pt x="4745507" y="336359"/>
                    <a:pt x="4751979" y="336930"/>
                  </a:cubicBezTo>
                  <a:cubicBezTo>
                    <a:pt x="4758451" y="337500"/>
                    <a:pt x="4766542" y="337500"/>
                    <a:pt x="4774632" y="336930"/>
                  </a:cubicBezTo>
                  <a:cubicBezTo>
                    <a:pt x="4787577" y="336930"/>
                    <a:pt x="4800521" y="336359"/>
                    <a:pt x="4818319" y="335788"/>
                  </a:cubicBezTo>
                  <a:cubicBezTo>
                    <a:pt x="4805375" y="334647"/>
                    <a:pt x="4795667" y="333506"/>
                    <a:pt x="4787577" y="332935"/>
                  </a:cubicBezTo>
                  <a:cubicBezTo>
                    <a:pt x="4787577" y="332364"/>
                    <a:pt x="4787577" y="331794"/>
                    <a:pt x="4785959" y="331223"/>
                  </a:cubicBezTo>
                  <a:cubicBezTo>
                    <a:pt x="4798903" y="330082"/>
                    <a:pt x="4811847" y="328941"/>
                    <a:pt x="4823173" y="327799"/>
                  </a:cubicBezTo>
                  <a:cubicBezTo>
                    <a:pt x="4836118" y="328941"/>
                    <a:pt x="4847444" y="330653"/>
                    <a:pt x="4857153" y="331794"/>
                  </a:cubicBezTo>
                  <a:cubicBezTo>
                    <a:pt x="4860389" y="342065"/>
                    <a:pt x="4879806" y="333506"/>
                    <a:pt x="4891132" y="334647"/>
                  </a:cubicBezTo>
                  <a:cubicBezTo>
                    <a:pt x="4887896" y="332364"/>
                    <a:pt x="4883042" y="330082"/>
                    <a:pt x="4878187" y="327229"/>
                  </a:cubicBezTo>
                  <a:cubicBezTo>
                    <a:pt x="4899222" y="328370"/>
                    <a:pt x="4920257" y="328370"/>
                    <a:pt x="4934819" y="334076"/>
                  </a:cubicBezTo>
                  <a:cubicBezTo>
                    <a:pt x="4936437" y="334647"/>
                    <a:pt x="4942910" y="334076"/>
                    <a:pt x="4946146" y="333506"/>
                  </a:cubicBezTo>
                  <a:cubicBezTo>
                    <a:pt x="4951000" y="334076"/>
                    <a:pt x="4959090" y="335218"/>
                    <a:pt x="4962326" y="334647"/>
                  </a:cubicBezTo>
                  <a:cubicBezTo>
                    <a:pt x="4967180" y="332935"/>
                    <a:pt x="4967180" y="330082"/>
                    <a:pt x="4972035" y="326658"/>
                  </a:cubicBezTo>
                  <a:cubicBezTo>
                    <a:pt x="4983361" y="333506"/>
                    <a:pt x="4994687" y="329511"/>
                    <a:pt x="5006014" y="326658"/>
                  </a:cubicBezTo>
                  <a:cubicBezTo>
                    <a:pt x="5004396" y="328370"/>
                    <a:pt x="5004396" y="329511"/>
                    <a:pt x="5004396" y="329511"/>
                  </a:cubicBezTo>
                  <a:cubicBezTo>
                    <a:pt x="5014104" y="331223"/>
                    <a:pt x="5022195" y="332364"/>
                    <a:pt x="5033521" y="334076"/>
                  </a:cubicBezTo>
                  <a:cubicBezTo>
                    <a:pt x="5041611" y="332935"/>
                    <a:pt x="5051319" y="328941"/>
                    <a:pt x="5065881" y="332935"/>
                  </a:cubicBezTo>
                  <a:cubicBezTo>
                    <a:pt x="5067500" y="333506"/>
                    <a:pt x="5073972" y="332364"/>
                    <a:pt x="5078826" y="332364"/>
                  </a:cubicBezTo>
                  <a:cubicBezTo>
                    <a:pt x="5083680" y="331794"/>
                    <a:pt x="5086917" y="331794"/>
                    <a:pt x="5088534" y="331223"/>
                  </a:cubicBezTo>
                  <a:cubicBezTo>
                    <a:pt x="5091771" y="327229"/>
                    <a:pt x="5093389" y="323805"/>
                    <a:pt x="5098243" y="320381"/>
                  </a:cubicBezTo>
                  <a:cubicBezTo>
                    <a:pt x="5103097" y="316957"/>
                    <a:pt x="5101479" y="313534"/>
                    <a:pt x="5091771" y="312392"/>
                  </a:cubicBezTo>
                  <a:cubicBezTo>
                    <a:pt x="5088534" y="311822"/>
                    <a:pt x="5085299" y="311822"/>
                    <a:pt x="5083680" y="311251"/>
                  </a:cubicBezTo>
                  <a:cubicBezTo>
                    <a:pt x="5098243" y="306115"/>
                    <a:pt x="5111187" y="302692"/>
                    <a:pt x="5132222" y="304974"/>
                  </a:cubicBezTo>
                  <a:cubicBezTo>
                    <a:pt x="5137076" y="305545"/>
                    <a:pt x="5143548" y="303262"/>
                    <a:pt x="5151639" y="301550"/>
                  </a:cubicBezTo>
                  <a:cubicBezTo>
                    <a:pt x="5146784" y="299839"/>
                    <a:pt x="5143548" y="299268"/>
                    <a:pt x="5140312" y="298697"/>
                  </a:cubicBezTo>
                  <a:cubicBezTo>
                    <a:pt x="5153256" y="288997"/>
                    <a:pt x="5174292" y="295274"/>
                    <a:pt x="5193708" y="295274"/>
                  </a:cubicBezTo>
                  <a:cubicBezTo>
                    <a:pt x="5187236" y="293562"/>
                    <a:pt x="5184000" y="291850"/>
                    <a:pt x="5180764" y="291279"/>
                  </a:cubicBezTo>
                  <a:cubicBezTo>
                    <a:pt x="5190472" y="289567"/>
                    <a:pt x="5200180" y="288426"/>
                    <a:pt x="5208270" y="286714"/>
                  </a:cubicBezTo>
                  <a:cubicBezTo>
                    <a:pt x="5209888" y="284432"/>
                    <a:pt x="5208270" y="282149"/>
                    <a:pt x="5209888" y="281008"/>
                  </a:cubicBezTo>
                  <a:cubicBezTo>
                    <a:pt x="5217978" y="276443"/>
                    <a:pt x="5213124" y="273019"/>
                    <a:pt x="5200180" y="270736"/>
                  </a:cubicBezTo>
                  <a:cubicBezTo>
                    <a:pt x="5195326" y="269595"/>
                    <a:pt x="5190472" y="267313"/>
                    <a:pt x="5187236" y="265601"/>
                  </a:cubicBezTo>
                  <a:cubicBezTo>
                    <a:pt x="5192090" y="265601"/>
                    <a:pt x="5198562" y="265030"/>
                    <a:pt x="5205034" y="265030"/>
                  </a:cubicBezTo>
                  <a:lnTo>
                    <a:pt x="5205034" y="258183"/>
                  </a:lnTo>
                  <a:cubicBezTo>
                    <a:pt x="5208270" y="258183"/>
                    <a:pt x="5211506" y="258183"/>
                    <a:pt x="5214743" y="258753"/>
                  </a:cubicBezTo>
                  <a:cubicBezTo>
                    <a:pt x="5216361" y="251906"/>
                    <a:pt x="5217978" y="245058"/>
                    <a:pt x="5221215" y="237640"/>
                  </a:cubicBezTo>
                  <a:cubicBezTo>
                    <a:pt x="5203416" y="234216"/>
                    <a:pt x="5213124" y="230222"/>
                    <a:pt x="5222833" y="225086"/>
                  </a:cubicBezTo>
                  <a:cubicBezTo>
                    <a:pt x="5222833" y="225086"/>
                    <a:pt x="5219597" y="224515"/>
                    <a:pt x="5216361" y="224515"/>
                  </a:cubicBezTo>
                  <a:cubicBezTo>
                    <a:pt x="5217978" y="222233"/>
                    <a:pt x="5221215" y="219950"/>
                    <a:pt x="5222833" y="217668"/>
                  </a:cubicBezTo>
                  <a:cubicBezTo>
                    <a:pt x="5226069" y="213103"/>
                    <a:pt x="5221215" y="212532"/>
                    <a:pt x="5206652" y="214815"/>
                  </a:cubicBezTo>
                  <a:cubicBezTo>
                    <a:pt x="5205034" y="213673"/>
                    <a:pt x="5203416" y="211961"/>
                    <a:pt x="5200180" y="210820"/>
                  </a:cubicBezTo>
                  <a:cubicBezTo>
                    <a:pt x="5198562" y="211391"/>
                    <a:pt x="5198562" y="211961"/>
                    <a:pt x="5196944" y="212532"/>
                  </a:cubicBezTo>
                  <a:cubicBezTo>
                    <a:pt x="5190472" y="211961"/>
                    <a:pt x="5185618" y="210820"/>
                    <a:pt x="5179145" y="210250"/>
                  </a:cubicBezTo>
                  <a:cubicBezTo>
                    <a:pt x="5146784" y="205685"/>
                    <a:pt x="5112805" y="206826"/>
                    <a:pt x="5080444" y="206255"/>
                  </a:cubicBezTo>
                  <a:cubicBezTo>
                    <a:pt x="5075590" y="206255"/>
                    <a:pt x="5069118" y="207967"/>
                    <a:pt x="5064263" y="207967"/>
                  </a:cubicBezTo>
                  <a:cubicBezTo>
                    <a:pt x="5044847" y="207396"/>
                    <a:pt x="5027049" y="205114"/>
                    <a:pt x="5009250" y="204543"/>
                  </a:cubicBezTo>
                  <a:cubicBezTo>
                    <a:pt x="4984979" y="203973"/>
                    <a:pt x="4960708" y="203973"/>
                    <a:pt x="4936437" y="203973"/>
                  </a:cubicBezTo>
                  <a:cubicBezTo>
                    <a:pt x="4918639" y="203973"/>
                    <a:pt x="4915403" y="200549"/>
                    <a:pt x="4917021" y="195984"/>
                  </a:cubicBezTo>
                  <a:cubicBezTo>
                    <a:pt x="4923493" y="194272"/>
                    <a:pt x="4929965" y="190848"/>
                    <a:pt x="4929965" y="190277"/>
                  </a:cubicBezTo>
                  <a:cubicBezTo>
                    <a:pt x="4908931" y="184571"/>
                    <a:pt x="4928347" y="180577"/>
                    <a:pt x="4933202" y="176012"/>
                  </a:cubicBezTo>
                  <a:cubicBezTo>
                    <a:pt x="4931583" y="164599"/>
                    <a:pt x="4929965" y="153186"/>
                    <a:pt x="4928347" y="141203"/>
                  </a:cubicBezTo>
                  <a:cubicBezTo>
                    <a:pt x="4931583" y="140633"/>
                    <a:pt x="4938056" y="140062"/>
                    <a:pt x="4942910" y="139491"/>
                  </a:cubicBezTo>
                  <a:cubicBezTo>
                    <a:pt x="4941292" y="137779"/>
                    <a:pt x="4938056" y="136068"/>
                    <a:pt x="4938056" y="134356"/>
                  </a:cubicBezTo>
                  <a:cubicBezTo>
                    <a:pt x="4942910" y="127508"/>
                    <a:pt x="4944528" y="120661"/>
                    <a:pt x="4923493" y="115525"/>
                  </a:cubicBezTo>
                  <a:cubicBezTo>
                    <a:pt x="4933202" y="113242"/>
                    <a:pt x="4941292" y="111530"/>
                    <a:pt x="4951000" y="109248"/>
                  </a:cubicBezTo>
                  <a:cubicBezTo>
                    <a:pt x="4949382" y="108677"/>
                    <a:pt x="4947764" y="107536"/>
                    <a:pt x="4947764" y="106965"/>
                  </a:cubicBezTo>
                  <a:cubicBezTo>
                    <a:pt x="4947764" y="106395"/>
                    <a:pt x="4946146" y="106395"/>
                    <a:pt x="4944528" y="106395"/>
                  </a:cubicBezTo>
                  <a:cubicBezTo>
                    <a:pt x="4928347" y="106395"/>
                    <a:pt x="4921875" y="105254"/>
                    <a:pt x="4920257" y="99547"/>
                  </a:cubicBezTo>
                  <a:cubicBezTo>
                    <a:pt x="4920257" y="98406"/>
                    <a:pt x="4920257" y="96694"/>
                    <a:pt x="4923493" y="95553"/>
                  </a:cubicBezTo>
                  <a:cubicBezTo>
                    <a:pt x="4929965" y="93841"/>
                    <a:pt x="4936437" y="92129"/>
                    <a:pt x="4944528" y="90988"/>
                  </a:cubicBezTo>
                  <a:cubicBezTo>
                    <a:pt x="4947764" y="90417"/>
                    <a:pt x="4954236" y="90988"/>
                    <a:pt x="4957472" y="91558"/>
                  </a:cubicBezTo>
                  <a:cubicBezTo>
                    <a:pt x="4975270" y="94982"/>
                    <a:pt x="4976889" y="94982"/>
                    <a:pt x="4980125" y="87564"/>
                  </a:cubicBezTo>
                  <a:cubicBezTo>
                    <a:pt x="4983361" y="88135"/>
                    <a:pt x="4986597" y="88705"/>
                    <a:pt x="4991451" y="89276"/>
                  </a:cubicBezTo>
                  <a:cubicBezTo>
                    <a:pt x="4989833" y="86993"/>
                    <a:pt x="4989833" y="85281"/>
                    <a:pt x="4986597" y="83570"/>
                  </a:cubicBezTo>
                  <a:cubicBezTo>
                    <a:pt x="4986597" y="82999"/>
                    <a:pt x="4983361" y="82428"/>
                    <a:pt x="4980125" y="81858"/>
                  </a:cubicBezTo>
                  <a:cubicBezTo>
                    <a:pt x="4983361" y="81287"/>
                    <a:pt x="4986597" y="80146"/>
                    <a:pt x="4989833" y="80716"/>
                  </a:cubicBezTo>
                  <a:cubicBezTo>
                    <a:pt x="5006014" y="82428"/>
                    <a:pt x="5015722" y="78434"/>
                    <a:pt x="5027049" y="76151"/>
                  </a:cubicBezTo>
                  <a:cubicBezTo>
                    <a:pt x="5017340" y="71586"/>
                    <a:pt x="5007632" y="67592"/>
                    <a:pt x="4999541" y="63027"/>
                  </a:cubicBezTo>
                  <a:cubicBezTo>
                    <a:pt x="5012486" y="60744"/>
                    <a:pt x="5022195" y="59603"/>
                    <a:pt x="5031903" y="57891"/>
                  </a:cubicBezTo>
                  <a:cubicBezTo>
                    <a:pt x="5010868" y="45337"/>
                    <a:pt x="5010868" y="45337"/>
                    <a:pt x="5025430" y="40202"/>
                  </a:cubicBezTo>
                  <a:cubicBezTo>
                    <a:pt x="5025430" y="39631"/>
                    <a:pt x="5023812" y="39060"/>
                    <a:pt x="5023812" y="38490"/>
                  </a:cubicBezTo>
                  <a:cubicBezTo>
                    <a:pt x="5018958" y="39060"/>
                    <a:pt x="5012486" y="39631"/>
                    <a:pt x="5007632" y="40772"/>
                  </a:cubicBezTo>
                  <a:lnTo>
                    <a:pt x="5006014" y="40202"/>
                  </a:lnTo>
                  <a:cubicBezTo>
                    <a:pt x="5012486" y="37919"/>
                    <a:pt x="5018958" y="36207"/>
                    <a:pt x="5025430" y="33925"/>
                  </a:cubicBezTo>
                  <a:cubicBezTo>
                    <a:pt x="5025430" y="32213"/>
                    <a:pt x="5028667" y="28218"/>
                    <a:pt x="5025430" y="27077"/>
                  </a:cubicBezTo>
                  <a:cubicBezTo>
                    <a:pt x="5012486" y="23083"/>
                    <a:pt x="5027049" y="19088"/>
                    <a:pt x="5023812" y="15094"/>
                  </a:cubicBezTo>
                  <a:cubicBezTo>
                    <a:pt x="5022195" y="13953"/>
                    <a:pt x="5023812" y="11099"/>
                    <a:pt x="5022195" y="11099"/>
                  </a:cubicBezTo>
                  <a:cubicBezTo>
                    <a:pt x="5012486" y="9388"/>
                    <a:pt x="5001159" y="6534"/>
                    <a:pt x="4989833" y="6534"/>
                  </a:cubicBezTo>
                  <a:cubicBezTo>
                    <a:pt x="4963944" y="5964"/>
                    <a:pt x="4938056" y="7105"/>
                    <a:pt x="4912166" y="7105"/>
                  </a:cubicBezTo>
                  <a:lnTo>
                    <a:pt x="4829646" y="7105"/>
                  </a:lnTo>
                  <a:cubicBezTo>
                    <a:pt x="4810229" y="7105"/>
                    <a:pt x="4794049" y="5393"/>
                    <a:pt x="4774632" y="3681"/>
                  </a:cubicBezTo>
                  <a:cubicBezTo>
                    <a:pt x="4751979" y="0"/>
                    <a:pt x="4727708" y="3111"/>
                    <a:pt x="4703438" y="3681"/>
                  </a:cubicBezTo>
                  <a:cubicBezTo>
                    <a:pt x="4651660" y="4252"/>
                    <a:pt x="4599882" y="4252"/>
                    <a:pt x="4548105" y="4823"/>
                  </a:cubicBezTo>
                  <a:cubicBezTo>
                    <a:pt x="4523834" y="4823"/>
                    <a:pt x="4497945" y="5964"/>
                    <a:pt x="4473674" y="6534"/>
                  </a:cubicBezTo>
                  <a:cubicBezTo>
                    <a:pt x="4442931" y="7105"/>
                    <a:pt x="4412188" y="6534"/>
                    <a:pt x="4381445" y="7105"/>
                  </a:cubicBezTo>
                  <a:cubicBezTo>
                    <a:pt x="4349084" y="7676"/>
                    <a:pt x="4316723" y="8817"/>
                    <a:pt x="4284362" y="9388"/>
                  </a:cubicBezTo>
                  <a:cubicBezTo>
                    <a:pt x="4245529" y="9958"/>
                    <a:pt x="4206695" y="9958"/>
                    <a:pt x="4167862" y="10529"/>
                  </a:cubicBezTo>
                  <a:lnTo>
                    <a:pt x="4046508" y="12241"/>
                  </a:lnTo>
                  <a:cubicBezTo>
                    <a:pt x="4009293" y="12811"/>
                    <a:pt x="3973695" y="12811"/>
                    <a:pt x="3936480" y="12811"/>
                  </a:cubicBezTo>
                  <a:cubicBezTo>
                    <a:pt x="3908973" y="12811"/>
                    <a:pt x="3879848" y="13382"/>
                    <a:pt x="3852341" y="13953"/>
                  </a:cubicBezTo>
                  <a:lnTo>
                    <a:pt x="3769821" y="15665"/>
                  </a:lnTo>
                  <a:cubicBezTo>
                    <a:pt x="3750404" y="16235"/>
                    <a:pt x="3730987" y="16235"/>
                    <a:pt x="3709953" y="16806"/>
                  </a:cubicBezTo>
                  <a:cubicBezTo>
                    <a:pt x="3677592" y="17376"/>
                    <a:pt x="3645231" y="17376"/>
                    <a:pt x="3612869" y="17947"/>
                  </a:cubicBezTo>
                  <a:cubicBezTo>
                    <a:pt x="3575654" y="18518"/>
                    <a:pt x="3540057" y="19659"/>
                    <a:pt x="3504460" y="20230"/>
                  </a:cubicBezTo>
                  <a:cubicBezTo>
                    <a:pt x="3467245" y="21371"/>
                    <a:pt x="3431648" y="22512"/>
                    <a:pt x="3394432" y="23653"/>
                  </a:cubicBezTo>
                  <a:cubicBezTo>
                    <a:pt x="3379870" y="24224"/>
                    <a:pt x="3365307" y="24224"/>
                    <a:pt x="3349127" y="24795"/>
                  </a:cubicBezTo>
                  <a:lnTo>
                    <a:pt x="3302203" y="24795"/>
                  </a:lnTo>
                  <a:cubicBezTo>
                    <a:pt x="3248808" y="25936"/>
                    <a:pt x="3197029" y="27648"/>
                    <a:pt x="3143634" y="28789"/>
                  </a:cubicBezTo>
                  <a:cubicBezTo>
                    <a:pt x="3111273" y="29360"/>
                    <a:pt x="3077294" y="29930"/>
                    <a:pt x="3044933" y="31072"/>
                  </a:cubicBezTo>
                  <a:cubicBezTo>
                    <a:pt x="3025516" y="31642"/>
                    <a:pt x="3004481" y="32783"/>
                    <a:pt x="2985065" y="33354"/>
                  </a:cubicBezTo>
                  <a:lnTo>
                    <a:pt x="2854002" y="36778"/>
                  </a:lnTo>
                  <a:cubicBezTo>
                    <a:pt x="2826495" y="37348"/>
                    <a:pt x="2800606" y="39631"/>
                    <a:pt x="2774718" y="40202"/>
                  </a:cubicBezTo>
                  <a:cubicBezTo>
                    <a:pt x="2734266" y="41343"/>
                    <a:pt x="2692197" y="41914"/>
                    <a:pt x="2651746" y="43055"/>
                  </a:cubicBezTo>
                  <a:cubicBezTo>
                    <a:pt x="2642037" y="43055"/>
                    <a:pt x="2630711" y="43625"/>
                    <a:pt x="2621003" y="43625"/>
                  </a:cubicBezTo>
                  <a:cubicBezTo>
                    <a:pt x="2585405" y="44767"/>
                    <a:pt x="2551426" y="45908"/>
                    <a:pt x="2515829" y="47049"/>
                  </a:cubicBezTo>
                  <a:cubicBezTo>
                    <a:pt x="2496413" y="47620"/>
                    <a:pt x="2475378" y="48761"/>
                    <a:pt x="2455961" y="49332"/>
                  </a:cubicBezTo>
                  <a:cubicBezTo>
                    <a:pt x="2431690" y="49902"/>
                    <a:pt x="2407420" y="50473"/>
                    <a:pt x="2384767" y="51044"/>
                  </a:cubicBezTo>
                  <a:cubicBezTo>
                    <a:pt x="2339461" y="52756"/>
                    <a:pt x="2292538" y="54467"/>
                    <a:pt x="2247232" y="56179"/>
                  </a:cubicBezTo>
                  <a:cubicBezTo>
                    <a:pt x="2239142" y="56750"/>
                    <a:pt x="2232670" y="58462"/>
                    <a:pt x="2224579" y="58462"/>
                  </a:cubicBezTo>
                  <a:cubicBezTo>
                    <a:pt x="2187364" y="59603"/>
                    <a:pt x="2150149" y="59603"/>
                    <a:pt x="2114552" y="61315"/>
                  </a:cubicBezTo>
                  <a:cubicBezTo>
                    <a:pt x="2095135" y="62456"/>
                    <a:pt x="2074100" y="59603"/>
                    <a:pt x="2056302" y="65309"/>
                  </a:cubicBezTo>
                  <a:cubicBezTo>
                    <a:pt x="2049830" y="67021"/>
                    <a:pt x="2032031" y="64168"/>
                    <a:pt x="2020705" y="64739"/>
                  </a:cubicBezTo>
                  <a:cubicBezTo>
                    <a:pt x="1975399" y="66451"/>
                    <a:pt x="1930094" y="68733"/>
                    <a:pt x="1886406" y="70445"/>
                  </a:cubicBezTo>
                  <a:cubicBezTo>
                    <a:pt x="1850809" y="72157"/>
                    <a:pt x="1816830" y="73298"/>
                    <a:pt x="1781233" y="75010"/>
                  </a:cubicBezTo>
                  <a:cubicBezTo>
                    <a:pt x="1768288" y="75581"/>
                    <a:pt x="1755344" y="77293"/>
                    <a:pt x="1744017" y="77863"/>
                  </a:cubicBezTo>
                  <a:cubicBezTo>
                    <a:pt x="1711656" y="79005"/>
                    <a:pt x="1679295" y="80146"/>
                    <a:pt x="1648552" y="81287"/>
                  </a:cubicBezTo>
                  <a:cubicBezTo>
                    <a:pt x="1648552" y="83570"/>
                    <a:pt x="1648552" y="84711"/>
                    <a:pt x="1646934" y="85852"/>
                  </a:cubicBezTo>
                  <a:cubicBezTo>
                    <a:pt x="1643698" y="84711"/>
                    <a:pt x="1640462" y="82999"/>
                    <a:pt x="1637226" y="80716"/>
                  </a:cubicBezTo>
                  <a:cubicBezTo>
                    <a:pt x="1630754" y="86993"/>
                    <a:pt x="1617809" y="82999"/>
                    <a:pt x="1608101" y="83570"/>
                  </a:cubicBezTo>
                  <a:cubicBezTo>
                    <a:pt x="1590302" y="84711"/>
                    <a:pt x="1570886" y="86423"/>
                    <a:pt x="1553087" y="86993"/>
                  </a:cubicBezTo>
                  <a:cubicBezTo>
                    <a:pt x="1520726" y="88705"/>
                    <a:pt x="1488365" y="89846"/>
                    <a:pt x="1456004" y="90988"/>
                  </a:cubicBezTo>
                  <a:cubicBezTo>
                    <a:pt x="1428497" y="92129"/>
                    <a:pt x="1400990" y="94412"/>
                    <a:pt x="1373483" y="96123"/>
                  </a:cubicBezTo>
                  <a:cubicBezTo>
                    <a:pt x="1326560" y="98977"/>
                    <a:pt x="1278018" y="100688"/>
                    <a:pt x="1231094" y="103542"/>
                  </a:cubicBezTo>
                  <a:cubicBezTo>
                    <a:pt x="1198733" y="105254"/>
                    <a:pt x="1166372" y="108107"/>
                    <a:pt x="1132393" y="109819"/>
                  </a:cubicBezTo>
                  <a:cubicBezTo>
                    <a:pt x="1098414" y="112101"/>
                    <a:pt x="1062817" y="113813"/>
                    <a:pt x="1028838" y="116096"/>
                  </a:cubicBezTo>
                  <a:cubicBezTo>
                    <a:pt x="1004567" y="117807"/>
                    <a:pt x="980296" y="120090"/>
                    <a:pt x="956025" y="121802"/>
                  </a:cubicBezTo>
                  <a:cubicBezTo>
                    <a:pt x="907484" y="124655"/>
                    <a:pt x="857324" y="127508"/>
                    <a:pt x="808782" y="130361"/>
                  </a:cubicBezTo>
                  <a:cubicBezTo>
                    <a:pt x="790984" y="131503"/>
                    <a:pt x="774803" y="133785"/>
                    <a:pt x="757005" y="134926"/>
                  </a:cubicBezTo>
                  <a:cubicBezTo>
                    <a:pt x="726262" y="137209"/>
                    <a:pt x="695519" y="138350"/>
                    <a:pt x="664776" y="140633"/>
                  </a:cubicBezTo>
                  <a:cubicBezTo>
                    <a:pt x="642123" y="142345"/>
                    <a:pt x="621088" y="145198"/>
                    <a:pt x="600053" y="146339"/>
                  </a:cubicBezTo>
                  <a:cubicBezTo>
                    <a:pt x="554748" y="149763"/>
                    <a:pt x="509442" y="152045"/>
                    <a:pt x="464137" y="154898"/>
                  </a:cubicBezTo>
                  <a:cubicBezTo>
                    <a:pt x="444720" y="156040"/>
                    <a:pt x="425304" y="158322"/>
                    <a:pt x="405887" y="160034"/>
                  </a:cubicBezTo>
                  <a:cubicBezTo>
                    <a:pt x="375144" y="162887"/>
                    <a:pt x="342783" y="165170"/>
                    <a:pt x="312040" y="168023"/>
                  </a:cubicBezTo>
                  <a:cubicBezTo>
                    <a:pt x="303950" y="168594"/>
                    <a:pt x="295859" y="170305"/>
                    <a:pt x="286151" y="170876"/>
                  </a:cubicBezTo>
                  <a:cubicBezTo>
                    <a:pt x="276443" y="171447"/>
                    <a:pt x="266734" y="171447"/>
                    <a:pt x="257026" y="172017"/>
                  </a:cubicBezTo>
                  <a:cubicBezTo>
                    <a:pt x="237609" y="173729"/>
                    <a:pt x="218193" y="175441"/>
                    <a:pt x="200394" y="177153"/>
                  </a:cubicBezTo>
                  <a:cubicBezTo>
                    <a:pt x="161561" y="180577"/>
                    <a:pt x="142144" y="181718"/>
                    <a:pt x="124346" y="185142"/>
                  </a:cubicBezTo>
                  <a:cubicBezTo>
                    <a:pt x="108165" y="187995"/>
                    <a:pt x="85512" y="187424"/>
                    <a:pt x="79040" y="196554"/>
                  </a:cubicBezTo>
                  <a:cubicBezTo>
                    <a:pt x="75804" y="199408"/>
                    <a:pt x="67714" y="201119"/>
                    <a:pt x="82276" y="202261"/>
                  </a:cubicBezTo>
                  <a:cubicBezTo>
                    <a:pt x="83894" y="202261"/>
                    <a:pt x="87130" y="203973"/>
                    <a:pt x="85512" y="204543"/>
                  </a:cubicBezTo>
                  <a:cubicBezTo>
                    <a:pt x="82276" y="207967"/>
                    <a:pt x="79040" y="211391"/>
                    <a:pt x="75804" y="215956"/>
                  </a:cubicBezTo>
                  <a:cubicBezTo>
                    <a:pt x="75804" y="215956"/>
                    <a:pt x="79040" y="216526"/>
                    <a:pt x="82276" y="217668"/>
                  </a:cubicBezTo>
                  <a:cubicBezTo>
                    <a:pt x="72568" y="221092"/>
                    <a:pt x="72568" y="233645"/>
                    <a:pt x="79040" y="237640"/>
                  </a:cubicBezTo>
                  <a:cubicBezTo>
                    <a:pt x="82276" y="239922"/>
                    <a:pt x="83894" y="242775"/>
                    <a:pt x="85512" y="245629"/>
                  </a:cubicBezTo>
                  <a:cubicBezTo>
                    <a:pt x="66096" y="247341"/>
                    <a:pt x="88748" y="251335"/>
                    <a:pt x="82276" y="253617"/>
                  </a:cubicBezTo>
                  <a:cubicBezTo>
                    <a:pt x="85512" y="253617"/>
                    <a:pt x="88748" y="253617"/>
                    <a:pt x="93603" y="254188"/>
                  </a:cubicBezTo>
                  <a:cubicBezTo>
                    <a:pt x="90366" y="255900"/>
                    <a:pt x="87130" y="257041"/>
                    <a:pt x="85512" y="257612"/>
                  </a:cubicBezTo>
                  <a:cubicBezTo>
                    <a:pt x="88748" y="258753"/>
                    <a:pt x="93603" y="259324"/>
                    <a:pt x="96839" y="260465"/>
                  </a:cubicBezTo>
                  <a:cubicBezTo>
                    <a:pt x="79040" y="269025"/>
                    <a:pt x="79040" y="273019"/>
                    <a:pt x="100075" y="280437"/>
                  </a:cubicBezTo>
                  <a:cubicBezTo>
                    <a:pt x="101693" y="281008"/>
                    <a:pt x="104929" y="282149"/>
                    <a:pt x="104929" y="282720"/>
                  </a:cubicBezTo>
                  <a:cubicBezTo>
                    <a:pt x="100075" y="288997"/>
                    <a:pt x="101693" y="294703"/>
                    <a:pt x="113019" y="299839"/>
                  </a:cubicBezTo>
                  <a:cubicBezTo>
                    <a:pt x="113019" y="299839"/>
                    <a:pt x="111401" y="301550"/>
                    <a:pt x="108165" y="302692"/>
                  </a:cubicBezTo>
                  <a:cubicBezTo>
                    <a:pt x="113019" y="302121"/>
                    <a:pt x="116255" y="301550"/>
                    <a:pt x="119491" y="301550"/>
                  </a:cubicBezTo>
                  <a:lnTo>
                    <a:pt x="114637" y="311822"/>
                  </a:lnTo>
                  <a:lnTo>
                    <a:pt x="132436" y="311822"/>
                  </a:lnTo>
                  <a:cubicBezTo>
                    <a:pt x="137290" y="314104"/>
                    <a:pt x="142144" y="315816"/>
                    <a:pt x="142144" y="316387"/>
                  </a:cubicBezTo>
                  <a:cubicBezTo>
                    <a:pt x="146998" y="314675"/>
                    <a:pt x="150234" y="314104"/>
                    <a:pt x="151853" y="313534"/>
                  </a:cubicBezTo>
                  <a:cubicBezTo>
                    <a:pt x="159943" y="318099"/>
                    <a:pt x="166415" y="321522"/>
                    <a:pt x="171269" y="324946"/>
                  </a:cubicBezTo>
                  <a:cubicBezTo>
                    <a:pt x="169651" y="328941"/>
                    <a:pt x="166415" y="332364"/>
                    <a:pt x="164797" y="334647"/>
                  </a:cubicBezTo>
                  <a:cubicBezTo>
                    <a:pt x="156707" y="334647"/>
                    <a:pt x="148616" y="334076"/>
                    <a:pt x="143762" y="335218"/>
                  </a:cubicBezTo>
                  <a:cubicBezTo>
                    <a:pt x="138908" y="336359"/>
                    <a:pt x="138908" y="339212"/>
                    <a:pt x="135672" y="340924"/>
                  </a:cubicBezTo>
                  <a:cubicBezTo>
                    <a:pt x="135672" y="341495"/>
                    <a:pt x="146998" y="348913"/>
                    <a:pt x="145380" y="349483"/>
                  </a:cubicBezTo>
                  <a:cubicBezTo>
                    <a:pt x="143762" y="353478"/>
                    <a:pt x="140526" y="357472"/>
                    <a:pt x="138908" y="362037"/>
                  </a:cubicBezTo>
                  <a:cubicBezTo>
                    <a:pt x="145380" y="363749"/>
                    <a:pt x="153471" y="366032"/>
                    <a:pt x="159943" y="367744"/>
                  </a:cubicBezTo>
                  <a:cubicBezTo>
                    <a:pt x="148616" y="370026"/>
                    <a:pt x="140526" y="372309"/>
                    <a:pt x="132436" y="374021"/>
                  </a:cubicBezTo>
                  <a:cubicBezTo>
                    <a:pt x="135672" y="374591"/>
                    <a:pt x="137290" y="375162"/>
                    <a:pt x="140526" y="375732"/>
                  </a:cubicBezTo>
                  <a:cubicBezTo>
                    <a:pt x="142144" y="378015"/>
                    <a:pt x="145380" y="380297"/>
                    <a:pt x="145380" y="382580"/>
                  </a:cubicBezTo>
                  <a:cubicBezTo>
                    <a:pt x="145380" y="384862"/>
                    <a:pt x="140526" y="388857"/>
                    <a:pt x="143762" y="389428"/>
                  </a:cubicBezTo>
                  <a:cubicBezTo>
                    <a:pt x="158325" y="392281"/>
                    <a:pt x="150234" y="400840"/>
                    <a:pt x="169651" y="401981"/>
                  </a:cubicBezTo>
                  <a:cubicBezTo>
                    <a:pt x="171269" y="401981"/>
                    <a:pt x="171269" y="403123"/>
                    <a:pt x="174505" y="404264"/>
                  </a:cubicBezTo>
                  <a:cubicBezTo>
                    <a:pt x="169651" y="404264"/>
                    <a:pt x="166415" y="404264"/>
                    <a:pt x="159943" y="404835"/>
                  </a:cubicBezTo>
                  <a:cubicBezTo>
                    <a:pt x="177741" y="409400"/>
                    <a:pt x="172887" y="413394"/>
                    <a:pt x="166415" y="416818"/>
                  </a:cubicBezTo>
                  <a:cubicBezTo>
                    <a:pt x="159943" y="417388"/>
                    <a:pt x="155089" y="417959"/>
                    <a:pt x="150234" y="418530"/>
                  </a:cubicBezTo>
                  <a:cubicBezTo>
                    <a:pt x="151853" y="419671"/>
                    <a:pt x="151853" y="420242"/>
                    <a:pt x="153471" y="421383"/>
                  </a:cubicBezTo>
                  <a:cubicBezTo>
                    <a:pt x="155089" y="421953"/>
                    <a:pt x="163179" y="429372"/>
                    <a:pt x="163179" y="430513"/>
                  </a:cubicBezTo>
                  <a:cubicBezTo>
                    <a:pt x="159943" y="433366"/>
                    <a:pt x="158325" y="436219"/>
                    <a:pt x="156707" y="439072"/>
                  </a:cubicBezTo>
                  <a:cubicBezTo>
                    <a:pt x="166415" y="439072"/>
                    <a:pt x="174505" y="439643"/>
                    <a:pt x="177741" y="439643"/>
                  </a:cubicBezTo>
                  <a:cubicBezTo>
                    <a:pt x="174505" y="440214"/>
                    <a:pt x="169651" y="441355"/>
                    <a:pt x="166415" y="441926"/>
                  </a:cubicBezTo>
                  <a:cubicBezTo>
                    <a:pt x="168033" y="443067"/>
                    <a:pt x="169651" y="444208"/>
                    <a:pt x="172887" y="444779"/>
                  </a:cubicBezTo>
                  <a:cubicBezTo>
                    <a:pt x="185832" y="444208"/>
                    <a:pt x="198776" y="443637"/>
                    <a:pt x="213339" y="443067"/>
                  </a:cubicBezTo>
                  <a:cubicBezTo>
                    <a:pt x="211721" y="445920"/>
                    <a:pt x="210102" y="448203"/>
                    <a:pt x="206866" y="450485"/>
                  </a:cubicBezTo>
                  <a:cubicBezTo>
                    <a:pt x="214957" y="450485"/>
                    <a:pt x="224665" y="451056"/>
                    <a:pt x="232755" y="451056"/>
                  </a:cubicBezTo>
                  <a:lnTo>
                    <a:pt x="232755" y="453909"/>
                  </a:lnTo>
                  <a:cubicBezTo>
                    <a:pt x="221429" y="454479"/>
                    <a:pt x="210102" y="455621"/>
                    <a:pt x="200394" y="456191"/>
                  </a:cubicBezTo>
                  <a:cubicBezTo>
                    <a:pt x="240845" y="463039"/>
                    <a:pt x="278061" y="456762"/>
                    <a:pt x="321748" y="454479"/>
                  </a:cubicBezTo>
                  <a:cubicBezTo>
                    <a:pt x="329838" y="457333"/>
                    <a:pt x="337929" y="455050"/>
                    <a:pt x="344401" y="450485"/>
                  </a:cubicBezTo>
                  <a:cubicBezTo>
                    <a:pt x="352491" y="454479"/>
                    <a:pt x="358963" y="453338"/>
                    <a:pt x="375144" y="445349"/>
                  </a:cubicBezTo>
                  <a:cubicBezTo>
                    <a:pt x="376762" y="445349"/>
                    <a:pt x="378380" y="445920"/>
                    <a:pt x="379998" y="445920"/>
                  </a:cubicBezTo>
                  <a:cubicBezTo>
                    <a:pt x="378380" y="448203"/>
                    <a:pt x="375144" y="449914"/>
                    <a:pt x="373526" y="452197"/>
                  </a:cubicBezTo>
                  <a:cubicBezTo>
                    <a:pt x="383234" y="451056"/>
                    <a:pt x="391324" y="450485"/>
                    <a:pt x="401033" y="449344"/>
                  </a:cubicBezTo>
                  <a:lnTo>
                    <a:pt x="435012" y="447632"/>
                  </a:lnTo>
                  <a:cubicBezTo>
                    <a:pt x="452810" y="446491"/>
                    <a:pt x="470609" y="445920"/>
                    <a:pt x="486790" y="444779"/>
                  </a:cubicBezTo>
                  <a:cubicBezTo>
                    <a:pt x="493262" y="444208"/>
                    <a:pt x="499734" y="442496"/>
                    <a:pt x="506206" y="441926"/>
                  </a:cubicBezTo>
                  <a:cubicBezTo>
                    <a:pt x="512678" y="441355"/>
                    <a:pt x="522387" y="439643"/>
                    <a:pt x="525623" y="440784"/>
                  </a:cubicBezTo>
                  <a:cubicBezTo>
                    <a:pt x="538567" y="444779"/>
                    <a:pt x="549894" y="449344"/>
                    <a:pt x="562838" y="453338"/>
                  </a:cubicBezTo>
                  <a:cubicBezTo>
                    <a:pt x="564456" y="452197"/>
                    <a:pt x="566074" y="450485"/>
                    <a:pt x="566074" y="450485"/>
                  </a:cubicBezTo>
                  <a:cubicBezTo>
                    <a:pt x="577401" y="451626"/>
                    <a:pt x="585491" y="452197"/>
                    <a:pt x="596817" y="453338"/>
                  </a:cubicBezTo>
                  <a:cubicBezTo>
                    <a:pt x="598435" y="455050"/>
                    <a:pt x="601671" y="457333"/>
                    <a:pt x="601671" y="458474"/>
                  </a:cubicBezTo>
                  <a:cubicBezTo>
                    <a:pt x="619470" y="459044"/>
                    <a:pt x="634033" y="459615"/>
                    <a:pt x="646977" y="460186"/>
                  </a:cubicBezTo>
                  <a:cubicBezTo>
                    <a:pt x="646977" y="460756"/>
                    <a:pt x="648595" y="461327"/>
                    <a:pt x="648595" y="461898"/>
                  </a:cubicBezTo>
                  <a:lnTo>
                    <a:pt x="619470" y="465321"/>
                  </a:lnTo>
                  <a:cubicBezTo>
                    <a:pt x="617852" y="463610"/>
                    <a:pt x="616234" y="463039"/>
                    <a:pt x="612998" y="460186"/>
                  </a:cubicBezTo>
                  <a:cubicBezTo>
                    <a:pt x="614616" y="466463"/>
                    <a:pt x="616234" y="470457"/>
                    <a:pt x="616234" y="475593"/>
                  </a:cubicBezTo>
                  <a:cubicBezTo>
                    <a:pt x="630796" y="471598"/>
                    <a:pt x="650213" y="476163"/>
                    <a:pt x="659921" y="469316"/>
                  </a:cubicBezTo>
                  <a:cubicBezTo>
                    <a:pt x="659921" y="468745"/>
                    <a:pt x="666394" y="468745"/>
                    <a:pt x="668012" y="469316"/>
                  </a:cubicBezTo>
                  <a:cubicBezTo>
                    <a:pt x="680956" y="469886"/>
                    <a:pt x="693901" y="470457"/>
                    <a:pt x="706845" y="471598"/>
                  </a:cubicBezTo>
                  <a:cubicBezTo>
                    <a:pt x="705227" y="470457"/>
                    <a:pt x="705227" y="469316"/>
                    <a:pt x="703609" y="468175"/>
                  </a:cubicBezTo>
                  <a:cubicBezTo>
                    <a:pt x="711699" y="468745"/>
                    <a:pt x="718171" y="469316"/>
                    <a:pt x="723025" y="469886"/>
                  </a:cubicBezTo>
                  <a:cubicBezTo>
                    <a:pt x="723025" y="470457"/>
                    <a:pt x="724644" y="471028"/>
                    <a:pt x="724644" y="471598"/>
                  </a:cubicBezTo>
                  <a:cubicBezTo>
                    <a:pt x="713317" y="473881"/>
                    <a:pt x="701991" y="476734"/>
                    <a:pt x="690664" y="479017"/>
                  </a:cubicBezTo>
                  <a:cubicBezTo>
                    <a:pt x="672866" y="483011"/>
                    <a:pt x="656685" y="488147"/>
                    <a:pt x="638887" y="489859"/>
                  </a:cubicBezTo>
                  <a:cubicBezTo>
                    <a:pt x="608144" y="492141"/>
                    <a:pt x="577401" y="496135"/>
                    <a:pt x="545040" y="496706"/>
                  </a:cubicBezTo>
                  <a:lnTo>
                    <a:pt x="536949" y="496706"/>
                  </a:lnTo>
                  <a:cubicBezTo>
                    <a:pt x="502970" y="498989"/>
                    <a:pt x="470609" y="501271"/>
                    <a:pt x="436630" y="503554"/>
                  </a:cubicBezTo>
                  <a:cubicBezTo>
                    <a:pt x="431776" y="504124"/>
                    <a:pt x="428540" y="504695"/>
                    <a:pt x="423686" y="504695"/>
                  </a:cubicBezTo>
                  <a:cubicBezTo>
                    <a:pt x="402651" y="505836"/>
                    <a:pt x="381616" y="506407"/>
                    <a:pt x="362200" y="507548"/>
                  </a:cubicBezTo>
                  <a:cubicBezTo>
                    <a:pt x="341165" y="509260"/>
                    <a:pt x="318512" y="510401"/>
                    <a:pt x="297477" y="513254"/>
                  </a:cubicBezTo>
                  <a:cubicBezTo>
                    <a:pt x="281297" y="514966"/>
                    <a:pt x="260262" y="514396"/>
                    <a:pt x="253790" y="520102"/>
                  </a:cubicBezTo>
                  <a:cubicBezTo>
                    <a:pt x="247318" y="520102"/>
                    <a:pt x="240845" y="519531"/>
                    <a:pt x="237609" y="520102"/>
                  </a:cubicBezTo>
                  <a:cubicBezTo>
                    <a:pt x="213339" y="523526"/>
                    <a:pt x="189068" y="526950"/>
                    <a:pt x="166415" y="530944"/>
                  </a:cubicBezTo>
                  <a:cubicBezTo>
                    <a:pt x="158325" y="533227"/>
                    <a:pt x="151853" y="534368"/>
                    <a:pt x="148616" y="536650"/>
                  </a:cubicBezTo>
                  <a:cubicBezTo>
                    <a:pt x="146998" y="538362"/>
                    <a:pt x="151853" y="541215"/>
                    <a:pt x="153471" y="542357"/>
                  </a:cubicBezTo>
                  <a:cubicBezTo>
                    <a:pt x="150234" y="542927"/>
                    <a:pt x="143762" y="543498"/>
                    <a:pt x="143762" y="544068"/>
                  </a:cubicBezTo>
                  <a:cubicBezTo>
                    <a:pt x="143762" y="547492"/>
                    <a:pt x="143762" y="550916"/>
                    <a:pt x="146998" y="553769"/>
                  </a:cubicBezTo>
                  <a:cubicBezTo>
                    <a:pt x="151853" y="557764"/>
                    <a:pt x="166415" y="561187"/>
                    <a:pt x="150234" y="566323"/>
                  </a:cubicBezTo>
                  <a:cubicBezTo>
                    <a:pt x="146998" y="566894"/>
                    <a:pt x="150234" y="569747"/>
                    <a:pt x="150234" y="572029"/>
                  </a:cubicBezTo>
                  <a:cubicBezTo>
                    <a:pt x="155089" y="571459"/>
                    <a:pt x="158325" y="571459"/>
                    <a:pt x="163179" y="571459"/>
                  </a:cubicBezTo>
                  <a:cubicBezTo>
                    <a:pt x="146998" y="581159"/>
                    <a:pt x="146998" y="584583"/>
                    <a:pt x="163179" y="586295"/>
                  </a:cubicBezTo>
                  <a:cubicBezTo>
                    <a:pt x="163179" y="589719"/>
                    <a:pt x="159943" y="593143"/>
                    <a:pt x="163179" y="595425"/>
                  </a:cubicBezTo>
                  <a:cubicBezTo>
                    <a:pt x="172887" y="601131"/>
                    <a:pt x="185832" y="606838"/>
                    <a:pt x="197158" y="611973"/>
                  </a:cubicBezTo>
                  <a:cubicBezTo>
                    <a:pt x="195540" y="612544"/>
                    <a:pt x="192304" y="613115"/>
                    <a:pt x="190686" y="613115"/>
                  </a:cubicBezTo>
                  <a:cubicBezTo>
                    <a:pt x="197158" y="615968"/>
                    <a:pt x="203630" y="618821"/>
                    <a:pt x="208484" y="620533"/>
                  </a:cubicBezTo>
                  <a:cubicBezTo>
                    <a:pt x="202012" y="623957"/>
                    <a:pt x="197158" y="626810"/>
                    <a:pt x="190686" y="629663"/>
                  </a:cubicBezTo>
                  <a:cubicBezTo>
                    <a:pt x="198776" y="630804"/>
                    <a:pt x="203630" y="631375"/>
                    <a:pt x="210102" y="631946"/>
                  </a:cubicBezTo>
                  <a:cubicBezTo>
                    <a:pt x="198776" y="633087"/>
                    <a:pt x="189068" y="634228"/>
                    <a:pt x="174505" y="636511"/>
                  </a:cubicBezTo>
                  <a:cubicBezTo>
                    <a:pt x="202012" y="638793"/>
                    <a:pt x="203630" y="645641"/>
                    <a:pt x="206866" y="652488"/>
                  </a:cubicBezTo>
                  <a:cubicBezTo>
                    <a:pt x="206866" y="653059"/>
                    <a:pt x="214957" y="653630"/>
                    <a:pt x="219811" y="654200"/>
                  </a:cubicBezTo>
                  <a:cubicBezTo>
                    <a:pt x="219811" y="655341"/>
                    <a:pt x="216575" y="657053"/>
                    <a:pt x="218193" y="658195"/>
                  </a:cubicBezTo>
                  <a:cubicBezTo>
                    <a:pt x="224665" y="661048"/>
                    <a:pt x="235991" y="662760"/>
                    <a:pt x="237609" y="666183"/>
                  </a:cubicBezTo>
                  <a:cubicBezTo>
                    <a:pt x="247318" y="675884"/>
                    <a:pt x="265116" y="674172"/>
                    <a:pt x="284533" y="671890"/>
                  </a:cubicBezTo>
                  <a:lnTo>
                    <a:pt x="294241" y="677025"/>
                  </a:lnTo>
                  <a:cubicBezTo>
                    <a:pt x="297477" y="676455"/>
                    <a:pt x="300713" y="675313"/>
                    <a:pt x="302332" y="674743"/>
                  </a:cubicBezTo>
                  <a:cubicBezTo>
                    <a:pt x="303950" y="678167"/>
                    <a:pt x="320130" y="682161"/>
                    <a:pt x="324984" y="679879"/>
                  </a:cubicBezTo>
                  <a:cubicBezTo>
                    <a:pt x="336311" y="674172"/>
                    <a:pt x="349255" y="677596"/>
                    <a:pt x="362200" y="678167"/>
                  </a:cubicBezTo>
                  <a:cubicBezTo>
                    <a:pt x="368672" y="678737"/>
                    <a:pt x="378380" y="679308"/>
                    <a:pt x="381616" y="678167"/>
                  </a:cubicBezTo>
                  <a:cubicBezTo>
                    <a:pt x="389706" y="675313"/>
                    <a:pt x="413977" y="678167"/>
                    <a:pt x="407505" y="670178"/>
                  </a:cubicBezTo>
                  <a:cubicBezTo>
                    <a:pt x="405887" y="668466"/>
                    <a:pt x="399415" y="666754"/>
                    <a:pt x="392943" y="665042"/>
                  </a:cubicBezTo>
                  <a:lnTo>
                    <a:pt x="439866" y="665042"/>
                  </a:lnTo>
                  <a:cubicBezTo>
                    <a:pt x="441484" y="666754"/>
                    <a:pt x="441484" y="669037"/>
                    <a:pt x="443102" y="670748"/>
                  </a:cubicBezTo>
                  <a:cubicBezTo>
                    <a:pt x="435012" y="671319"/>
                    <a:pt x="426922" y="671890"/>
                    <a:pt x="418831" y="673031"/>
                  </a:cubicBezTo>
                  <a:cubicBezTo>
                    <a:pt x="418831" y="673602"/>
                    <a:pt x="420449" y="674172"/>
                    <a:pt x="420449" y="675313"/>
                  </a:cubicBezTo>
                  <a:cubicBezTo>
                    <a:pt x="423686" y="675313"/>
                    <a:pt x="428540" y="674743"/>
                    <a:pt x="431776" y="674743"/>
                  </a:cubicBezTo>
                  <a:cubicBezTo>
                    <a:pt x="444720" y="676455"/>
                    <a:pt x="462519" y="671890"/>
                    <a:pt x="473845" y="677596"/>
                  </a:cubicBezTo>
                  <a:cubicBezTo>
                    <a:pt x="494880" y="687867"/>
                    <a:pt x="532095" y="690721"/>
                    <a:pt x="566074" y="685014"/>
                  </a:cubicBezTo>
                  <a:cubicBezTo>
                    <a:pt x="569310" y="684444"/>
                    <a:pt x="575783" y="686155"/>
                    <a:pt x="580637" y="686726"/>
                  </a:cubicBezTo>
                  <a:cubicBezTo>
                    <a:pt x="582255" y="686726"/>
                    <a:pt x="582255" y="686726"/>
                    <a:pt x="583873" y="687297"/>
                  </a:cubicBezTo>
                  <a:cubicBezTo>
                    <a:pt x="585491" y="686155"/>
                    <a:pt x="585491" y="685014"/>
                    <a:pt x="585491" y="685585"/>
                  </a:cubicBezTo>
                  <a:cubicBezTo>
                    <a:pt x="596817" y="685585"/>
                    <a:pt x="608144" y="686726"/>
                    <a:pt x="619470" y="686155"/>
                  </a:cubicBezTo>
                  <a:cubicBezTo>
                    <a:pt x="637269" y="685585"/>
                    <a:pt x="655067" y="683302"/>
                    <a:pt x="672866" y="682732"/>
                  </a:cubicBezTo>
                  <a:cubicBezTo>
                    <a:pt x="700373" y="681590"/>
                    <a:pt x="727880" y="681590"/>
                    <a:pt x="755387" y="679308"/>
                  </a:cubicBezTo>
                  <a:cubicBezTo>
                    <a:pt x="766713" y="678167"/>
                    <a:pt x="774803" y="678737"/>
                    <a:pt x="782893" y="679879"/>
                  </a:cubicBezTo>
                  <a:cubicBezTo>
                    <a:pt x="732734" y="687297"/>
                    <a:pt x="682574" y="694715"/>
                    <a:pt x="632414" y="701562"/>
                  </a:cubicBezTo>
                  <a:cubicBezTo>
                    <a:pt x="632414" y="702133"/>
                    <a:pt x="634033" y="702704"/>
                    <a:pt x="634033" y="703274"/>
                  </a:cubicBezTo>
                  <a:cubicBezTo>
                    <a:pt x="637269" y="703274"/>
                    <a:pt x="640505" y="703845"/>
                    <a:pt x="646977" y="704416"/>
                  </a:cubicBezTo>
                  <a:cubicBezTo>
                    <a:pt x="635651" y="706128"/>
                    <a:pt x="630796" y="706698"/>
                    <a:pt x="622706" y="707839"/>
                  </a:cubicBezTo>
                  <a:cubicBezTo>
                    <a:pt x="637269" y="711263"/>
                    <a:pt x="617852" y="715258"/>
                    <a:pt x="625942" y="719823"/>
                  </a:cubicBezTo>
                  <a:cubicBezTo>
                    <a:pt x="632414" y="724388"/>
                    <a:pt x="627560" y="731235"/>
                    <a:pt x="656685" y="729523"/>
                  </a:cubicBezTo>
                  <a:cubicBezTo>
                    <a:pt x="627560" y="734659"/>
                    <a:pt x="625942" y="742077"/>
                    <a:pt x="645359" y="750066"/>
                  </a:cubicBezTo>
                  <a:cubicBezTo>
                    <a:pt x="648595" y="751207"/>
                    <a:pt x="650213" y="753490"/>
                    <a:pt x="648595" y="754631"/>
                  </a:cubicBezTo>
                  <a:cubicBezTo>
                    <a:pt x="645359" y="758626"/>
                    <a:pt x="640505" y="762049"/>
                    <a:pt x="637269" y="764902"/>
                  </a:cubicBezTo>
                  <a:cubicBezTo>
                    <a:pt x="625942" y="764902"/>
                    <a:pt x="619470" y="764332"/>
                    <a:pt x="612998" y="764332"/>
                  </a:cubicBezTo>
                  <a:cubicBezTo>
                    <a:pt x="596817" y="764902"/>
                    <a:pt x="580637" y="766044"/>
                    <a:pt x="564456" y="767185"/>
                  </a:cubicBezTo>
                  <a:cubicBezTo>
                    <a:pt x="512678" y="770609"/>
                    <a:pt x="459283" y="774033"/>
                    <a:pt x="407505" y="777456"/>
                  </a:cubicBezTo>
                  <a:cubicBezTo>
                    <a:pt x="363818" y="780309"/>
                    <a:pt x="321748" y="786016"/>
                    <a:pt x="278061" y="787157"/>
                  </a:cubicBezTo>
                  <a:cubicBezTo>
                    <a:pt x="247318" y="787728"/>
                    <a:pt x="219811" y="793434"/>
                    <a:pt x="190686" y="794005"/>
                  </a:cubicBezTo>
                  <a:cubicBezTo>
                    <a:pt x="171269" y="794575"/>
                    <a:pt x="151853" y="797428"/>
                    <a:pt x="134054" y="800282"/>
                  </a:cubicBezTo>
                  <a:cubicBezTo>
                    <a:pt x="124346" y="801423"/>
                    <a:pt x="116255" y="804276"/>
                    <a:pt x="108165" y="805988"/>
                  </a:cubicBezTo>
                  <a:cubicBezTo>
                    <a:pt x="106547" y="805988"/>
                    <a:pt x="101693" y="805417"/>
                    <a:pt x="100075" y="805988"/>
                  </a:cubicBezTo>
                  <a:cubicBezTo>
                    <a:pt x="87130" y="808270"/>
                    <a:pt x="75804" y="810553"/>
                    <a:pt x="62860" y="812265"/>
                  </a:cubicBezTo>
                  <a:cubicBezTo>
                    <a:pt x="53151" y="813977"/>
                    <a:pt x="45061" y="815689"/>
                    <a:pt x="35353" y="817400"/>
                  </a:cubicBezTo>
                  <a:cubicBezTo>
                    <a:pt x="35353" y="817971"/>
                    <a:pt x="36971" y="818542"/>
                    <a:pt x="36971" y="819112"/>
                  </a:cubicBezTo>
                  <a:cubicBezTo>
                    <a:pt x="33735" y="819112"/>
                    <a:pt x="28880" y="818542"/>
                    <a:pt x="24026" y="817971"/>
                  </a:cubicBezTo>
                  <a:cubicBezTo>
                    <a:pt x="25644" y="821395"/>
                    <a:pt x="27262" y="823677"/>
                    <a:pt x="28880" y="826531"/>
                  </a:cubicBezTo>
                  <a:cubicBezTo>
                    <a:pt x="27262" y="826531"/>
                    <a:pt x="27262" y="826531"/>
                    <a:pt x="25644" y="827101"/>
                  </a:cubicBezTo>
                  <a:cubicBezTo>
                    <a:pt x="24026" y="825960"/>
                    <a:pt x="22408" y="824819"/>
                    <a:pt x="20790" y="824248"/>
                  </a:cubicBezTo>
                  <a:cubicBezTo>
                    <a:pt x="7620" y="829954"/>
                    <a:pt x="0" y="835090"/>
                    <a:pt x="19172" y="838514"/>
                  </a:cubicBezTo>
                  <a:cubicBezTo>
                    <a:pt x="17554" y="841367"/>
                    <a:pt x="17554" y="843650"/>
                    <a:pt x="17554" y="845361"/>
                  </a:cubicBezTo>
                  <a:lnTo>
                    <a:pt x="22408" y="857345"/>
                  </a:lnTo>
                  <a:cubicBezTo>
                    <a:pt x="24026" y="862480"/>
                    <a:pt x="20790" y="867616"/>
                    <a:pt x="38589" y="869328"/>
                  </a:cubicBezTo>
                  <a:cubicBezTo>
                    <a:pt x="33735" y="872181"/>
                    <a:pt x="33735" y="885305"/>
                    <a:pt x="40207" y="885876"/>
                  </a:cubicBezTo>
                  <a:cubicBezTo>
                    <a:pt x="51533" y="887588"/>
                    <a:pt x="54769" y="892724"/>
                    <a:pt x="64478" y="895006"/>
                  </a:cubicBezTo>
                  <a:cubicBezTo>
                    <a:pt x="66096" y="895577"/>
                    <a:pt x="67714" y="896718"/>
                    <a:pt x="67714" y="896718"/>
                  </a:cubicBezTo>
                  <a:cubicBezTo>
                    <a:pt x="54769" y="901854"/>
                    <a:pt x="74186" y="899571"/>
                    <a:pt x="77422" y="901854"/>
                  </a:cubicBezTo>
                  <a:cubicBezTo>
                    <a:pt x="74186" y="904707"/>
                    <a:pt x="67714" y="907560"/>
                    <a:pt x="66096" y="910984"/>
                  </a:cubicBezTo>
                  <a:cubicBezTo>
                    <a:pt x="64478" y="914408"/>
                    <a:pt x="66096" y="917261"/>
                    <a:pt x="80658" y="915549"/>
                  </a:cubicBezTo>
                  <a:cubicBezTo>
                    <a:pt x="79040" y="920685"/>
                    <a:pt x="77422" y="925250"/>
                    <a:pt x="75804" y="930385"/>
                  </a:cubicBezTo>
                  <a:cubicBezTo>
                    <a:pt x="77422" y="930385"/>
                    <a:pt x="79040" y="929815"/>
                    <a:pt x="79040" y="929815"/>
                  </a:cubicBezTo>
                  <a:cubicBezTo>
                    <a:pt x="83894" y="933809"/>
                    <a:pt x="87130" y="937233"/>
                    <a:pt x="91985" y="940657"/>
                  </a:cubicBezTo>
                  <a:cubicBezTo>
                    <a:pt x="100075" y="940657"/>
                    <a:pt x="108165" y="941227"/>
                    <a:pt x="117873" y="941798"/>
                  </a:cubicBezTo>
                  <a:lnTo>
                    <a:pt x="117873" y="943510"/>
                  </a:lnTo>
                  <a:cubicBezTo>
                    <a:pt x="113019" y="944080"/>
                    <a:pt x="108165" y="944651"/>
                    <a:pt x="103311" y="945222"/>
                  </a:cubicBezTo>
                  <a:cubicBezTo>
                    <a:pt x="104929" y="945792"/>
                    <a:pt x="108165" y="945792"/>
                    <a:pt x="108165" y="945792"/>
                  </a:cubicBezTo>
                  <a:cubicBezTo>
                    <a:pt x="109783" y="954352"/>
                    <a:pt x="130818" y="953211"/>
                    <a:pt x="145380" y="955493"/>
                  </a:cubicBezTo>
                  <a:cubicBezTo>
                    <a:pt x="151853" y="956634"/>
                    <a:pt x="159943" y="957205"/>
                    <a:pt x="164797" y="956634"/>
                  </a:cubicBezTo>
                  <a:cubicBezTo>
                    <a:pt x="174505" y="954922"/>
                    <a:pt x="180977" y="955493"/>
                    <a:pt x="180977" y="958917"/>
                  </a:cubicBezTo>
                  <a:cubicBezTo>
                    <a:pt x="180977" y="960629"/>
                    <a:pt x="177741" y="962911"/>
                    <a:pt x="176123" y="964053"/>
                  </a:cubicBezTo>
                  <a:cubicBezTo>
                    <a:pt x="187450" y="964053"/>
                    <a:pt x="205248" y="965764"/>
                    <a:pt x="214957" y="963482"/>
                  </a:cubicBezTo>
                  <a:cubicBezTo>
                    <a:pt x="237609" y="958346"/>
                    <a:pt x="258644" y="962911"/>
                    <a:pt x="279679" y="961199"/>
                  </a:cubicBezTo>
                  <a:cubicBezTo>
                    <a:pt x="291005" y="960058"/>
                    <a:pt x="300713" y="960058"/>
                    <a:pt x="316894" y="958917"/>
                  </a:cubicBezTo>
                  <a:cubicBezTo>
                    <a:pt x="324984" y="961199"/>
                    <a:pt x="333075" y="960629"/>
                    <a:pt x="334693" y="957776"/>
                  </a:cubicBezTo>
                  <a:cubicBezTo>
                    <a:pt x="347637" y="957776"/>
                    <a:pt x="358963" y="957776"/>
                    <a:pt x="370290" y="957205"/>
                  </a:cubicBezTo>
                  <a:cubicBezTo>
                    <a:pt x="388088" y="956064"/>
                    <a:pt x="404269" y="954352"/>
                    <a:pt x="422068" y="953781"/>
                  </a:cubicBezTo>
                  <a:cubicBezTo>
                    <a:pt x="433394" y="953211"/>
                    <a:pt x="446338" y="954352"/>
                    <a:pt x="459283" y="953781"/>
                  </a:cubicBezTo>
                  <a:cubicBezTo>
                    <a:pt x="465755" y="953211"/>
                    <a:pt x="470609" y="949787"/>
                    <a:pt x="477081" y="948075"/>
                  </a:cubicBezTo>
                  <a:cubicBezTo>
                    <a:pt x="483554" y="953781"/>
                    <a:pt x="496498" y="954352"/>
                    <a:pt x="517533" y="950357"/>
                  </a:cubicBezTo>
                  <a:cubicBezTo>
                    <a:pt x="509442" y="948075"/>
                    <a:pt x="499734" y="946363"/>
                    <a:pt x="491644" y="944651"/>
                  </a:cubicBezTo>
                  <a:cubicBezTo>
                    <a:pt x="499734" y="943510"/>
                    <a:pt x="506206" y="941798"/>
                    <a:pt x="512678" y="941227"/>
                  </a:cubicBezTo>
                  <a:cubicBezTo>
                    <a:pt x="519151" y="941227"/>
                    <a:pt x="524005" y="941798"/>
                    <a:pt x="528859" y="941798"/>
                  </a:cubicBezTo>
                  <a:cubicBezTo>
                    <a:pt x="533713" y="941798"/>
                    <a:pt x="538567" y="941798"/>
                    <a:pt x="543422" y="941227"/>
                  </a:cubicBezTo>
                  <a:cubicBezTo>
                    <a:pt x="548276" y="940657"/>
                    <a:pt x="551512" y="940086"/>
                    <a:pt x="554748" y="938945"/>
                  </a:cubicBezTo>
                  <a:cubicBezTo>
                    <a:pt x="554748" y="940657"/>
                    <a:pt x="556366" y="942939"/>
                    <a:pt x="556366" y="944651"/>
                  </a:cubicBezTo>
                  <a:cubicBezTo>
                    <a:pt x="556366" y="946363"/>
                    <a:pt x="553130" y="948075"/>
                    <a:pt x="551512" y="949787"/>
                  </a:cubicBezTo>
                  <a:cubicBezTo>
                    <a:pt x="556366" y="949787"/>
                    <a:pt x="561220" y="949787"/>
                    <a:pt x="567692" y="949216"/>
                  </a:cubicBezTo>
                  <a:cubicBezTo>
                    <a:pt x="574165" y="952640"/>
                    <a:pt x="556366" y="960058"/>
                    <a:pt x="580637" y="960629"/>
                  </a:cubicBezTo>
                  <a:cubicBezTo>
                    <a:pt x="579019" y="962911"/>
                    <a:pt x="577401" y="964623"/>
                    <a:pt x="575783" y="966906"/>
                  </a:cubicBezTo>
                  <a:cubicBezTo>
                    <a:pt x="585491" y="966906"/>
                    <a:pt x="595199" y="967476"/>
                    <a:pt x="609762" y="968047"/>
                  </a:cubicBezTo>
                  <a:cubicBezTo>
                    <a:pt x="603289" y="970900"/>
                    <a:pt x="598435" y="973183"/>
                    <a:pt x="591963" y="975465"/>
                  </a:cubicBezTo>
                  <a:cubicBezTo>
                    <a:pt x="596817" y="974895"/>
                    <a:pt x="601671" y="974895"/>
                    <a:pt x="611380" y="974324"/>
                  </a:cubicBezTo>
                  <a:cubicBezTo>
                    <a:pt x="590345" y="981171"/>
                    <a:pt x="612998" y="981742"/>
                    <a:pt x="621088" y="985736"/>
                  </a:cubicBezTo>
                  <a:cubicBezTo>
                    <a:pt x="625942" y="981171"/>
                    <a:pt x="629178" y="978318"/>
                    <a:pt x="630796" y="976036"/>
                  </a:cubicBezTo>
                  <a:cubicBezTo>
                    <a:pt x="638887" y="978889"/>
                    <a:pt x="648595" y="982313"/>
                    <a:pt x="658303" y="986307"/>
                  </a:cubicBezTo>
                  <a:cubicBezTo>
                    <a:pt x="659921" y="986307"/>
                    <a:pt x="663157" y="985166"/>
                    <a:pt x="664776" y="985736"/>
                  </a:cubicBezTo>
                  <a:cubicBezTo>
                    <a:pt x="682574" y="988590"/>
                    <a:pt x="690664" y="985736"/>
                    <a:pt x="697137" y="980030"/>
                  </a:cubicBezTo>
                  <a:cubicBezTo>
                    <a:pt x="698755" y="978889"/>
                    <a:pt x="706845" y="978318"/>
                    <a:pt x="708463" y="977748"/>
                  </a:cubicBezTo>
                  <a:cubicBezTo>
                    <a:pt x="705227" y="981171"/>
                    <a:pt x="700373" y="984595"/>
                    <a:pt x="695519" y="988590"/>
                  </a:cubicBezTo>
                  <a:cubicBezTo>
                    <a:pt x="676102" y="989731"/>
                    <a:pt x="653449" y="991443"/>
                    <a:pt x="630796" y="993155"/>
                  </a:cubicBezTo>
                  <a:cubicBezTo>
                    <a:pt x="609762" y="994867"/>
                    <a:pt x="588727" y="997720"/>
                    <a:pt x="566074" y="998861"/>
                  </a:cubicBezTo>
                  <a:cubicBezTo>
                    <a:pt x="535331" y="1000573"/>
                    <a:pt x="504588" y="1001714"/>
                    <a:pt x="472227" y="1003426"/>
                  </a:cubicBezTo>
                  <a:cubicBezTo>
                    <a:pt x="435012" y="1005709"/>
                    <a:pt x="397797" y="1007991"/>
                    <a:pt x="360581" y="1010844"/>
                  </a:cubicBezTo>
                  <a:cubicBezTo>
                    <a:pt x="329838" y="1013127"/>
                    <a:pt x="300713" y="1016550"/>
                    <a:pt x="269970" y="1018833"/>
                  </a:cubicBezTo>
                  <a:cubicBezTo>
                    <a:pt x="248936" y="1020545"/>
                    <a:pt x="227901" y="1021116"/>
                    <a:pt x="208484" y="1023969"/>
                  </a:cubicBezTo>
                  <a:cubicBezTo>
                    <a:pt x="189068" y="1026822"/>
                    <a:pt x="161561" y="1026251"/>
                    <a:pt x="155089" y="1035952"/>
                  </a:cubicBezTo>
                  <a:cubicBezTo>
                    <a:pt x="143762" y="1033669"/>
                    <a:pt x="135672" y="1034811"/>
                    <a:pt x="134054" y="1038805"/>
                  </a:cubicBezTo>
                  <a:cubicBezTo>
                    <a:pt x="134054" y="1039946"/>
                    <a:pt x="132436" y="1041088"/>
                    <a:pt x="129200" y="1041088"/>
                  </a:cubicBezTo>
                  <a:cubicBezTo>
                    <a:pt x="111401" y="1042800"/>
                    <a:pt x="116255" y="1046223"/>
                    <a:pt x="124346" y="1049647"/>
                  </a:cubicBezTo>
                  <a:cubicBezTo>
                    <a:pt x="134054" y="1053642"/>
                    <a:pt x="134054" y="1057636"/>
                    <a:pt x="132436" y="1062201"/>
                  </a:cubicBezTo>
                  <a:cubicBezTo>
                    <a:pt x="129200" y="1068478"/>
                    <a:pt x="125964" y="1075325"/>
                    <a:pt x="122728" y="1081602"/>
                  </a:cubicBezTo>
                  <a:cubicBezTo>
                    <a:pt x="122728" y="1083314"/>
                    <a:pt x="127582" y="1085026"/>
                    <a:pt x="130818" y="1086738"/>
                  </a:cubicBezTo>
                  <a:lnTo>
                    <a:pt x="135672" y="1090162"/>
                  </a:lnTo>
                  <a:lnTo>
                    <a:pt x="135672" y="1099863"/>
                  </a:lnTo>
                  <a:cubicBezTo>
                    <a:pt x="142144" y="1099863"/>
                    <a:pt x="150234" y="1099292"/>
                    <a:pt x="158325" y="1099292"/>
                  </a:cubicBezTo>
                  <a:cubicBezTo>
                    <a:pt x="158325" y="1099292"/>
                    <a:pt x="158325" y="1099863"/>
                    <a:pt x="159943" y="1099863"/>
                  </a:cubicBezTo>
                  <a:cubicBezTo>
                    <a:pt x="155089" y="1100433"/>
                    <a:pt x="151853" y="1101004"/>
                    <a:pt x="146998" y="1102145"/>
                  </a:cubicBezTo>
                  <a:cubicBezTo>
                    <a:pt x="156707" y="1106140"/>
                    <a:pt x="138908" y="1116411"/>
                    <a:pt x="177741" y="1114128"/>
                  </a:cubicBezTo>
                  <a:cubicBezTo>
                    <a:pt x="166415" y="1117552"/>
                    <a:pt x="159943" y="1119835"/>
                    <a:pt x="155089" y="1120976"/>
                  </a:cubicBezTo>
                  <a:cubicBezTo>
                    <a:pt x="158325" y="1123829"/>
                    <a:pt x="161561" y="1125541"/>
                    <a:pt x="163179" y="1127253"/>
                  </a:cubicBezTo>
                  <a:cubicBezTo>
                    <a:pt x="156707" y="1128965"/>
                    <a:pt x="151853" y="1130677"/>
                    <a:pt x="146998" y="1131818"/>
                  </a:cubicBezTo>
                  <a:cubicBezTo>
                    <a:pt x="153471" y="1134100"/>
                    <a:pt x="159943" y="1135812"/>
                    <a:pt x="163179" y="1137524"/>
                  </a:cubicBezTo>
                  <a:cubicBezTo>
                    <a:pt x="169651" y="1135242"/>
                    <a:pt x="176123" y="1132959"/>
                    <a:pt x="182596" y="1132959"/>
                  </a:cubicBezTo>
                  <a:cubicBezTo>
                    <a:pt x="189068" y="1132959"/>
                    <a:pt x="197158" y="1136954"/>
                    <a:pt x="205248" y="1139236"/>
                  </a:cubicBezTo>
                  <a:cubicBezTo>
                    <a:pt x="205248" y="1139807"/>
                    <a:pt x="200394" y="1140377"/>
                    <a:pt x="198776" y="1140377"/>
                  </a:cubicBezTo>
                  <a:cubicBezTo>
                    <a:pt x="187450" y="1135812"/>
                    <a:pt x="176123" y="1135242"/>
                    <a:pt x="164797" y="1140377"/>
                  </a:cubicBezTo>
                  <a:cubicBezTo>
                    <a:pt x="164797" y="1140377"/>
                    <a:pt x="163179" y="1140377"/>
                    <a:pt x="163179" y="1139807"/>
                  </a:cubicBezTo>
                  <a:cubicBezTo>
                    <a:pt x="163179" y="1139236"/>
                    <a:pt x="163179" y="1139236"/>
                    <a:pt x="161561" y="1138666"/>
                  </a:cubicBezTo>
                  <a:cubicBezTo>
                    <a:pt x="155089" y="1140948"/>
                    <a:pt x="156707" y="1142660"/>
                    <a:pt x="164797" y="1144372"/>
                  </a:cubicBezTo>
                  <a:cubicBezTo>
                    <a:pt x="176123" y="1146654"/>
                    <a:pt x="174505" y="1148366"/>
                    <a:pt x="168033" y="1151219"/>
                  </a:cubicBezTo>
                  <a:cubicBezTo>
                    <a:pt x="171269" y="1151790"/>
                    <a:pt x="176123" y="1152931"/>
                    <a:pt x="176123" y="1153502"/>
                  </a:cubicBezTo>
                  <a:cubicBezTo>
                    <a:pt x="176123" y="1156355"/>
                    <a:pt x="192304" y="1158067"/>
                    <a:pt x="179359" y="1161491"/>
                  </a:cubicBezTo>
                  <a:cubicBezTo>
                    <a:pt x="185832" y="1164344"/>
                    <a:pt x="189068" y="1167197"/>
                    <a:pt x="203630" y="1168338"/>
                  </a:cubicBezTo>
                  <a:cubicBezTo>
                    <a:pt x="216575" y="1169480"/>
                    <a:pt x="219811" y="1167197"/>
                    <a:pt x="227901" y="1166626"/>
                  </a:cubicBezTo>
                  <a:cubicBezTo>
                    <a:pt x="235991" y="1166056"/>
                    <a:pt x="245700" y="1167768"/>
                    <a:pt x="253790" y="1168338"/>
                  </a:cubicBezTo>
                  <a:cubicBezTo>
                    <a:pt x="257026" y="1168338"/>
                    <a:pt x="260262" y="1166626"/>
                    <a:pt x="260262" y="1166056"/>
                  </a:cubicBezTo>
                  <a:cubicBezTo>
                    <a:pt x="271588" y="1166626"/>
                    <a:pt x="282915" y="1167768"/>
                    <a:pt x="292623" y="1167197"/>
                  </a:cubicBezTo>
                  <a:cubicBezTo>
                    <a:pt x="307186" y="1166626"/>
                    <a:pt x="315276" y="1168338"/>
                    <a:pt x="316894" y="1172903"/>
                  </a:cubicBezTo>
                  <a:cubicBezTo>
                    <a:pt x="318512" y="1178039"/>
                    <a:pt x="326602" y="1178610"/>
                    <a:pt x="337929" y="1178039"/>
                  </a:cubicBezTo>
                  <a:cubicBezTo>
                    <a:pt x="347637" y="1177468"/>
                    <a:pt x="355727" y="1176327"/>
                    <a:pt x="365436" y="1175756"/>
                  </a:cubicBezTo>
                  <a:cubicBezTo>
                    <a:pt x="360581" y="1174045"/>
                    <a:pt x="354109" y="1172333"/>
                    <a:pt x="346019" y="1170050"/>
                  </a:cubicBezTo>
                  <a:cubicBezTo>
                    <a:pt x="354109" y="1169480"/>
                    <a:pt x="362200" y="1168338"/>
                    <a:pt x="368672" y="1168338"/>
                  </a:cubicBezTo>
                  <a:cubicBezTo>
                    <a:pt x="381616" y="1167768"/>
                    <a:pt x="392943" y="1167197"/>
                    <a:pt x="405887" y="1167197"/>
                  </a:cubicBezTo>
                  <a:cubicBezTo>
                    <a:pt x="410741" y="1167197"/>
                    <a:pt x="415595" y="1168338"/>
                    <a:pt x="420449" y="1170050"/>
                  </a:cubicBezTo>
                  <a:cubicBezTo>
                    <a:pt x="399415" y="1170050"/>
                    <a:pt x="379998" y="1170050"/>
                    <a:pt x="365436" y="1175756"/>
                  </a:cubicBezTo>
                  <a:cubicBezTo>
                    <a:pt x="370290" y="1176327"/>
                    <a:pt x="376762" y="1176898"/>
                    <a:pt x="381616" y="1176898"/>
                  </a:cubicBezTo>
                  <a:cubicBezTo>
                    <a:pt x="409123" y="1176327"/>
                    <a:pt x="438248" y="1175756"/>
                    <a:pt x="465755" y="1175186"/>
                  </a:cubicBezTo>
                  <a:cubicBezTo>
                    <a:pt x="493262" y="1174615"/>
                    <a:pt x="519151" y="1173474"/>
                    <a:pt x="548276" y="1172903"/>
                  </a:cubicBezTo>
                  <a:cubicBezTo>
                    <a:pt x="556366" y="1184887"/>
                    <a:pt x="564456" y="1196299"/>
                    <a:pt x="570928" y="1207712"/>
                  </a:cubicBezTo>
                  <a:cubicBezTo>
                    <a:pt x="567692" y="1208282"/>
                    <a:pt x="564456" y="1208853"/>
                    <a:pt x="561220" y="1208853"/>
                  </a:cubicBezTo>
                  <a:cubicBezTo>
                    <a:pt x="566074" y="1211136"/>
                    <a:pt x="572546" y="1213418"/>
                    <a:pt x="574165" y="1215701"/>
                  </a:cubicBezTo>
                  <a:cubicBezTo>
                    <a:pt x="575783" y="1219124"/>
                    <a:pt x="574165" y="1222548"/>
                    <a:pt x="574165" y="1224831"/>
                  </a:cubicBezTo>
                  <a:cubicBezTo>
                    <a:pt x="585491" y="1225972"/>
                    <a:pt x="591963" y="1226543"/>
                    <a:pt x="600053" y="1227113"/>
                  </a:cubicBezTo>
                  <a:cubicBezTo>
                    <a:pt x="598435" y="1227113"/>
                    <a:pt x="596817" y="1227684"/>
                    <a:pt x="593581" y="1227684"/>
                  </a:cubicBezTo>
                  <a:cubicBezTo>
                    <a:pt x="595199" y="1231678"/>
                    <a:pt x="598435" y="1236243"/>
                    <a:pt x="600053" y="1241950"/>
                  </a:cubicBezTo>
                  <a:lnTo>
                    <a:pt x="625942" y="1241950"/>
                  </a:lnTo>
                  <a:cubicBezTo>
                    <a:pt x="630796" y="1241950"/>
                    <a:pt x="635651" y="1243091"/>
                    <a:pt x="637269" y="1243662"/>
                  </a:cubicBezTo>
                  <a:cubicBezTo>
                    <a:pt x="643741" y="1250509"/>
                    <a:pt x="658303" y="1252792"/>
                    <a:pt x="677720" y="1251080"/>
                  </a:cubicBezTo>
                  <a:cubicBezTo>
                    <a:pt x="685810" y="1250509"/>
                    <a:pt x="695519" y="1250509"/>
                    <a:pt x="703609" y="1250509"/>
                  </a:cubicBezTo>
                  <a:lnTo>
                    <a:pt x="723025" y="1250509"/>
                  </a:lnTo>
                  <a:cubicBezTo>
                    <a:pt x="729498" y="1250509"/>
                    <a:pt x="735970" y="1249938"/>
                    <a:pt x="742442" y="1249368"/>
                  </a:cubicBezTo>
                  <a:cubicBezTo>
                    <a:pt x="744060" y="1247656"/>
                    <a:pt x="744060" y="1245944"/>
                    <a:pt x="745678" y="1243662"/>
                  </a:cubicBezTo>
                  <a:cubicBezTo>
                    <a:pt x="750532" y="1243662"/>
                    <a:pt x="753768" y="1243091"/>
                    <a:pt x="758623" y="1243091"/>
                  </a:cubicBezTo>
                  <a:cubicBezTo>
                    <a:pt x="789366" y="1241950"/>
                    <a:pt x="821727" y="1240238"/>
                    <a:pt x="854088" y="1239096"/>
                  </a:cubicBezTo>
                  <a:cubicBezTo>
                    <a:pt x="854088" y="1239096"/>
                    <a:pt x="855706" y="1240238"/>
                    <a:pt x="857324" y="1241950"/>
                  </a:cubicBezTo>
                  <a:cubicBezTo>
                    <a:pt x="852470" y="1242520"/>
                    <a:pt x="849234" y="1243091"/>
                    <a:pt x="845998" y="1243662"/>
                  </a:cubicBezTo>
                  <a:cubicBezTo>
                    <a:pt x="858942" y="1248227"/>
                    <a:pt x="876741" y="1248797"/>
                    <a:pt x="888067" y="1245373"/>
                  </a:cubicBezTo>
                  <a:cubicBezTo>
                    <a:pt x="881595" y="1243662"/>
                    <a:pt x="876741" y="1242520"/>
                    <a:pt x="868650" y="1240808"/>
                  </a:cubicBezTo>
                  <a:lnTo>
                    <a:pt x="873504" y="1239096"/>
                  </a:lnTo>
                  <a:lnTo>
                    <a:pt x="886449" y="1239096"/>
                  </a:lnTo>
                  <a:lnTo>
                    <a:pt x="886449" y="1238526"/>
                  </a:lnTo>
                  <a:cubicBezTo>
                    <a:pt x="892921" y="1239096"/>
                    <a:pt x="897775" y="1240238"/>
                    <a:pt x="904248" y="1238526"/>
                  </a:cubicBezTo>
                  <a:lnTo>
                    <a:pt x="910720" y="1238526"/>
                  </a:lnTo>
                  <a:lnTo>
                    <a:pt x="967352" y="1239667"/>
                  </a:lnTo>
                  <a:cubicBezTo>
                    <a:pt x="973824" y="1239667"/>
                    <a:pt x="977060" y="1239096"/>
                    <a:pt x="980296" y="1237955"/>
                  </a:cubicBezTo>
                  <a:cubicBezTo>
                    <a:pt x="988386" y="1242520"/>
                    <a:pt x="994858" y="1246515"/>
                    <a:pt x="1002949" y="1251650"/>
                  </a:cubicBezTo>
                  <a:cubicBezTo>
                    <a:pt x="1001331" y="1251650"/>
                    <a:pt x="998095" y="1252221"/>
                    <a:pt x="994858" y="1252221"/>
                  </a:cubicBezTo>
                  <a:cubicBezTo>
                    <a:pt x="1015893" y="1264204"/>
                    <a:pt x="1028838" y="1276758"/>
                    <a:pt x="1009421" y="1290453"/>
                  </a:cubicBezTo>
                  <a:cubicBezTo>
                    <a:pt x="1011039" y="1295018"/>
                    <a:pt x="1014275" y="1299583"/>
                    <a:pt x="1015893" y="1305290"/>
                  </a:cubicBezTo>
                  <a:lnTo>
                    <a:pt x="1032074" y="1305290"/>
                  </a:lnTo>
                  <a:cubicBezTo>
                    <a:pt x="1028838" y="1308143"/>
                    <a:pt x="1025602" y="1309855"/>
                    <a:pt x="1023983" y="1311567"/>
                  </a:cubicBezTo>
                  <a:cubicBezTo>
                    <a:pt x="1023983" y="1314420"/>
                    <a:pt x="1041782" y="1315561"/>
                    <a:pt x="1028838" y="1319555"/>
                  </a:cubicBezTo>
                  <a:lnTo>
                    <a:pt x="1032074" y="1321838"/>
                  </a:lnTo>
                  <a:cubicBezTo>
                    <a:pt x="1048254" y="1329256"/>
                    <a:pt x="1066053" y="1336104"/>
                    <a:pt x="1083851" y="1344663"/>
                  </a:cubicBezTo>
                  <a:cubicBezTo>
                    <a:pt x="1070907" y="1346946"/>
                    <a:pt x="1059581" y="1349228"/>
                    <a:pt x="1045018" y="1351511"/>
                  </a:cubicBezTo>
                  <a:cubicBezTo>
                    <a:pt x="1059581" y="1352081"/>
                    <a:pt x="1061199" y="1354934"/>
                    <a:pt x="1056345" y="1358929"/>
                  </a:cubicBezTo>
                  <a:cubicBezTo>
                    <a:pt x="1054727" y="1360070"/>
                    <a:pt x="1057963" y="1362923"/>
                    <a:pt x="1059581" y="1363494"/>
                  </a:cubicBezTo>
                  <a:cubicBezTo>
                    <a:pt x="1077379" y="1365206"/>
                    <a:pt x="1093560" y="1371483"/>
                    <a:pt x="1114594" y="1369200"/>
                  </a:cubicBezTo>
                  <a:cubicBezTo>
                    <a:pt x="1114594" y="1370341"/>
                    <a:pt x="1112976" y="1372053"/>
                    <a:pt x="1111358" y="1372624"/>
                  </a:cubicBezTo>
                  <a:cubicBezTo>
                    <a:pt x="1098414" y="1374907"/>
                    <a:pt x="1085470" y="1376618"/>
                    <a:pt x="1072525" y="1378901"/>
                  </a:cubicBezTo>
                  <a:lnTo>
                    <a:pt x="1091942" y="1382325"/>
                  </a:lnTo>
                  <a:cubicBezTo>
                    <a:pt x="1095178" y="1380613"/>
                    <a:pt x="1096796" y="1378901"/>
                    <a:pt x="1100032" y="1377189"/>
                  </a:cubicBezTo>
                  <a:cubicBezTo>
                    <a:pt x="1109740" y="1378901"/>
                    <a:pt x="1117831" y="1380042"/>
                    <a:pt x="1127539" y="1381754"/>
                  </a:cubicBezTo>
                  <a:cubicBezTo>
                    <a:pt x="1122685" y="1382895"/>
                    <a:pt x="1119449" y="1383466"/>
                    <a:pt x="1116213" y="1384037"/>
                  </a:cubicBezTo>
                  <a:cubicBezTo>
                    <a:pt x="1119449" y="1384607"/>
                    <a:pt x="1122685" y="1385749"/>
                    <a:pt x="1127539" y="1386319"/>
                  </a:cubicBezTo>
                  <a:cubicBezTo>
                    <a:pt x="1132393" y="1387589"/>
                    <a:pt x="1137247" y="1386319"/>
                    <a:pt x="1140483" y="1387589"/>
                  </a:cubicBezTo>
                  <a:cubicBezTo>
                    <a:pt x="1148574" y="1384037"/>
                    <a:pt x="1155046" y="1380613"/>
                    <a:pt x="1163136" y="1378901"/>
                  </a:cubicBezTo>
                  <a:cubicBezTo>
                    <a:pt x="1172844" y="1377189"/>
                    <a:pt x="1436587" y="1367488"/>
                    <a:pt x="1446295" y="1366918"/>
                  </a:cubicBezTo>
                  <a:cubicBezTo>
                    <a:pt x="1459240" y="1366347"/>
                    <a:pt x="1473802" y="1366918"/>
                    <a:pt x="1486747" y="1367488"/>
                  </a:cubicBezTo>
                  <a:lnTo>
                    <a:pt x="1452768" y="1372624"/>
                  </a:lnTo>
                  <a:lnTo>
                    <a:pt x="1457622" y="1376048"/>
                  </a:lnTo>
                  <a:cubicBezTo>
                    <a:pt x="1473802" y="1375477"/>
                    <a:pt x="1486747" y="1375477"/>
                    <a:pt x="1499691" y="1374336"/>
                  </a:cubicBezTo>
                  <a:cubicBezTo>
                    <a:pt x="1507782" y="1373765"/>
                    <a:pt x="1520726" y="1374336"/>
                    <a:pt x="1522344" y="1369771"/>
                  </a:cubicBezTo>
                  <a:cubicBezTo>
                    <a:pt x="1533670" y="1372624"/>
                    <a:pt x="1544997" y="1373195"/>
                    <a:pt x="1559559" y="1370912"/>
                  </a:cubicBezTo>
                  <a:cubicBezTo>
                    <a:pt x="1567649" y="1369771"/>
                    <a:pt x="1577358" y="1369771"/>
                    <a:pt x="1585448" y="1369200"/>
                  </a:cubicBezTo>
                  <a:cubicBezTo>
                    <a:pt x="1604865" y="1368630"/>
                    <a:pt x="1624281" y="1368059"/>
                    <a:pt x="1643698" y="1366918"/>
                  </a:cubicBezTo>
                  <a:lnTo>
                    <a:pt x="1663115" y="1366918"/>
                  </a:lnTo>
                  <a:cubicBezTo>
                    <a:pt x="1664733" y="1365776"/>
                    <a:pt x="1664733" y="1364065"/>
                    <a:pt x="1664733" y="1364065"/>
                  </a:cubicBezTo>
                  <a:cubicBezTo>
                    <a:pt x="1682531" y="1364065"/>
                    <a:pt x="1697094" y="1364635"/>
                    <a:pt x="1713274" y="1364635"/>
                  </a:cubicBezTo>
                  <a:cubicBezTo>
                    <a:pt x="1731073" y="1364635"/>
                    <a:pt x="1739163" y="1360641"/>
                    <a:pt x="1732691" y="1354364"/>
                  </a:cubicBezTo>
                  <a:cubicBezTo>
                    <a:pt x="1737545" y="1354364"/>
                    <a:pt x="1744017" y="1354934"/>
                    <a:pt x="1747254" y="1354934"/>
                  </a:cubicBezTo>
                  <a:cubicBezTo>
                    <a:pt x="1748872" y="1357217"/>
                    <a:pt x="1747254" y="1360070"/>
                    <a:pt x="1750490" y="1360641"/>
                  </a:cubicBezTo>
                  <a:cubicBezTo>
                    <a:pt x="1755344" y="1361782"/>
                    <a:pt x="1763434" y="1361782"/>
                    <a:pt x="1769906" y="1361211"/>
                  </a:cubicBezTo>
                  <a:cubicBezTo>
                    <a:pt x="1777997" y="1360641"/>
                    <a:pt x="1787705" y="1357788"/>
                    <a:pt x="1790941" y="1358929"/>
                  </a:cubicBezTo>
                  <a:cubicBezTo>
                    <a:pt x="1807121" y="1363494"/>
                    <a:pt x="1818448" y="1359500"/>
                    <a:pt x="1826538" y="1357217"/>
                  </a:cubicBezTo>
                  <a:cubicBezTo>
                    <a:pt x="1833010" y="1357788"/>
                    <a:pt x="1836246" y="1359500"/>
                    <a:pt x="1839482" y="1358929"/>
                  </a:cubicBezTo>
                  <a:cubicBezTo>
                    <a:pt x="1847573" y="1358358"/>
                    <a:pt x="1857281" y="1357788"/>
                    <a:pt x="1865371" y="1357217"/>
                  </a:cubicBezTo>
                  <a:cubicBezTo>
                    <a:pt x="1883170" y="1355505"/>
                    <a:pt x="1902587" y="1354364"/>
                    <a:pt x="1920385" y="1354364"/>
                  </a:cubicBezTo>
                  <a:cubicBezTo>
                    <a:pt x="1944656" y="1353793"/>
                    <a:pt x="1967309" y="1351511"/>
                    <a:pt x="1991580" y="1350940"/>
                  </a:cubicBezTo>
                  <a:cubicBezTo>
                    <a:pt x="2002906" y="1350369"/>
                    <a:pt x="2014232" y="1351511"/>
                    <a:pt x="2025559" y="1352081"/>
                  </a:cubicBezTo>
                  <a:cubicBezTo>
                    <a:pt x="2028795" y="1352081"/>
                    <a:pt x="2033649" y="1352081"/>
                    <a:pt x="2033649" y="1351511"/>
                  </a:cubicBezTo>
                  <a:cubicBezTo>
                    <a:pt x="2033649" y="1345804"/>
                    <a:pt x="2059538" y="1348658"/>
                    <a:pt x="2056302" y="1342381"/>
                  </a:cubicBezTo>
                  <a:cubicBezTo>
                    <a:pt x="2059538" y="1342951"/>
                    <a:pt x="2062774" y="1342951"/>
                    <a:pt x="2064392" y="1344093"/>
                  </a:cubicBezTo>
                  <a:cubicBezTo>
                    <a:pt x="2069246" y="1345804"/>
                    <a:pt x="2072482" y="1347516"/>
                    <a:pt x="2077336" y="1349228"/>
                  </a:cubicBezTo>
                  <a:cubicBezTo>
                    <a:pt x="2077336" y="1346946"/>
                    <a:pt x="2077336" y="1345234"/>
                    <a:pt x="2075718" y="1342951"/>
                  </a:cubicBezTo>
                  <a:cubicBezTo>
                    <a:pt x="2091899" y="1345804"/>
                    <a:pt x="2108080" y="1348658"/>
                    <a:pt x="2119406" y="1350940"/>
                  </a:cubicBezTo>
                  <a:cubicBezTo>
                    <a:pt x="2130732" y="1348087"/>
                    <a:pt x="2140441" y="1346946"/>
                    <a:pt x="2146913" y="1344093"/>
                  </a:cubicBezTo>
                  <a:cubicBezTo>
                    <a:pt x="2153385" y="1340669"/>
                    <a:pt x="2151767" y="1340098"/>
                    <a:pt x="2163093" y="1342951"/>
                  </a:cubicBezTo>
                  <a:cubicBezTo>
                    <a:pt x="2161475" y="1343522"/>
                    <a:pt x="2158239" y="1344093"/>
                    <a:pt x="2155003" y="1345234"/>
                  </a:cubicBezTo>
                  <a:cubicBezTo>
                    <a:pt x="2174420" y="1343522"/>
                    <a:pt x="2192218" y="1340098"/>
                    <a:pt x="2211635" y="1340669"/>
                  </a:cubicBezTo>
                  <a:cubicBezTo>
                    <a:pt x="2231052" y="1340669"/>
                    <a:pt x="2250468" y="1341810"/>
                    <a:pt x="2268267" y="1337816"/>
                  </a:cubicBezTo>
                  <a:cubicBezTo>
                    <a:pt x="2269885" y="1339527"/>
                    <a:pt x="2269885" y="1341239"/>
                    <a:pt x="2273121" y="1341810"/>
                  </a:cubicBezTo>
                  <a:cubicBezTo>
                    <a:pt x="2277975" y="1342951"/>
                    <a:pt x="2286065" y="1343522"/>
                    <a:pt x="2287683" y="1342951"/>
                  </a:cubicBezTo>
                  <a:cubicBezTo>
                    <a:pt x="2297392" y="1337816"/>
                    <a:pt x="2313572" y="1338386"/>
                    <a:pt x="2323280" y="1341239"/>
                  </a:cubicBezTo>
                  <a:cubicBezTo>
                    <a:pt x="2336225" y="1344663"/>
                    <a:pt x="2344315" y="1341810"/>
                    <a:pt x="2355642" y="1341239"/>
                  </a:cubicBezTo>
                  <a:cubicBezTo>
                    <a:pt x="2345933" y="1339527"/>
                    <a:pt x="2337843" y="1337816"/>
                    <a:pt x="2329753" y="1336674"/>
                  </a:cubicBezTo>
                  <a:cubicBezTo>
                    <a:pt x="2331371" y="1336104"/>
                    <a:pt x="2331371" y="1335533"/>
                    <a:pt x="2332989" y="1334962"/>
                  </a:cubicBezTo>
                  <a:cubicBezTo>
                    <a:pt x="2337843" y="1335533"/>
                    <a:pt x="2344315" y="1336104"/>
                    <a:pt x="2349169" y="1337245"/>
                  </a:cubicBezTo>
                  <a:cubicBezTo>
                    <a:pt x="2350788" y="1334962"/>
                    <a:pt x="2354024" y="1333251"/>
                    <a:pt x="2355642" y="1331539"/>
                  </a:cubicBezTo>
                  <a:cubicBezTo>
                    <a:pt x="2371822" y="1334392"/>
                    <a:pt x="2386385" y="1336674"/>
                    <a:pt x="2404183" y="1332680"/>
                  </a:cubicBezTo>
                  <a:cubicBezTo>
                    <a:pt x="2407420" y="1332109"/>
                    <a:pt x="2420364" y="1328686"/>
                    <a:pt x="2417128" y="1334392"/>
                  </a:cubicBezTo>
                  <a:cubicBezTo>
                    <a:pt x="2409037" y="1336104"/>
                    <a:pt x="2400947" y="1337816"/>
                    <a:pt x="2392857" y="1338957"/>
                  </a:cubicBezTo>
                  <a:cubicBezTo>
                    <a:pt x="2392857" y="1339527"/>
                    <a:pt x="2394475" y="1339527"/>
                    <a:pt x="2394475" y="1340098"/>
                  </a:cubicBezTo>
                  <a:cubicBezTo>
                    <a:pt x="2404183" y="1339527"/>
                    <a:pt x="2415510" y="1338957"/>
                    <a:pt x="2426836" y="1338386"/>
                  </a:cubicBezTo>
                  <a:cubicBezTo>
                    <a:pt x="2423600" y="1336674"/>
                    <a:pt x="2421982" y="1335533"/>
                    <a:pt x="2420364" y="1334392"/>
                  </a:cubicBezTo>
                  <a:cubicBezTo>
                    <a:pt x="2431690" y="1334962"/>
                    <a:pt x="2444635" y="1335533"/>
                    <a:pt x="2455961" y="1334962"/>
                  </a:cubicBezTo>
                  <a:cubicBezTo>
                    <a:pt x="2480232" y="1334392"/>
                    <a:pt x="2498030" y="1325832"/>
                    <a:pt x="2527155" y="1329256"/>
                  </a:cubicBezTo>
                  <a:cubicBezTo>
                    <a:pt x="2536864" y="1330397"/>
                    <a:pt x="2559516" y="1329256"/>
                    <a:pt x="2561135" y="1321838"/>
                  </a:cubicBezTo>
                  <a:cubicBezTo>
                    <a:pt x="2561135" y="1323550"/>
                    <a:pt x="2561135" y="1325832"/>
                    <a:pt x="2562752" y="1326974"/>
                  </a:cubicBezTo>
                  <a:cubicBezTo>
                    <a:pt x="2578933" y="1325262"/>
                    <a:pt x="2593496" y="1323550"/>
                    <a:pt x="2609676" y="1321838"/>
                  </a:cubicBezTo>
                  <a:cubicBezTo>
                    <a:pt x="2609676" y="1322409"/>
                    <a:pt x="2606440" y="1324120"/>
                    <a:pt x="2608058" y="1325262"/>
                  </a:cubicBezTo>
                  <a:cubicBezTo>
                    <a:pt x="2608058" y="1326974"/>
                    <a:pt x="2611294" y="1328686"/>
                    <a:pt x="2614530" y="1329827"/>
                  </a:cubicBezTo>
                  <a:cubicBezTo>
                    <a:pt x="2616148" y="1330397"/>
                    <a:pt x="2624239" y="1329827"/>
                    <a:pt x="2624239" y="1329256"/>
                  </a:cubicBezTo>
                  <a:cubicBezTo>
                    <a:pt x="2627475" y="1324120"/>
                    <a:pt x="2638801" y="1324691"/>
                    <a:pt x="2650128" y="1324691"/>
                  </a:cubicBezTo>
                  <a:cubicBezTo>
                    <a:pt x="2659836" y="1324691"/>
                    <a:pt x="2671162" y="1324120"/>
                    <a:pt x="2682489" y="1323550"/>
                  </a:cubicBezTo>
                  <a:cubicBezTo>
                    <a:pt x="2687343" y="1320697"/>
                    <a:pt x="2690579" y="1316132"/>
                    <a:pt x="2706759" y="1321838"/>
                  </a:cubicBezTo>
                  <a:cubicBezTo>
                    <a:pt x="2713232" y="1324120"/>
                    <a:pt x="2729412" y="1323550"/>
                    <a:pt x="2731030" y="1318985"/>
                  </a:cubicBezTo>
                  <a:lnTo>
                    <a:pt x="2798988" y="1318985"/>
                  </a:lnTo>
                  <a:lnTo>
                    <a:pt x="2798988" y="1320126"/>
                  </a:lnTo>
                  <a:cubicBezTo>
                    <a:pt x="2807079" y="1319555"/>
                    <a:pt x="2815169" y="1318414"/>
                    <a:pt x="2821641" y="1317843"/>
                  </a:cubicBezTo>
                  <a:cubicBezTo>
                    <a:pt x="2826495" y="1320697"/>
                    <a:pt x="2831349" y="1323550"/>
                    <a:pt x="2837822" y="1326974"/>
                  </a:cubicBezTo>
                  <a:cubicBezTo>
                    <a:pt x="2849148" y="1316132"/>
                    <a:pt x="2862093" y="1313849"/>
                    <a:pt x="2884745" y="1317843"/>
                  </a:cubicBezTo>
                  <a:cubicBezTo>
                    <a:pt x="2887981" y="1318414"/>
                    <a:pt x="2887981" y="1321267"/>
                    <a:pt x="2889599" y="1323550"/>
                  </a:cubicBezTo>
                  <a:cubicBezTo>
                    <a:pt x="2891218" y="1322979"/>
                    <a:pt x="2900926" y="1321838"/>
                    <a:pt x="2900926" y="1321267"/>
                  </a:cubicBezTo>
                  <a:cubicBezTo>
                    <a:pt x="2899308" y="1316702"/>
                    <a:pt x="2917106" y="1320126"/>
                    <a:pt x="2915488" y="1316702"/>
                  </a:cubicBezTo>
                  <a:cubicBezTo>
                    <a:pt x="2930051" y="1318985"/>
                    <a:pt x="2933287" y="1315561"/>
                    <a:pt x="2936523" y="1313278"/>
                  </a:cubicBezTo>
                  <a:cubicBezTo>
                    <a:pt x="2930051" y="1311567"/>
                    <a:pt x="2926815" y="1310425"/>
                    <a:pt x="2921960" y="1308713"/>
                  </a:cubicBezTo>
                  <a:cubicBezTo>
                    <a:pt x="2923579" y="1308143"/>
                    <a:pt x="2923579" y="1307572"/>
                    <a:pt x="2925197" y="1307002"/>
                  </a:cubicBezTo>
                  <a:cubicBezTo>
                    <a:pt x="2938141" y="1309855"/>
                    <a:pt x="2951085" y="1312708"/>
                    <a:pt x="2959176" y="1314420"/>
                  </a:cubicBezTo>
                  <a:cubicBezTo>
                    <a:pt x="2972120" y="1313849"/>
                    <a:pt x="2983447" y="1313849"/>
                    <a:pt x="2994773" y="1313278"/>
                  </a:cubicBezTo>
                  <a:cubicBezTo>
                    <a:pt x="3006099" y="1312708"/>
                    <a:pt x="3017426" y="1310996"/>
                    <a:pt x="3030370" y="1309855"/>
                  </a:cubicBezTo>
                  <a:cubicBezTo>
                    <a:pt x="3031988" y="1310996"/>
                    <a:pt x="3033606" y="1311567"/>
                    <a:pt x="3035224" y="1312708"/>
                  </a:cubicBezTo>
                  <a:cubicBezTo>
                    <a:pt x="3040078" y="1310425"/>
                    <a:pt x="3043314" y="1308143"/>
                    <a:pt x="3049787" y="1304148"/>
                  </a:cubicBezTo>
                  <a:lnTo>
                    <a:pt x="3049787" y="1313278"/>
                  </a:lnTo>
                  <a:cubicBezTo>
                    <a:pt x="3064349" y="1309855"/>
                    <a:pt x="3075675" y="1307002"/>
                    <a:pt x="3085384" y="1304148"/>
                  </a:cubicBezTo>
                  <a:cubicBezTo>
                    <a:pt x="3091856" y="1308143"/>
                    <a:pt x="3096710" y="1312137"/>
                    <a:pt x="3101565" y="1315561"/>
                  </a:cubicBezTo>
                  <a:cubicBezTo>
                    <a:pt x="3103183" y="1315561"/>
                    <a:pt x="3103183" y="1314990"/>
                    <a:pt x="3104801" y="1314990"/>
                  </a:cubicBezTo>
                  <a:cubicBezTo>
                    <a:pt x="3103183" y="1312708"/>
                    <a:pt x="3101565" y="1310425"/>
                    <a:pt x="3098329" y="1307572"/>
                  </a:cubicBezTo>
                  <a:lnTo>
                    <a:pt x="3180849" y="1307572"/>
                  </a:lnTo>
                  <a:cubicBezTo>
                    <a:pt x="3188939" y="1302436"/>
                    <a:pt x="3206738" y="1301866"/>
                    <a:pt x="3221300" y="1307002"/>
                  </a:cubicBezTo>
                  <a:cubicBezTo>
                    <a:pt x="3242335" y="1314420"/>
                    <a:pt x="3245571" y="1314420"/>
                    <a:pt x="3258516" y="1303578"/>
                  </a:cubicBezTo>
                  <a:cubicBezTo>
                    <a:pt x="3264988" y="1304719"/>
                    <a:pt x="3271460" y="1305860"/>
                    <a:pt x="3279550" y="1307572"/>
                  </a:cubicBezTo>
                  <a:cubicBezTo>
                    <a:pt x="3289259" y="1300154"/>
                    <a:pt x="3305439" y="1300154"/>
                    <a:pt x="3324856" y="1302436"/>
                  </a:cubicBezTo>
                  <a:cubicBezTo>
                    <a:pt x="3334564" y="1303578"/>
                    <a:pt x="3345891" y="1301295"/>
                    <a:pt x="3357217" y="1300154"/>
                  </a:cubicBezTo>
                  <a:lnTo>
                    <a:pt x="3365307" y="1303007"/>
                  </a:lnTo>
                  <a:cubicBezTo>
                    <a:pt x="3375015" y="1301866"/>
                    <a:pt x="3383106" y="1301295"/>
                    <a:pt x="3391196" y="1300154"/>
                  </a:cubicBezTo>
                  <a:cubicBezTo>
                    <a:pt x="3392814" y="1301866"/>
                    <a:pt x="3392814" y="1303007"/>
                    <a:pt x="3394432" y="1305860"/>
                  </a:cubicBezTo>
                  <a:cubicBezTo>
                    <a:pt x="3400904" y="1303578"/>
                    <a:pt x="3405759" y="1301295"/>
                    <a:pt x="3413849" y="1298442"/>
                  </a:cubicBezTo>
                  <a:cubicBezTo>
                    <a:pt x="3420321" y="1301295"/>
                    <a:pt x="3425175" y="1304148"/>
                    <a:pt x="3431648" y="1307002"/>
                  </a:cubicBezTo>
                  <a:cubicBezTo>
                    <a:pt x="3442974" y="1307002"/>
                    <a:pt x="3460772" y="1310425"/>
                    <a:pt x="3464008" y="1301295"/>
                  </a:cubicBezTo>
                  <a:cubicBezTo>
                    <a:pt x="3464008" y="1300154"/>
                    <a:pt x="3473717" y="1298442"/>
                    <a:pt x="3478571" y="1297871"/>
                  </a:cubicBezTo>
                  <a:cubicBezTo>
                    <a:pt x="3488279" y="1297301"/>
                    <a:pt x="3497988" y="1296730"/>
                    <a:pt x="3507696" y="1296730"/>
                  </a:cubicBezTo>
                  <a:cubicBezTo>
                    <a:pt x="3504460" y="1294448"/>
                    <a:pt x="3501224" y="1292736"/>
                    <a:pt x="3496370" y="1289883"/>
                  </a:cubicBezTo>
                  <a:cubicBezTo>
                    <a:pt x="3509314" y="1291024"/>
                    <a:pt x="3519022" y="1291024"/>
                    <a:pt x="3527113" y="1292165"/>
                  </a:cubicBezTo>
                  <a:cubicBezTo>
                    <a:pt x="3544911" y="1295018"/>
                    <a:pt x="3559474" y="1295018"/>
                    <a:pt x="3577272" y="1290453"/>
                  </a:cubicBezTo>
                  <a:cubicBezTo>
                    <a:pt x="3574036" y="1289883"/>
                    <a:pt x="3570800" y="1288741"/>
                    <a:pt x="3567564" y="1288171"/>
                  </a:cubicBezTo>
                  <a:cubicBezTo>
                    <a:pt x="3569182" y="1286459"/>
                    <a:pt x="3572418" y="1284747"/>
                    <a:pt x="3574036" y="1283035"/>
                  </a:cubicBezTo>
                  <a:cubicBezTo>
                    <a:pt x="3580509" y="1276187"/>
                    <a:pt x="3596689" y="1280752"/>
                    <a:pt x="3608015" y="1279041"/>
                  </a:cubicBezTo>
                  <a:cubicBezTo>
                    <a:pt x="3608015" y="1279041"/>
                    <a:pt x="3614488" y="1281323"/>
                    <a:pt x="3616106" y="1283035"/>
                  </a:cubicBezTo>
                  <a:cubicBezTo>
                    <a:pt x="3620960" y="1286459"/>
                    <a:pt x="3624196" y="1290453"/>
                    <a:pt x="3629050" y="1294448"/>
                  </a:cubicBezTo>
                  <a:cubicBezTo>
                    <a:pt x="3658175" y="1288171"/>
                    <a:pt x="3684064" y="1290453"/>
                    <a:pt x="3709953" y="1291595"/>
                  </a:cubicBezTo>
                  <a:cubicBezTo>
                    <a:pt x="3703481" y="1290453"/>
                    <a:pt x="3698626" y="1289312"/>
                    <a:pt x="3693772" y="1288171"/>
                  </a:cubicBezTo>
                  <a:cubicBezTo>
                    <a:pt x="3693772" y="1287600"/>
                    <a:pt x="3695390" y="1287029"/>
                    <a:pt x="3695390" y="1286459"/>
                  </a:cubicBezTo>
                  <a:cubicBezTo>
                    <a:pt x="3701862" y="1287029"/>
                    <a:pt x="3709953" y="1288171"/>
                    <a:pt x="3716425" y="1288741"/>
                  </a:cubicBezTo>
                  <a:cubicBezTo>
                    <a:pt x="3716425" y="1288171"/>
                    <a:pt x="3716425" y="1287600"/>
                    <a:pt x="3714807" y="1287029"/>
                  </a:cubicBezTo>
                  <a:cubicBezTo>
                    <a:pt x="3719661" y="1286459"/>
                    <a:pt x="3727751" y="1285318"/>
                    <a:pt x="3729369" y="1285888"/>
                  </a:cubicBezTo>
                  <a:cubicBezTo>
                    <a:pt x="3739078" y="1292736"/>
                    <a:pt x="3755258" y="1287600"/>
                    <a:pt x="3769821" y="1289312"/>
                  </a:cubicBezTo>
                  <a:cubicBezTo>
                    <a:pt x="3766585" y="1284747"/>
                    <a:pt x="3764967" y="1281323"/>
                    <a:pt x="3763348" y="1279041"/>
                  </a:cubicBezTo>
                  <a:cubicBezTo>
                    <a:pt x="3769821" y="1276758"/>
                    <a:pt x="3776293" y="1275046"/>
                    <a:pt x="3786001" y="1272764"/>
                  </a:cubicBezTo>
                  <a:cubicBezTo>
                    <a:pt x="3786001" y="1275617"/>
                    <a:pt x="3784383" y="1278470"/>
                    <a:pt x="3784383" y="1281323"/>
                  </a:cubicBezTo>
                  <a:cubicBezTo>
                    <a:pt x="3784383" y="1284176"/>
                    <a:pt x="3786001" y="1287029"/>
                    <a:pt x="3789237" y="1288741"/>
                  </a:cubicBezTo>
                  <a:cubicBezTo>
                    <a:pt x="3790855" y="1289883"/>
                    <a:pt x="3800564" y="1288741"/>
                    <a:pt x="3807036" y="1288171"/>
                  </a:cubicBezTo>
                  <a:cubicBezTo>
                    <a:pt x="3818362" y="1286459"/>
                    <a:pt x="3829689" y="1284176"/>
                    <a:pt x="3841015" y="1288741"/>
                  </a:cubicBezTo>
                  <a:cubicBezTo>
                    <a:pt x="3842633" y="1289312"/>
                    <a:pt x="3849105" y="1288741"/>
                    <a:pt x="3852341" y="1287600"/>
                  </a:cubicBezTo>
                  <a:cubicBezTo>
                    <a:pt x="3860431" y="1284747"/>
                    <a:pt x="3866904" y="1280752"/>
                    <a:pt x="3876612" y="1287029"/>
                  </a:cubicBezTo>
                  <a:cubicBezTo>
                    <a:pt x="3878230" y="1287600"/>
                    <a:pt x="3887939" y="1287600"/>
                    <a:pt x="3892793" y="1287029"/>
                  </a:cubicBezTo>
                  <a:cubicBezTo>
                    <a:pt x="3904119" y="1285318"/>
                    <a:pt x="3913827" y="1283606"/>
                    <a:pt x="3925154" y="1281323"/>
                  </a:cubicBezTo>
                  <a:cubicBezTo>
                    <a:pt x="3923536" y="1283035"/>
                    <a:pt x="3921918" y="1284176"/>
                    <a:pt x="3921918" y="1285318"/>
                  </a:cubicBezTo>
                  <a:cubicBezTo>
                    <a:pt x="3934862" y="1287600"/>
                    <a:pt x="3946189" y="1288741"/>
                    <a:pt x="3955897" y="1283606"/>
                  </a:cubicBezTo>
                  <a:cubicBezTo>
                    <a:pt x="3959133" y="1281894"/>
                    <a:pt x="3970459" y="1281894"/>
                    <a:pt x="3978549" y="1281323"/>
                  </a:cubicBezTo>
                  <a:cubicBezTo>
                    <a:pt x="3973695" y="1279611"/>
                    <a:pt x="3967223" y="1278470"/>
                    <a:pt x="3960751" y="1276758"/>
                  </a:cubicBezTo>
                  <a:cubicBezTo>
                    <a:pt x="3988258" y="1271052"/>
                    <a:pt x="3991494" y="1271622"/>
                    <a:pt x="3991494" y="1279611"/>
                  </a:cubicBezTo>
                  <a:cubicBezTo>
                    <a:pt x="3994730" y="1277329"/>
                    <a:pt x="3996348" y="1275617"/>
                    <a:pt x="4001202" y="1272193"/>
                  </a:cubicBezTo>
                  <a:cubicBezTo>
                    <a:pt x="4025473" y="1272764"/>
                    <a:pt x="4049744" y="1273905"/>
                    <a:pt x="4075633" y="1274476"/>
                  </a:cubicBezTo>
                  <a:lnTo>
                    <a:pt x="4075633" y="1277329"/>
                  </a:lnTo>
                  <a:lnTo>
                    <a:pt x="4065925" y="1277329"/>
                  </a:lnTo>
                  <a:cubicBezTo>
                    <a:pt x="4046508" y="1277899"/>
                    <a:pt x="4027091" y="1277899"/>
                    <a:pt x="4007675" y="1278470"/>
                  </a:cubicBezTo>
                  <a:cubicBezTo>
                    <a:pt x="4014147" y="1279611"/>
                    <a:pt x="4022237" y="1281323"/>
                    <a:pt x="4028710" y="1282464"/>
                  </a:cubicBezTo>
                  <a:cubicBezTo>
                    <a:pt x="4031945" y="1279611"/>
                    <a:pt x="4033563" y="1280182"/>
                    <a:pt x="4041654" y="1281323"/>
                  </a:cubicBezTo>
                  <a:cubicBezTo>
                    <a:pt x="4052980" y="1282464"/>
                    <a:pt x="4065925" y="1282464"/>
                    <a:pt x="4078869" y="1283035"/>
                  </a:cubicBezTo>
                  <a:cubicBezTo>
                    <a:pt x="4085341" y="1283035"/>
                    <a:pt x="4091813" y="1283606"/>
                    <a:pt x="4099904" y="1284176"/>
                  </a:cubicBezTo>
                  <a:cubicBezTo>
                    <a:pt x="4101522" y="1282464"/>
                    <a:pt x="4104758" y="1280182"/>
                    <a:pt x="4107994" y="1277329"/>
                  </a:cubicBezTo>
                  <a:cubicBezTo>
                    <a:pt x="4125793" y="1287600"/>
                    <a:pt x="4138737" y="1287029"/>
                    <a:pt x="4159772" y="1276758"/>
                  </a:cubicBezTo>
                  <a:cubicBezTo>
                    <a:pt x="4159772" y="1278470"/>
                    <a:pt x="4161390" y="1279611"/>
                    <a:pt x="4161390" y="1280752"/>
                  </a:cubicBezTo>
                  <a:cubicBezTo>
                    <a:pt x="4167862" y="1280752"/>
                    <a:pt x="4172716" y="1280752"/>
                    <a:pt x="4179188" y="1280182"/>
                  </a:cubicBezTo>
                  <a:cubicBezTo>
                    <a:pt x="4177570" y="1281323"/>
                    <a:pt x="4175952" y="1282464"/>
                    <a:pt x="4174334" y="1283035"/>
                  </a:cubicBezTo>
                  <a:lnTo>
                    <a:pt x="4177570" y="1284176"/>
                  </a:lnTo>
                  <a:cubicBezTo>
                    <a:pt x="4182424" y="1282464"/>
                    <a:pt x="4187279" y="1280752"/>
                    <a:pt x="4195369" y="1278470"/>
                  </a:cubicBezTo>
                  <a:cubicBezTo>
                    <a:pt x="4201841" y="1279611"/>
                    <a:pt x="4209931" y="1280752"/>
                    <a:pt x="4216403" y="1281894"/>
                  </a:cubicBezTo>
                  <a:cubicBezTo>
                    <a:pt x="4222876" y="1280182"/>
                    <a:pt x="4230966" y="1278470"/>
                    <a:pt x="4239056" y="1276758"/>
                  </a:cubicBezTo>
                  <a:cubicBezTo>
                    <a:pt x="4250383" y="1284747"/>
                    <a:pt x="4264945" y="1285888"/>
                    <a:pt x="4277890" y="1280182"/>
                  </a:cubicBezTo>
                  <a:cubicBezTo>
                    <a:pt x="4297306" y="1280752"/>
                    <a:pt x="4313487" y="1281323"/>
                    <a:pt x="4324813" y="1281323"/>
                  </a:cubicBezTo>
                  <a:cubicBezTo>
                    <a:pt x="4326431" y="1277329"/>
                    <a:pt x="4328049" y="1274476"/>
                    <a:pt x="4329667" y="1271622"/>
                  </a:cubicBezTo>
                  <a:cubicBezTo>
                    <a:pt x="4336139" y="1272193"/>
                    <a:pt x="4340994" y="1272764"/>
                    <a:pt x="4347466" y="1273334"/>
                  </a:cubicBezTo>
                  <a:cubicBezTo>
                    <a:pt x="4350702" y="1273905"/>
                    <a:pt x="4353938" y="1275046"/>
                    <a:pt x="4357174" y="1275617"/>
                  </a:cubicBezTo>
                  <a:cubicBezTo>
                    <a:pt x="4352320" y="1276187"/>
                    <a:pt x="4347466" y="1276187"/>
                    <a:pt x="4342612" y="1276758"/>
                  </a:cubicBezTo>
                  <a:cubicBezTo>
                    <a:pt x="4357174" y="1281323"/>
                    <a:pt x="4368500" y="1280182"/>
                    <a:pt x="4379827" y="1276758"/>
                  </a:cubicBezTo>
                  <a:cubicBezTo>
                    <a:pt x="4374973" y="1281323"/>
                    <a:pt x="4389535" y="1280752"/>
                    <a:pt x="4391154" y="1280752"/>
                  </a:cubicBezTo>
                  <a:cubicBezTo>
                    <a:pt x="4412188" y="1277899"/>
                    <a:pt x="4431605" y="1276187"/>
                    <a:pt x="4454258" y="1280752"/>
                  </a:cubicBezTo>
                  <a:cubicBezTo>
                    <a:pt x="4457493" y="1275046"/>
                    <a:pt x="4460730" y="1270481"/>
                    <a:pt x="4462348" y="1265916"/>
                  </a:cubicBezTo>
                  <a:cubicBezTo>
                    <a:pt x="4470438" y="1266487"/>
                    <a:pt x="4476910" y="1266487"/>
                    <a:pt x="4485000" y="1267057"/>
                  </a:cubicBezTo>
                  <a:cubicBezTo>
                    <a:pt x="4491473" y="1267057"/>
                    <a:pt x="4497945" y="1267628"/>
                    <a:pt x="4504417" y="1267628"/>
                  </a:cubicBezTo>
                  <a:lnTo>
                    <a:pt x="4504417" y="1269340"/>
                  </a:lnTo>
                  <a:cubicBezTo>
                    <a:pt x="4497945" y="1269911"/>
                    <a:pt x="4493091" y="1270481"/>
                    <a:pt x="4486619" y="1271052"/>
                  </a:cubicBezTo>
                  <a:lnTo>
                    <a:pt x="4486619" y="1272764"/>
                  </a:lnTo>
                  <a:cubicBezTo>
                    <a:pt x="4509271" y="1274476"/>
                    <a:pt x="4530306" y="1276187"/>
                    <a:pt x="4552959" y="1277329"/>
                  </a:cubicBezTo>
                  <a:cubicBezTo>
                    <a:pt x="4557813" y="1277899"/>
                    <a:pt x="4564285" y="1276187"/>
                    <a:pt x="4572375" y="1274476"/>
                  </a:cubicBezTo>
                  <a:cubicBezTo>
                    <a:pt x="4575611" y="1275046"/>
                    <a:pt x="4583702" y="1276187"/>
                    <a:pt x="4593410" y="1276758"/>
                  </a:cubicBezTo>
                  <a:cubicBezTo>
                    <a:pt x="4617681" y="1277899"/>
                    <a:pt x="4643570" y="1279041"/>
                    <a:pt x="4662986" y="1271622"/>
                  </a:cubicBezTo>
                  <a:cubicBezTo>
                    <a:pt x="4664604" y="1277899"/>
                    <a:pt x="4680785" y="1273905"/>
                    <a:pt x="4688875" y="1276187"/>
                  </a:cubicBezTo>
                  <a:cubicBezTo>
                    <a:pt x="4688875" y="1276187"/>
                    <a:pt x="4696966" y="1273905"/>
                    <a:pt x="4700201" y="1272764"/>
                  </a:cubicBezTo>
                  <a:cubicBezTo>
                    <a:pt x="4700201" y="1272764"/>
                    <a:pt x="4698584" y="1272193"/>
                    <a:pt x="4698584" y="1271622"/>
                  </a:cubicBezTo>
                  <a:cubicBezTo>
                    <a:pt x="4701820" y="1272193"/>
                    <a:pt x="4703438" y="1273905"/>
                    <a:pt x="4706674" y="1273334"/>
                  </a:cubicBezTo>
                  <a:cubicBezTo>
                    <a:pt x="4721236" y="1273334"/>
                    <a:pt x="4734180" y="1272764"/>
                    <a:pt x="4743889" y="1272764"/>
                  </a:cubicBezTo>
                  <a:cubicBezTo>
                    <a:pt x="4751979" y="1274476"/>
                    <a:pt x="4756833" y="1276187"/>
                    <a:pt x="4760070" y="1275617"/>
                  </a:cubicBezTo>
                  <a:cubicBezTo>
                    <a:pt x="4779487" y="1275046"/>
                    <a:pt x="4797285" y="1273334"/>
                    <a:pt x="4815083" y="1273334"/>
                  </a:cubicBezTo>
                  <a:cubicBezTo>
                    <a:pt x="4832882" y="1276758"/>
                    <a:pt x="4829646" y="1270481"/>
                    <a:pt x="4826410" y="1267057"/>
                  </a:cubicBezTo>
                  <a:cubicBezTo>
                    <a:pt x="4832882" y="1264775"/>
                    <a:pt x="4839354" y="1263063"/>
                    <a:pt x="4840972" y="1262492"/>
                  </a:cubicBezTo>
                  <a:cubicBezTo>
                    <a:pt x="4850681" y="1262492"/>
                    <a:pt x="4857153" y="1263063"/>
                    <a:pt x="4862007" y="1262492"/>
                  </a:cubicBezTo>
                  <a:cubicBezTo>
                    <a:pt x="4868479" y="1260780"/>
                    <a:pt x="4873333" y="1257927"/>
                    <a:pt x="4881424" y="1254504"/>
                  </a:cubicBezTo>
                  <a:cubicBezTo>
                    <a:pt x="4891132" y="1253933"/>
                    <a:pt x="4907312" y="1252792"/>
                    <a:pt x="4925111" y="1251650"/>
                  </a:cubicBezTo>
                  <a:cubicBezTo>
                    <a:pt x="4925111" y="1251650"/>
                    <a:pt x="4925111" y="1250509"/>
                    <a:pt x="4926729" y="1249368"/>
                  </a:cubicBezTo>
                  <a:cubicBezTo>
                    <a:pt x="4933202" y="1245944"/>
                    <a:pt x="4949382" y="1244803"/>
                    <a:pt x="4939674" y="1238526"/>
                  </a:cubicBezTo>
                  <a:cubicBezTo>
                    <a:pt x="4938056" y="1237385"/>
                    <a:pt x="4938056" y="1233961"/>
                    <a:pt x="4941292" y="1232820"/>
                  </a:cubicBezTo>
                  <a:cubicBezTo>
                    <a:pt x="4952618" y="1227684"/>
                    <a:pt x="4952618" y="1227113"/>
                    <a:pt x="4933202" y="1224831"/>
                  </a:cubicBezTo>
                  <a:cubicBezTo>
                    <a:pt x="4934819" y="1220836"/>
                    <a:pt x="4923493" y="1215701"/>
                    <a:pt x="4939674" y="1215130"/>
                  </a:cubicBezTo>
                  <a:cubicBezTo>
                    <a:pt x="4944528" y="1211706"/>
                    <a:pt x="4946146" y="1209994"/>
                    <a:pt x="4949382" y="1208282"/>
                  </a:cubicBezTo>
                  <a:cubicBezTo>
                    <a:pt x="4951000" y="1207141"/>
                    <a:pt x="4955854" y="1206000"/>
                    <a:pt x="4955854" y="1204859"/>
                  </a:cubicBezTo>
                  <a:cubicBezTo>
                    <a:pt x="4955854" y="1202576"/>
                    <a:pt x="4952618" y="1199723"/>
                    <a:pt x="4954236" y="1198011"/>
                  </a:cubicBezTo>
                  <a:cubicBezTo>
                    <a:pt x="4959090" y="1191734"/>
                    <a:pt x="4960708" y="1186028"/>
                    <a:pt x="4931583" y="1183745"/>
                  </a:cubicBezTo>
                  <a:cubicBezTo>
                    <a:pt x="4942910" y="1182033"/>
                    <a:pt x="4947764" y="1180892"/>
                    <a:pt x="4955854" y="1179751"/>
                  </a:cubicBezTo>
                  <a:cubicBezTo>
                    <a:pt x="4942910" y="1177468"/>
                    <a:pt x="4931583" y="1175756"/>
                    <a:pt x="4917021" y="1173474"/>
                  </a:cubicBezTo>
                  <a:lnTo>
                    <a:pt x="4931583" y="1173474"/>
                  </a:lnTo>
                  <a:lnTo>
                    <a:pt x="4931583" y="1171762"/>
                  </a:lnTo>
                  <a:cubicBezTo>
                    <a:pt x="4923493" y="1171762"/>
                    <a:pt x="4917021" y="1171191"/>
                    <a:pt x="4908931" y="1171191"/>
                  </a:cubicBezTo>
                  <a:cubicBezTo>
                    <a:pt x="4908931" y="1171762"/>
                    <a:pt x="4908931" y="1172333"/>
                    <a:pt x="4907312" y="1172903"/>
                  </a:cubicBezTo>
                  <a:cubicBezTo>
                    <a:pt x="4905694" y="1171762"/>
                    <a:pt x="4904076" y="1170621"/>
                    <a:pt x="4902458" y="1168909"/>
                  </a:cubicBezTo>
                  <a:cubicBezTo>
                    <a:pt x="4944528" y="1165485"/>
                    <a:pt x="5226069" y="1154643"/>
                    <a:pt x="5200180" y="1152931"/>
                  </a:cubicBezTo>
                  <a:cubicBezTo>
                    <a:pt x="5213124" y="1148937"/>
                    <a:pt x="5208270" y="1142089"/>
                    <a:pt x="5230923" y="1141519"/>
                  </a:cubicBezTo>
                  <a:cubicBezTo>
                    <a:pt x="5237395" y="1141519"/>
                    <a:pt x="5248722" y="1137524"/>
                    <a:pt x="5250340" y="1134671"/>
                  </a:cubicBezTo>
                  <a:cubicBezTo>
                    <a:pt x="5253576" y="1130677"/>
                    <a:pt x="5250340" y="1125541"/>
                    <a:pt x="5253576" y="1121547"/>
                  </a:cubicBezTo>
                  <a:cubicBezTo>
                    <a:pt x="5256812" y="1115840"/>
                    <a:pt x="5263285" y="1110134"/>
                    <a:pt x="5268139" y="1105569"/>
                  </a:cubicBezTo>
                  <a:cubicBezTo>
                    <a:pt x="5263285" y="1102716"/>
                    <a:pt x="5258430" y="1099863"/>
                    <a:pt x="5255194" y="1098151"/>
                  </a:cubicBezTo>
                  <a:cubicBezTo>
                    <a:pt x="5261666" y="1096439"/>
                    <a:pt x="5264903" y="1095298"/>
                    <a:pt x="5269757" y="1094727"/>
                  </a:cubicBezTo>
                  <a:cubicBezTo>
                    <a:pt x="5268139" y="1094156"/>
                    <a:pt x="5268139" y="1093586"/>
                    <a:pt x="5266520" y="1093015"/>
                  </a:cubicBezTo>
                  <a:cubicBezTo>
                    <a:pt x="5261666" y="1093586"/>
                    <a:pt x="5256812" y="1094156"/>
                    <a:pt x="5251958" y="1094727"/>
                  </a:cubicBezTo>
                  <a:cubicBezTo>
                    <a:pt x="5279465" y="1086738"/>
                    <a:pt x="5285937" y="1071902"/>
                    <a:pt x="5263285" y="1065054"/>
                  </a:cubicBezTo>
                  <a:cubicBezTo>
                    <a:pt x="5261666" y="1066195"/>
                    <a:pt x="5258430" y="1067337"/>
                    <a:pt x="5256812" y="1068478"/>
                  </a:cubicBezTo>
                  <a:cubicBezTo>
                    <a:pt x="5250340" y="1064484"/>
                    <a:pt x="5232541" y="1063342"/>
                    <a:pt x="5240632" y="1057065"/>
                  </a:cubicBezTo>
                  <a:cubicBezTo>
                    <a:pt x="5240632" y="1057065"/>
                    <a:pt x="5239014" y="1055924"/>
                    <a:pt x="5237395" y="1055924"/>
                  </a:cubicBezTo>
                  <a:cubicBezTo>
                    <a:pt x="5229305" y="1054783"/>
                    <a:pt x="5230923" y="1053071"/>
                    <a:pt x="5227687" y="1050788"/>
                  </a:cubicBezTo>
                  <a:cubicBezTo>
                    <a:pt x="5222833" y="1045653"/>
                    <a:pt x="5224451" y="1040517"/>
                    <a:pt x="5224451" y="1035952"/>
                  </a:cubicBezTo>
                  <a:lnTo>
                    <a:pt x="5224451" y="1015409"/>
                  </a:lnTo>
                  <a:cubicBezTo>
                    <a:pt x="5224451" y="1010844"/>
                    <a:pt x="5230923" y="1008562"/>
                    <a:pt x="5243868" y="1009703"/>
                  </a:cubicBezTo>
                  <a:cubicBezTo>
                    <a:pt x="5243868" y="1009703"/>
                    <a:pt x="5245486" y="1009132"/>
                    <a:pt x="5247104" y="1009132"/>
                  </a:cubicBezTo>
                  <a:cubicBezTo>
                    <a:pt x="5242249" y="1007991"/>
                    <a:pt x="5239014" y="1007421"/>
                    <a:pt x="5235777" y="1006279"/>
                  </a:cubicBezTo>
                  <a:cubicBezTo>
                    <a:pt x="5235777" y="1005709"/>
                    <a:pt x="5237395" y="1005138"/>
                    <a:pt x="5237395" y="1004567"/>
                  </a:cubicBezTo>
                  <a:cubicBezTo>
                    <a:pt x="5248722" y="1005709"/>
                    <a:pt x="5260048" y="1007421"/>
                    <a:pt x="5268139" y="1008562"/>
                  </a:cubicBezTo>
                  <a:cubicBezTo>
                    <a:pt x="5277847" y="1003997"/>
                    <a:pt x="5285937" y="1000573"/>
                    <a:pt x="5292409" y="998290"/>
                  </a:cubicBezTo>
                  <a:lnTo>
                    <a:pt x="5292409" y="988019"/>
                  </a:lnTo>
                  <a:cubicBezTo>
                    <a:pt x="5289173" y="988019"/>
                    <a:pt x="5284319" y="988590"/>
                    <a:pt x="5279465" y="988590"/>
                  </a:cubicBezTo>
                  <a:cubicBezTo>
                    <a:pt x="5276229" y="985736"/>
                    <a:pt x="5274611" y="982883"/>
                    <a:pt x="5271375" y="978889"/>
                  </a:cubicBezTo>
                  <a:cubicBezTo>
                    <a:pt x="5279465" y="980601"/>
                    <a:pt x="5282701" y="981742"/>
                    <a:pt x="5285937" y="982313"/>
                  </a:cubicBezTo>
                  <a:cubicBezTo>
                    <a:pt x="5289173" y="981742"/>
                    <a:pt x="5294027" y="981171"/>
                    <a:pt x="5298881" y="980030"/>
                  </a:cubicBezTo>
                  <a:cubicBezTo>
                    <a:pt x="5297263" y="979460"/>
                    <a:pt x="5295645" y="978889"/>
                    <a:pt x="5295645" y="978318"/>
                  </a:cubicBezTo>
                  <a:cubicBezTo>
                    <a:pt x="5290791" y="978318"/>
                    <a:pt x="5285937" y="977748"/>
                    <a:pt x="5284319" y="977748"/>
                  </a:cubicBezTo>
                  <a:cubicBezTo>
                    <a:pt x="5287555" y="974324"/>
                    <a:pt x="5294027" y="970900"/>
                    <a:pt x="5290791" y="969188"/>
                  </a:cubicBezTo>
                  <a:cubicBezTo>
                    <a:pt x="5282701" y="961770"/>
                    <a:pt x="5290791" y="956064"/>
                    <a:pt x="5298881" y="949787"/>
                  </a:cubicBezTo>
                  <a:cubicBezTo>
                    <a:pt x="5300499" y="948075"/>
                    <a:pt x="5298881" y="946363"/>
                    <a:pt x="5298881" y="944651"/>
                  </a:cubicBezTo>
                  <a:cubicBezTo>
                    <a:pt x="5300499" y="937233"/>
                    <a:pt x="5302117" y="930385"/>
                    <a:pt x="5303736" y="920114"/>
                  </a:cubicBezTo>
                  <a:cubicBezTo>
                    <a:pt x="5297263" y="918973"/>
                    <a:pt x="5287555" y="916120"/>
                    <a:pt x="5276229" y="913837"/>
                  </a:cubicBezTo>
                  <a:cubicBezTo>
                    <a:pt x="5266520" y="912125"/>
                    <a:pt x="5256812" y="911554"/>
                    <a:pt x="5247104" y="910413"/>
                  </a:cubicBezTo>
                  <a:cubicBezTo>
                    <a:pt x="5242249" y="909843"/>
                    <a:pt x="5235777" y="910413"/>
                    <a:pt x="5230923" y="909843"/>
                  </a:cubicBezTo>
                  <a:cubicBezTo>
                    <a:pt x="5190472" y="908131"/>
                    <a:pt x="5148402" y="905848"/>
                    <a:pt x="5107951" y="904136"/>
                  </a:cubicBezTo>
                  <a:cubicBezTo>
                    <a:pt x="5073972" y="902424"/>
                    <a:pt x="5039993" y="900713"/>
                    <a:pt x="5007632" y="899001"/>
                  </a:cubicBezTo>
                  <a:cubicBezTo>
                    <a:pt x="4999541" y="898430"/>
                    <a:pt x="4991451" y="897289"/>
                    <a:pt x="4981743" y="897289"/>
                  </a:cubicBezTo>
                  <a:cubicBezTo>
                    <a:pt x="4960708" y="896718"/>
                    <a:pt x="4938056" y="896718"/>
                    <a:pt x="4917021" y="896718"/>
                  </a:cubicBezTo>
                  <a:cubicBezTo>
                    <a:pt x="4905694" y="896718"/>
                    <a:pt x="4895986" y="896718"/>
                    <a:pt x="4884660" y="896147"/>
                  </a:cubicBezTo>
                  <a:cubicBezTo>
                    <a:pt x="4865243" y="895577"/>
                    <a:pt x="4845826" y="894436"/>
                    <a:pt x="4826410" y="893865"/>
                  </a:cubicBezTo>
                  <a:lnTo>
                    <a:pt x="4826410" y="892153"/>
                  </a:lnTo>
                  <a:cubicBezTo>
                    <a:pt x="4874952" y="891012"/>
                    <a:pt x="4925111" y="889300"/>
                    <a:pt x="4975270" y="892724"/>
                  </a:cubicBezTo>
                  <a:cubicBezTo>
                    <a:pt x="4973653" y="891012"/>
                    <a:pt x="4972035" y="889300"/>
                    <a:pt x="4970416" y="888159"/>
                  </a:cubicBezTo>
                  <a:cubicBezTo>
                    <a:pt x="4981743" y="887588"/>
                    <a:pt x="4989833" y="884164"/>
                    <a:pt x="5001159" y="888159"/>
                  </a:cubicBezTo>
                  <a:cubicBezTo>
                    <a:pt x="5002778" y="888729"/>
                    <a:pt x="5012486" y="887017"/>
                    <a:pt x="5018958" y="886447"/>
                  </a:cubicBezTo>
                  <a:lnTo>
                    <a:pt x="5018958" y="885305"/>
                  </a:lnTo>
                  <a:lnTo>
                    <a:pt x="5004396" y="885305"/>
                  </a:lnTo>
                  <a:cubicBezTo>
                    <a:pt x="5020576" y="880740"/>
                    <a:pt x="5031903" y="876746"/>
                    <a:pt x="5043229" y="873893"/>
                  </a:cubicBezTo>
                  <a:cubicBezTo>
                    <a:pt x="5052937" y="874464"/>
                    <a:pt x="5062646" y="875034"/>
                    <a:pt x="5069118" y="875605"/>
                  </a:cubicBezTo>
                  <a:cubicBezTo>
                    <a:pt x="5070736" y="864763"/>
                    <a:pt x="5044847" y="864192"/>
                    <a:pt x="5025430" y="859627"/>
                  </a:cubicBezTo>
                  <a:cubicBezTo>
                    <a:pt x="5033521" y="857915"/>
                    <a:pt x="5038375" y="856203"/>
                    <a:pt x="5044847" y="855633"/>
                  </a:cubicBezTo>
                  <a:cubicBezTo>
                    <a:pt x="5062646" y="853921"/>
                    <a:pt x="5085299" y="858486"/>
                    <a:pt x="5096625" y="848785"/>
                  </a:cubicBezTo>
                  <a:cubicBezTo>
                    <a:pt x="5098243" y="848214"/>
                    <a:pt x="5103097" y="848214"/>
                    <a:pt x="5111187" y="847073"/>
                  </a:cubicBezTo>
                  <a:cubicBezTo>
                    <a:pt x="5106333" y="845361"/>
                    <a:pt x="5101479" y="844220"/>
                    <a:pt x="5098243" y="843079"/>
                  </a:cubicBezTo>
                  <a:cubicBezTo>
                    <a:pt x="5101479" y="842508"/>
                    <a:pt x="5106333" y="841938"/>
                    <a:pt x="5106333" y="841938"/>
                  </a:cubicBezTo>
                  <a:cubicBezTo>
                    <a:pt x="5117660" y="844791"/>
                    <a:pt x="5125750" y="847073"/>
                    <a:pt x="5135458" y="849356"/>
                  </a:cubicBezTo>
                  <a:cubicBezTo>
                    <a:pt x="5137076" y="848785"/>
                    <a:pt x="5138694" y="848214"/>
                    <a:pt x="5140312" y="847073"/>
                  </a:cubicBezTo>
                  <a:cubicBezTo>
                    <a:pt x="5135458" y="844791"/>
                    <a:pt x="5132222" y="842508"/>
                    <a:pt x="5127368" y="840226"/>
                  </a:cubicBezTo>
                  <a:cubicBezTo>
                    <a:pt x="5148402" y="835090"/>
                    <a:pt x="5150021" y="832237"/>
                    <a:pt x="5133840" y="817971"/>
                  </a:cubicBezTo>
                  <a:cubicBezTo>
                    <a:pt x="5145166" y="817400"/>
                    <a:pt x="5156493" y="816259"/>
                    <a:pt x="5166201" y="815689"/>
                  </a:cubicBezTo>
                  <a:cubicBezTo>
                    <a:pt x="5167819" y="811694"/>
                    <a:pt x="5174292" y="807700"/>
                    <a:pt x="5172673" y="804276"/>
                  </a:cubicBezTo>
                  <a:cubicBezTo>
                    <a:pt x="5167819" y="794005"/>
                    <a:pt x="5196944" y="789440"/>
                    <a:pt x="5203416" y="780880"/>
                  </a:cubicBezTo>
                  <a:cubicBezTo>
                    <a:pt x="5203416" y="780309"/>
                    <a:pt x="5209888" y="779739"/>
                    <a:pt x="5211506" y="780309"/>
                  </a:cubicBezTo>
                  <a:cubicBezTo>
                    <a:pt x="5226069" y="782021"/>
                    <a:pt x="5230923" y="778027"/>
                    <a:pt x="5235777" y="775174"/>
                  </a:cubicBezTo>
                  <a:cubicBezTo>
                    <a:pt x="5237395" y="774033"/>
                    <a:pt x="5239014" y="772891"/>
                    <a:pt x="5240632" y="772321"/>
                  </a:cubicBezTo>
                  <a:cubicBezTo>
                    <a:pt x="5255194" y="769468"/>
                    <a:pt x="5269757" y="767185"/>
                    <a:pt x="5285937" y="764332"/>
                  </a:cubicBezTo>
                  <a:cubicBezTo>
                    <a:pt x="5269757" y="755772"/>
                    <a:pt x="5248722" y="759767"/>
                    <a:pt x="5230923" y="758626"/>
                  </a:cubicBezTo>
                  <a:lnTo>
                    <a:pt x="5230923" y="756343"/>
                  </a:lnTo>
                  <a:cubicBezTo>
                    <a:pt x="5242249" y="755772"/>
                    <a:pt x="5253576" y="755202"/>
                    <a:pt x="5266520" y="754631"/>
                  </a:cubicBezTo>
                  <a:cubicBezTo>
                    <a:pt x="5258430" y="754060"/>
                    <a:pt x="5251958" y="753490"/>
                    <a:pt x="5245486" y="752919"/>
                  </a:cubicBezTo>
                  <a:cubicBezTo>
                    <a:pt x="5253576" y="750066"/>
                    <a:pt x="5260048" y="747213"/>
                    <a:pt x="5268139" y="744930"/>
                  </a:cubicBezTo>
                  <a:cubicBezTo>
                    <a:pt x="5269757" y="744360"/>
                    <a:pt x="5274611" y="743789"/>
                    <a:pt x="5276229" y="743789"/>
                  </a:cubicBezTo>
                  <a:cubicBezTo>
                    <a:pt x="5281083" y="744360"/>
                    <a:pt x="5285937" y="746072"/>
                    <a:pt x="5289173" y="747213"/>
                  </a:cubicBezTo>
                  <a:cubicBezTo>
                    <a:pt x="5290791" y="745501"/>
                    <a:pt x="5292409" y="743218"/>
                    <a:pt x="5295645" y="741507"/>
                  </a:cubicBezTo>
                  <a:cubicBezTo>
                    <a:pt x="5302117" y="738653"/>
                    <a:pt x="5310208" y="736371"/>
                    <a:pt x="5316680" y="734088"/>
                  </a:cubicBezTo>
                  <a:cubicBezTo>
                    <a:pt x="5324770" y="737512"/>
                    <a:pt x="5332861" y="740936"/>
                    <a:pt x="5340951" y="744930"/>
                  </a:cubicBezTo>
                  <a:cubicBezTo>
                    <a:pt x="5342569" y="744930"/>
                    <a:pt x="5344187" y="744360"/>
                    <a:pt x="5344187" y="744360"/>
                  </a:cubicBezTo>
                  <a:cubicBezTo>
                    <a:pt x="5342569" y="738653"/>
                    <a:pt x="5342569" y="732947"/>
                    <a:pt x="5340951" y="727241"/>
                  </a:cubicBezTo>
                  <a:cubicBezTo>
                    <a:pt x="5347423" y="727811"/>
                    <a:pt x="5352277" y="727811"/>
                    <a:pt x="5357131" y="728382"/>
                  </a:cubicBezTo>
                  <a:cubicBezTo>
                    <a:pt x="5358749" y="727811"/>
                    <a:pt x="5358749" y="727241"/>
                    <a:pt x="5360368" y="727241"/>
                  </a:cubicBezTo>
                  <a:cubicBezTo>
                    <a:pt x="5355513" y="726670"/>
                    <a:pt x="5352277" y="726100"/>
                    <a:pt x="5347423" y="725529"/>
                  </a:cubicBezTo>
                  <a:cubicBezTo>
                    <a:pt x="5355513" y="722105"/>
                    <a:pt x="5360368" y="719823"/>
                    <a:pt x="5361986" y="719252"/>
                  </a:cubicBezTo>
                  <a:lnTo>
                    <a:pt x="5361986" y="708410"/>
                  </a:lnTo>
                  <a:cubicBezTo>
                    <a:pt x="5358749" y="707839"/>
                    <a:pt x="5355513" y="706698"/>
                    <a:pt x="5350659" y="706128"/>
                  </a:cubicBezTo>
                  <a:cubicBezTo>
                    <a:pt x="5347423" y="705557"/>
                    <a:pt x="5344187" y="704986"/>
                    <a:pt x="5340951" y="704986"/>
                  </a:cubicBezTo>
                  <a:cubicBezTo>
                    <a:pt x="5344187" y="703845"/>
                    <a:pt x="5350659" y="702133"/>
                    <a:pt x="5352277" y="702133"/>
                  </a:cubicBezTo>
                  <a:cubicBezTo>
                    <a:pt x="5363256" y="704416"/>
                    <a:pt x="5360368" y="698139"/>
                    <a:pt x="5365796" y="698709"/>
                  </a:cubicBezTo>
                  <a:cubicBezTo>
                    <a:pt x="5365796" y="696997"/>
                    <a:pt x="5365796" y="693574"/>
                    <a:pt x="5364526" y="693574"/>
                  </a:cubicBezTo>
                  <a:cubicBezTo>
                    <a:pt x="5344187" y="690721"/>
                    <a:pt x="5347423" y="684444"/>
                    <a:pt x="5342569" y="680449"/>
                  </a:cubicBezTo>
                  <a:close/>
                  <a:moveTo>
                    <a:pt x="295859" y="446491"/>
                  </a:moveTo>
                  <a:lnTo>
                    <a:pt x="342783" y="446491"/>
                  </a:lnTo>
                  <a:cubicBezTo>
                    <a:pt x="331457" y="451626"/>
                    <a:pt x="303950" y="451626"/>
                    <a:pt x="295859" y="446491"/>
                  </a:cubicBezTo>
                  <a:close/>
                  <a:moveTo>
                    <a:pt x="619470" y="678737"/>
                  </a:moveTo>
                  <a:lnTo>
                    <a:pt x="619470" y="676455"/>
                  </a:lnTo>
                  <a:cubicBezTo>
                    <a:pt x="640505" y="675884"/>
                    <a:pt x="663158" y="675313"/>
                    <a:pt x="684192" y="675313"/>
                  </a:cubicBezTo>
                  <a:cubicBezTo>
                    <a:pt x="661540" y="675313"/>
                    <a:pt x="642123" y="682161"/>
                    <a:pt x="619470" y="678737"/>
                  </a:cubicBezTo>
                  <a:close/>
                  <a:moveTo>
                    <a:pt x="229519" y="955493"/>
                  </a:moveTo>
                  <a:cubicBezTo>
                    <a:pt x="239228" y="952069"/>
                    <a:pt x="247318" y="949787"/>
                    <a:pt x="250554" y="948075"/>
                  </a:cubicBezTo>
                  <a:cubicBezTo>
                    <a:pt x="258644" y="950357"/>
                    <a:pt x="263498" y="952069"/>
                    <a:pt x="268352" y="953781"/>
                  </a:cubicBezTo>
                  <a:cubicBezTo>
                    <a:pt x="257026" y="953781"/>
                    <a:pt x="245700" y="954352"/>
                    <a:pt x="229519" y="955493"/>
                  </a:cubicBezTo>
                  <a:close/>
                  <a:moveTo>
                    <a:pt x="342783" y="952640"/>
                  </a:moveTo>
                  <a:lnTo>
                    <a:pt x="300714" y="952640"/>
                  </a:lnTo>
                  <a:cubicBezTo>
                    <a:pt x="299096" y="952640"/>
                    <a:pt x="297477" y="950357"/>
                    <a:pt x="294241" y="948646"/>
                  </a:cubicBezTo>
                  <a:cubicBezTo>
                    <a:pt x="313658" y="949216"/>
                    <a:pt x="328220" y="949787"/>
                    <a:pt x="342783" y="950357"/>
                  </a:cubicBezTo>
                  <a:lnTo>
                    <a:pt x="342783" y="952640"/>
                  </a:lnTo>
                  <a:close/>
                  <a:moveTo>
                    <a:pt x="354109" y="952069"/>
                  </a:moveTo>
                  <a:cubicBezTo>
                    <a:pt x="352491" y="951499"/>
                    <a:pt x="352491" y="950928"/>
                    <a:pt x="350873" y="950928"/>
                  </a:cubicBezTo>
                  <a:cubicBezTo>
                    <a:pt x="357345" y="949216"/>
                    <a:pt x="365436" y="948075"/>
                    <a:pt x="371908" y="946363"/>
                  </a:cubicBezTo>
                  <a:cubicBezTo>
                    <a:pt x="376762" y="944651"/>
                    <a:pt x="378380" y="941798"/>
                    <a:pt x="383234" y="938945"/>
                  </a:cubicBezTo>
                  <a:cubicBezTo>
                    <a:pt x="396179" y="948075"/>
                    <a:pt x="423686" y="945222"/>
                    <a:pt x="447956" y="947504"/>
                  </a:cubicBezTo>
                  <a:cubicBezTo>
                    <a:pt x="415595" y="948646"/>
                    <a:pt x="384852" y="950357"/>
                    <a:pt x="354109" y="952069"/>
                  </a:cubicBezTo>
                  <a:close/>
                  <a:moveTo>
                    <a:pt x="142144" y="1092444"/>
                  </a:moveTo>
                  <a:cubicBezTo>
                    <a:pt x="143762" y="1092444"/>
                    <a:pt x="143762" y="1092444"/>
                    <a:pt x="142144" y="1092444"/>
                  </a:cubicBezTo>
                  <a:close/>
                  <a:moveTo>
                    <a:pt x="436630" y="1174045"/>
                  </a:moveTo>
                  <a:cubicBezTo>
                    <a:pt x="435012" y="1170050"/>
                    <a:pt x="433394" y="1167197"/>
                    <a:pt x="431776" y="1163203"/>
                  </a:cubicBezTo>
                  <a:cubicBezTo>
                    <a:pt x="443102" y="1164344"/>
                    <a:pt x="449574" y="1164915"/>
                    <a:pt x="456047" y="1166056"/>
                  </a:cubicBezTo>
                  <a:cubicBezTo>
                    <a:pt x="449574" y="1168338"/>
                    <a:pt x="444720" y="1170621"/>
                    <a:pt x="436630" y="1174045"/>
                  </a:cubicBezTo>
                  <a:close/>
                  <a:moveTo>
                    <a:pt x="807164" y="473310"/>
                  </a:moveTo>
                  <a:cubicBezTo>
                    <a:pt x="795838" y="473881"/>
                    <a:pt x="784512" y="475593"/>
                    <a:pt x="774803" y="475593"/>
                  </a:cubicBezTo>
                  <a:cubicBezTo>
                    <a:pt x="763477" y="476163"/>
                    <a:pt x="752151" y="475593"/>
                    <a:pt x="739206" y="475593"/>
                  </a:cubicBezTo>
                  <a:cubicBezTo>
                    <a:pt x="737588" y="475022"/>
                    <a:pt x="735970" y="473310"/>
                    <a:pt x="734352" y="471598"/>
                  </a:cubicBezTo>
                  <a:cubicBezTo>
                    <a:pt x="745678" y="470457"/>
                    <a:pt x="757005" y="468745"/>
                    <a:pt x="769949" y="467604"/>
                  </a:cubicBezTo>
                  <a:cubicBezTo>
                    <a:pt x="769949" y="469316"/>
                    <a:pt x="768331" y="470457"/>
                    <a:pt x="768331" y="472169"/>
                  </a:cubicBezTo>
                  <a:cubicBezTo>
                    <a:pt x="782894" y="468745"/>
                    <a:pt x="795838" y="469316"/>
                    <a:pt x="807164" y="473310"/>
                  </a:cubicBezTo>
                  <a:cubicBezTo>
                    <a:pt x="824963" y="468745"/>
                    <a:pt x="828199" y="469316"/>
                    <a:pt x="833053" y="479017"/>
                  </a:cubicBezTo>
                  <a:cubicBezTo>
                    <a:pt x="823345" y="476734"/>
                    <a:pt x="815255" y="475022"/>
                    <a:pt x="807164" y="473310"/>
                  </a:cubicBezTo>
                  <a:close/>
                  <a:moveTo>
                    <a:pt x="868650" y="472169"/>
                  </a:moveTo>
                  <a:cubicBezTo>
                    <a:pt x="871887" y="471028"/>
                    <a:pt x="875123" y="469886"/>
                    <a:pt x="876741" y="468745"/>
                  </a:cubicBezTo>
                  <a:cubicBezTo>
                    <a:pt x="888067" y="473881"/>
                    <a:pt x="888067" y="473881"/>
                    <a:pt x="863796" y="477875"/>
                  </a:cubicBezTo>
                  <a:lnTo>
                    <a:pt x="839525" y="471028"/>
                  </a:lnTo>
                  <a:cubicBezTo>
                    <a:pt x="855706" y="466463"/>
                    <a:pt x="865414" y="466463"/>
                    <a:pt x="868650" y="472169"/>
                  </a:cubicBezTo>
                  <a:close/>
                  <a:moveTo>
                    <a:pt x="881595" y="1234531"/>
                  </a:moveTo>
                  <a:cubicBezTo>
                    <a:pt x="883213" y="1233961"/>
                    <a:pt x="884831" y="1233961"/>
                    <a:pt x="886449" y="1233390"/>
                  </a:cubicBezTo>
                  <a:cubicBezTo>
                    <a:pt x="888067" y="1234531"/>
                    <a:pt x="891303" y="1235673"/>
                    <a:pt x="894539" y="1237385"/>
                  </a:cubicBezTo>
                  <a:cubicBezTo>
                    <a:pt x="891303" y="1237385"/>
                    <a:pt x="888067" y="1237385"/>
                    <a:pt x="884831" y="1237955"/>
                  </a:cubicBezTo>
                  <a:cubicBezTo>
                    <a:pt x="883213" y="1236243"/>
                    <a:pt x="883213" y="1235102"/>
                    <a:pt x="881595" y="1234531"/>
                  </a:cubicBezTo>
                  <a:close/>
                  <a:moveTo>
                    <a:pt x="980296" y="1230537"/>
                  </a:moveTo>
                  <a:cubicBezTo>
                    <a:pt x="981914" y="1232249"/>
                    <a:pt x="983532" y="1233390"/>
                    <a:pt x="986768" y="1234531"/>
                  </a:cubicBezTo>
                  <a:lnTo>
                    <a:pt x="981914" y="1234531"/>
                  </a:lnTo>
                  <a:cubicBezTo>
                    <a:pt x="981914" y="1233390"/>
                    <a:pt x="981914" y="1232249"/>
                    <a:pt x="980296" y="1230537"/>
                  </a:cubicBezTo>
                  <a:close/>
                  <a:moveTo>
                    <a:pt x="1112977" y="1357788"/>
                  </a:moveTo>
                  <a:cubicBezTo>
                    <a:pt x="1108122" y="1354934"/>
                    <a:pt x="1104886" y="1352652"/>
                    <a:pt x="1101650" y="1350369"/>
                  </a:cubicBezTo>
                  <a:lnTo>
                    <a:pt x="1109740" y="1347516"/>
                  </a:lnTo>
                  <a:cubicBezTo>
                    <a:pt x="1121067" y="1350369"/>
                    <a:pt x="1122685" y="1354934"/>
                    <a:pt x="1112977" y="1357788"/>
                  </a:cubicBezTo>
                  <a:close/>
                  <a:moveTo>
                    <a:pt x="1523962" y="1369200"/>
                  </a:moveTo>
                  <a:cubicBezTo>
                    <a:pt x="1517490" y="1368059"/>
                    <a:pt x="1511018" y="1367488"/>
                    <a:pt x="1504545" y="1366347"/>
                  </a:cubicBezTo>
                  <a:cubicBezTo>
                    <a:pt x="1511018" y="1364065"/>
                    <a:pt x="1517490" y="1361782"/>
                    <a:pt x="1522344" y="1360641"/>
                  </a:cubicBezTo>
                  <a:lnTo>
                    <a:pt x="1541761" y="1365776"/>
                  </a:lnTo>
                  <a:cubicBezTo>
                    <a:pt x="1536907" y="1366918"/>
                    <a:pt x="1530434" y="1368059"/>
                    <a:pt x="1523962" y="1369200"/>
                  </a:cubicBezTo>
                  <a:close/>
                  <a:moveTo>
                    <a:pt x="4386299" y="1272193"/>
                  </a:moveTo>
                  <a:cubicBezTo>
                    <a:pt x="4384681" y="1272764"/>
                    <a:pt x="4386299" y="1273905"/>
                    <a:pt x="4386299" y="1275046"/>
                  </a:cubicBezTo>
                  <a:lnTo>
                    <a:pt x="4362028" y="1276758"/>
                  </a:lnTo>
                  <a:cubicBezTo>
                    <a:pt x="4358792" y="1271622"/>
                    <a:pt x="4365265" y="1268769"/>
                    <a:pt x="4379827" y="1268199"/>
                  </a:cubicBezTo>
                  <a:cubicBezTo>
                    <a:pt x="4384681" y="1268199"/>
                    <a:pt x="4391154" y="1267057"/>
                    <a:pt x="4399244" y="1267057"/>
                  </a:cubicBezTo>
                  <a:cubicBezTo>
                    <a:pt x="4394389" y="1268769"/>
                    <a:pt x="4389535" y="1269911"/>
                    <a:pt x="4386299" y="1272193"/>
                  </a:cubicBezTo>
                  <a:close/>
                  <a:moveTo>
                    <a:pt x="4418660" y="1271052"/>
                  </a:moveTo>
                  <a:cubicBezTo>
                    <a:pt x="4412188" y="1270481"/>
                    <a:pt x="4407334" y="1268769"/>
                    <a:pt x="4402480" y="1267628"/>
                  </a:cubicBezTo>
                  <a:cubicBezTo>
                    <a:pt x="4408952" y="1264775"/>
                    <a:pt x="4413806" y="1263063"/>
                    <a:pt x="4417042" y="1261351"/>
                  </a:cubicBezTo>
                  <a:cubicBezTo>
                    <a:pt x="4423514" y="1264204"/>
                    <a:pt x="4429987" y="1266487"/>
                    <a:pt x="4436459" y="1269911"/>
                  </a:cubicBezTo>
                  <a:cubicBezTo>
                    <a:pt x="4431605" y="1270481"/>
                    <a:pt x="4425132" y="1271052"/>
                    <a:pt x="4418660" y="1271052"/>
                  </a:cubicBezTo>
                  <a:close/>
                  <a:moveTo>
                    <a:pt x="4588556" y="885306"/>
                  </a:moveTo>
                  <a:cubicBezTo>
                    <a:pt x="4588556" y="884164"/>
                    <a:pt x="4588556" y="883594"/>
                    <a:pt x="4586937" y="882452"/>
                  </a:cubicBezTo>
                  <a:lnTo>
                    <a:pt x="4620917" y="880740"/>
                  </a:lnTo>
                  <a:cubicBezTo>
                    <a:pt x="4620917" y="881882"/>
                    <a:pt x="4622535" y="883023"/>
                    <a:pt x="4622535" y="884164"/>
                  </a:cubicBezTo>
                  <a:cubicBezTo>
                    <a:pt x="4609591" y="884164"/>
                    <a:pt x="4598264" y="884735"/>
                    <a:pt x="4588556" y="885306"/>
                  </a:cubicBezTo>
                  <a:close/>
                  <a:moveTo>
                    <a:pt x="4672695" y="886447"/>
                  </a:moveTo>
                  <a:cubicBezTo>
                    <a:pt x="4662986" y="886447"/>
                    <a:pt x="4651660" y="886447"/>
                    <a:pt x="4641952" y="885306"/>
                  </a:cubicBezTo>
                  <a:cubicBezTo>
                    <a:pt x="4637097" y="884735"/>
                    <a:pt x="4635479" y="882452"/>
                    <a:pt x="4630625" y="881311"/>
                  </a:cubicBezTo>
                  <a:cubicBezTo>
                    <a:pt x="4632243" y="880740"/>
                    <a:pt x="4632243" y="880170"/>
                    <a:pt x="4633862" y="879599"/>
                  </a:cubicBezTo>
                  <a:cubicBezTo>
                    <a:pt x="4648424" y="880740"/>
                    <a:pt x="4661368" y="881311"/>
                    <a:pt x="4674313" y="882452"/>
                  </a:cubicBezTo>
                  <a:cubicBezTo>
                    <a:pt x="4672695" y="884164"/>
                    <a:pt x="4672695" y="885876"/>
                    <a:pt x="4672695" y="886447"/>
                  </a:cubicBezTo>
                  <a:close/>
                  <a:moveTo>
                    <a:pt x="4745507" y="885876"/>
                  </a:moveTo>
                  <a:cubicBezTo>
                    <a:pt x="4734180" y="885306"/>
                    <a:pt x="4722854" y="882452"/>
                    <a:pt x="4711528" y="886447"/>
                  </a:cubicBezTo>
                  <a:cubicBezTo>
                    <a:pt x="4709910" y="887017"/>
                    <a:pt x="4700201" y="885306"/>
                    <a:pt x="4695348" y="884735"/>
                  </a:cubicBezTo>
                  <a:cubicBezTo>
                    <a:pt x="4695348" y="884164"/>
                    <a:pt x="4696966" y="883023"/>
                    <a:pt x="4696966" y="882452"/>
                  </a:cubicBezTo>
                  <a:lnTo>
                    <a:pt x="4750361" y="882452"/>
                  </a:lnTo>
                  <a:cubicBezTo>
                    <a:pt x="4751979" y="882452"/>
                    <a:pt x="4753597" y="884164"/>
                    <a:pt x="4755216" y="885306"/>
                  </a:cubicBezTo>
                  <a:cubicBezTo>
                    <a:pt x="4750361" y="885306"/>
                    <a:pt x="4747125" y="885876"/>
                    <a:pt x="4745507" y="885876"/>
                  </a:cubicBezTo>
                  <a:close/>
                  <a:moveTo>
                    <a:pt x="4899222" y="1168909"/>
                  </a:moveTo>
                  <a:cubicBezTo>
                    <a:pt x="4897604" y="1169480"/>
                    <a:pt x="4897604" y="1170050"/>
                    <a:pt x="4897604" y="1169480"/>
                  </a:cubicBezTo>
                  <a:cubicBezTo>
                    <a:pt x="4895986" y="1169480"/>
                    <a:pt x="4895986" y="1168909"/>
                    <a:pt x="4899222" y="1168909"/>
                  </a:cubicBezTo>
                  <a:close/>
                  <a:moveTo>
                    <a:pt x="164797" y="1138095"/>
                  </a:moveTo>
                  <a:cubicBezTo>
                    <a:pt x="163179" y="1138095"/>
                    <a:pt x="163179" y="1138666"/>
                    <a:pt x="161561" y="1138666"/>
                  </a:cubicBezTo>
                  <a:cubicBezTo>
                    <a:pt x="161561" y="1138666"/>
                    <a:pt x="163179" y="1138095"/>
                    <a:pt x="164797" y="1138095"/>
                  </a:cubicBezTo>
                  <a:close/>
                  <a:moveTo>
                    <a:pt x="781275" y="1245944"/>
                  </a:moveTo>
                  <a:cubicBezTo>
                    <a:pt x="787747" y="1247085"/>
                    <a:pt x="794220" y="1248227"/>
                    <a:pt x="799074" y="1248797"/>
                  </a:cubicBezTo>
                  <a:cubicBezTo>
                    <a:pt x="776421" y="1253362"/>
                    <a:pt x="761859" y="1252221"/>
                    <a:pt x="747296" y="1244232"/>
                  </a:cubicBezTo>
                  <a:cubicBezTo>
                    <a:pt x="752150" y="1244232"/>
                    <a:pt x="755386" y="1243662"/>
                    <a:pt x="760241" y="1243662"/>
                  </a:cubicBezTo>
                  <a:cubicBezTo>
                    <a:pt x="766713" y="1244232"/>
                    <a:pt x="774803" y="1244803"/>
                    <a:pt x="781275" y="1245944"/>
                  </a:cubicBezTo>
                  <a:close/>
                  <a:moveTo>
                    <a:pt x="3609633" y="1292736"/>
                  </a:moveTo>
                  <a:cubicBezTo>
                    <a:pt x="3604779" y="1292165"/>
                    <a:pt x="3601543" y="1292165"/>
                    <a:pt x="3595071" y="1291595"/>
                  </a:cubicBezTo>
                  <a:cubicBezTo>
                    <a:pt x="3588598" y="1291024"/>
                    <a:pt x="3580508" y="1289312"/>
                    <a:pt x="3570800" y="1288171"/>
                  </a:cubicBezTo>
                  <a:cubicBezTo>
                    <a:pt x="3577272" y="1287600"/>
                    <a:pt x="3582126" y="1286459"/>
                    <a:pt x="3588598" y="1285888"/>
                  </a:cubicBezTo>
                  <a:cubicBezTo>
                    <a:pt x="3606397" y="1284176"/>
                    <a:pt x="3614488" y="1287029"/>
                    <a:pt x="3609633" y="1292736"/>
                  </a:cubicBezTo>
                  <a:close/>
                  <a:moveTo>
                    <a:pt x="3297349" y="1305860"/>
                  </a:moveTo>
                  <a:cubicBezTo>
                    <a:pt x="3307057" y="1306431"/>
                    <a:pt x="3318383" y="1306431"/>
                    <a:pt x="3329710" y="1307002"/>
                  </a:cubicBezTo>
                  <a:cubicBezTo>
                    <a:pt x="3324856" y="1312708"/>
                    <a:pt x="3311911" y="1310996"/>
                    <a:pt x="3302203" y="1310425"/>
                  </a:cubicBezTo>
                  <a:cubicBezTo>
                    <a:pt x="3298967" y="1310425"/>
                    <a:pt x="3295731" y="1308143"/>
                    <a:pt x="3292495" y="1307002"/>
                  </a:cubicBezTo>
                  <a:cubicBezTo>
                    <a:pt x="3294113" y="1306431"/>
                    <a:pt x="3295731" y="1305860"/>
                    <a:pt x="3297349" y="1305860"/>
                  </a:cubicBezTo>
                  <a:close/>
                  <a:moveTo>
                    <a:pt x="276443" y="1171762"/>
                  </a:moveTo>
                  <a:cubicBezTo>
                    <a:pt x="278061" y="1173474"/>
                    <a:pt x="279679" y="1174615"/>
                    <a:pt x="281297" y="1176898"/>
                  </a:cubicBezTo>
                  <a:cubicBezTo>
                    <a:pt x="271588" y="1176898"/>
                    <a:pt x="263498" y="1176898"/>
                    <a:pt x="255408" y="1176327"/>
                  </a:cubicBezTo>
                  <a:lnTo>
                    <a:pt x="255408" y="1172333"/>
                  </a:lnTo>
                  <a:cubicBezTo>
                    <a:pt x="261880" y="1172333"/>
                    <a:pt x="268352" y="1172333"/>
                    <a:pt x="276443" y="1171762"/>
                  </a:cubicBezTo>
                  <a:close/>
                  <a:moveTo>
                    <a:pt x="907484" y="1242520"/>
                  </a:moveTo>
                  <a:cubicBezTo>
                    <a:pt x="917192" y="1243091"/>
                    <a:pt x="926900" y="1243091"/>
                    <a:pt x="938227" y="1243662"/>
                  </a:cubicBezTo>
                  <a:cubicBezTo>
                    <a:pt x="931754" y="1245944"/>
                    <a:pt x="905865" y="1247656"/>
                    <a:pt x="901011" y="1245944"/>
                  </a:cubicBezTo>
                  <a:cubicBezTo>
                    <a:pt x="901011" y="1245373"/>
                    <a:pt x="899393" y="1244232"/>
                    <a:pt x="901011" y="1243662"/>
                  </a:cubicBezTo>
                  <a:cubicBezTo>
                    <a:pt x="902629" y="1243091"/>
                    <a:pt x="905865" y="1242520"/>
                    <a:pt x="907484" y="1242520"/>
                  </a:cubicBezTo>
                  <a:close/>
                </a:path>
              </a:pathLst>
            </a:custGeom>
            <a:blipFill>
              <a:blip r:embed="rId6"/>
              <a:stretch>
                <a:fillRect l="0" t="-95006" r="0" b="-95006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-273660">
            <a:off x="15800369" y="1866751"/>
            <a:ext cx="11665717" cy="2333143"/>
          </a:xfrm>
          <a:custGeom>
            <a:avLst/>
            <a:gdLst/>
            <a:ahLst/>
            <a:cxnLst/>
            <a:rect r="r" b="b" t="t" l="l"/>
            <a:pathLst>
              <a:path h="2333143" w="11665717">
                <a:moveTo>
                  <a:pt x="0" y="0"/>
                </a:moveTo>
                <a:lnTo>
                  <a:pt x="11665718" y="0"/>
                </a:lnTo>
                <a:lnTo>
                  <a:pt x="11665718" y="2333144"/>
                </a:lnTo>
                <a:lnTo>
                  <a:pt x="0" y="23331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273660">
            <a:off x="-10464236" y="3494372"/>
            <a:ext cx="11665717" cy="2333143"/>
          </a:xfrm>
          <a:custGeom>
            <a:avLst/>
            <a:gdLst/>
            <a:ahLst/>
            <a:cxnLst/>
            <a:rect r="r" b="b" t="t" l="l"/>
            <a:pathLst>
              <a:path h="2333143" w="11665717">
                <a:moveTo>
                  <a:pt x="0" y="0"/>
                </a:moveTo>
                <a:lnTo>
                  <a:pt x="11665717" y="0"/>
                </a:lnTo>
                <a:lnTo>
                  <a:pt x="11665717" y="2333144"/>
                </a:lnTo>
                <a:lnTo>
                  <a:pt x="0" y="23331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-273660">
            <a:off x="-386576" y="-2131683"/>
            <a:ext cx="11665717" cy="2333143"/>
          </a:xfrm>
          <a:custGeom>
            <a:avLst/>
            <a:gdLst/>
            <a:ahLst/>
            <a:cxnLst/>
            <a:rect r="r" b="b" t="t" l="l"/>
            <a:pathLst>
              <a:path h="2333143" w="11665717">
                <a:moveTo>
                  <a:pt x="11665717" y="0"/>
                </a:moveTo>
                <a:lnTo>
                  <a:pt x="0" y="0"/>
                </a:lnTo>
                <a:lnTo>
                  <a:pt x="0" y="2333143"/>
                </a:lnTo>
                <a:lnTo>
                  <a:pt x="11665717" y="2333143"/>
                </a:lnTo>
                <a:lnTo>
                  <a:pt x="11665717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-273660">
            <a:off x="11943526" y="-2131683"/>
            <a:ext cx="11665717" cy="2333143"/>
          </a:xfrm>
          <a:custGeom>
            <a:avLst/>
            <a:gdLst/>
            <a:ahLst/>
            <a:cxnLst/>
            <a:rect r="r" b="b" t="t" l="l"/>
            <a:pathLst>
              <a:path h="2333143" w="11665717">
                <a:moveTo>
                  <a:pt x="11665718" y="0"/>
                </a:moveTo>
                <a:lnTo>
                  <a:pt x="0" y="0"/>
                </a:lnTo>
                <a:lnTo>
                  <a:pt x="0" y="2333143"/>
                </a:lnTo>
                <a:lnTo>
                  <a:pt x="11665718" y="2333143"/>
                </a:lnTo>
                <a:lnTo>
                  <a:pt x="1166571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5786286">
            <a:off x="12707445" y="6679611"/>
            <a:ext cx="10137880" cy="10461227"/>
          </a:xfrm>
          <a:custGeom>
            <a:avLst/>
            <a:gdLst/>
            <a:ahLst/>
            <a:cxnLst/>
            <a:rect r="r" b="b" t="t" l="l"/>
            <a:pathLst>
              <a:path h="10461227" w="10137880">
                <a:moveTo>
                  <a:pt x="0" y="0"/>
                </a:moveTo>
                <a:lnTo>
                  <a:pt x="10137880" y="0"/>
                </a:lnTo>
                <a:lnTo>
                  <a:pt x="10137880" y="10461227"/>
                </a:lnTo>
                <a:lnTo>
                  <a:pt x="0" y="104612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537985" y="1132761"/>
            <a:ext cx="3291840" cy="3291840"/>
            <a:chOff x="0" y="0"/>
            <a:chExt cx="6350000" cy="63500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blipFill>
              <a:blip r:embed="rId9"/>
              <a:stretch>
                <a:fillRect l="0" t="-38888" r="0" b="-38888"/>
              </a:stretch>
            </a:blipFill>
          </p:spPr>
        </p:sp>
      </p:grpSp>
      <p:sp>
        <p:nvSpPr>
          <p:cNvPr name="TextBox 15" id="15"/>
          <p:cNvSpPr txBox="true"/>
          <p:nvPr/>
        </p:nvSpPr>
        <p:spPr>
          <a:xfrm rot="-345573">
            <a:off x="472984" y="6347852"/>
            <a:ext cx="9763061" cy="1527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400"/>
              </a:lnSpc>
            </a:pPr>
            <a:r>
              <a:rPr lang="en-US" sz="11400" spc="-250">
                <a:solidFill>
                  <a:srgbClr val="151213"/>
                </a:solidFill>
                <a:latin typeface="Rushk"/>
                <a:ea typeface="Rushk"/>
                <a:cs typeface="Rushk"/>
                <a:sym typeface="Rushk"/>
              </a:rPr>
              <a:t>EGO VS. SELF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953500" y="4310301"/>
            <a:ext cx="5834393" cy="49479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56"/>
              </a:lnSpc>
            </a:pPr>
            <a:r>
              <a:rPr lang="en-US" sz="3197" spc="-175">
                <a:solidFill>
                  <a:srgbClr val="151213"/>
                </a:solidFill>
                <a:latin typeface="DM Sans"/>
                <a:ea typeface="DM Sans"/>
                <a:cs typeface="DM Sans"/>
                <a:sym typeface="DM Sans"/>
              </a:rPr>
              <a:t>Ego is the parts of ourselves we have conditioned into acting a certain way due to trauma, society or life in general </a:t>
            </a:r>
          </a:p>
          <a:p>
            <a:pPr algn="ctr">
              <a:lnSpc>
                <a:spcPts val="4956"/>
              </a:lnSpc>
            </a:pPr>
          </a:p>
          <a:p>
            <a:pPr algn="ctr">
              <a:lnSpc>
                <a:spcPts val="4956"/>
              </a:lnSpc>
              <a:spcBef>
                <a:spcPct val="0"/>
              </a:spcBef>
            </a:pPr>
            <a:r>
              <a:rPr lang="en-US" sz="3197" spc="-175">
                <a:solidFill>
                  <a:srgbClr val="151213"/>
                </a:solidFill>
                <a:latin typeface="DM Sans"/>
                <a:ea typeface="DM Sans"/>
                <a:cs typeface="DM Sans"/>
                <a:sym typeface="DM Sans"/>
              </a:rPr>
              <a:t>Self is the parts of us that doesn't have to hide  how we feel or mask for the sake of others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85977" y="596870"/>
            <a:ext cx="8258023" cy="6993513"/>
          </a:xfrm>
          <a:custGeom>
            <a:avLst/>
            <a:gdLst/>
            <a:ahLst/>
            <a:cxnLst/>
            <a:rect r="r" b="b" t="t" l="l"/>
            <a:pathLst>
              <a:path h="6993513" w="8258023">
                <a:moveTo>
                  <a:pt x="0" y="0"/>
                </a:moveTo>
                <a:lnTo>
                  <a:pt x="8258023" y="0"/>
                </a:lnTo>
                <a:lnTo>
                  <a:pt x="8258023" y="6993513"/>
                </a:lnTo>
                <a:lnTo>
                  <a:pt x="0" y="69935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73660">
            <a:off x="-817870" y="8091728"/>
            <a:ext cx="11665717" cy="2333143"/>
          </a:xfrm>
          <a:custGeom>
            <a:avLst/>
            <a:gdLst/>
            <a:ahLst/>
            <a:cxnLst/>
            <a:rect r="r" b="b" t="t" l="l"/>
            <a:pathLst>
              <a:path h="2333143" w="11665717">
                <a:moveTo>
                  <a:pt x="0" y="0"/>
                </a:moveTo>
                <a:lnTo>
                  <a:pt x="11665717" y="0"/>
                </a:lnTo>
                <a:lnTo>
                  <a:pt x="11665717" y="2333144"/>
                </a:lnTo>
                <a:lnTo>
                  <a:pt x="0" y="23331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73660">
            <a:off x="7868148" y="-569702"/>
            <a:ext cx="11665717" cy="2333143"/>
          </a:xfrm>
          <a:custGeom>
            <a:avLst/>
            <a:gdLst/>
            <a:ahLst/>
            <a:cxnLst/>
            <a:rect r="r" b="b" t="t" l="l"/>
            <a:pathLst>
              <a:path h="2333143" w="11665717">
                <a:moveTo>
                  <a:pt x="0" y="0"/>
                </a:moveTo>
                <a:lnTo>
                  <a:pt x="11665717" y="0"/>
                </a:lnTo>
                <a:lnTo>
                  <a:pt x="11665717" y="2333143"/>
                </a:lnTo>
                <a:lnTo>
                  <a:pt x="0" y="23331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713305" y="2806334"/>
            <a:ext cx="7051291" cy="6669758"/>
          </a:xfrm>
          <a:custGeom>
            <a:avLst/>
            <a:gdLst/>
            <a:ahLst/>
            <a:cxnLst/>
            <a:rect r="r" b="b" t="t" l="l"/>
            <a:pathLst>
              <a:path h="6669758" w="7051291">
                <a:moveTo>
                  <a:pt x="0" y="0"/>
                </a:moveTo>
                <a:lnTo>
                  <a:pt x="7051291" y="0"/>
                </a:lnTo>
                <a:lnTo>
                  <a:pt x="7051291" y="6669758"/>
                </a:lnTo>
                <a:lnTo>
                  <a:pt x="0" y="66697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665453" y="6995160"/>
            <a:ext cx="3291840" cy="3291840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blipFill>
              <a:blip r:embed="rId6"/>
              <a:stretch>
                <a:fillRect l="0" t="-38888" r="0" b="-38888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4241888">
            <a:off x="-6968014" y="5632057"/>
            <a:ext cx="10137880" cy="10461227"/>
          </a:xfrm>
          <a:custGeom>
            <a:avLst/>
            <a:gdLst/>
            <a:ahLst/>
            <a:cxnLst/>
            <a:rect r="r" b="b" t="t" l="l"/>
            <a:pathLst>
              <a:path h="10461227" w="10137880">
                <a:moveTo>
                  <a:pt x="0" y="0"/>
                </a:moveTo>
                <a:lnTo>
                  <a:pt x="10137880" y="0"/>
                </a:lnTo>
                <a:lnTo>
                  <a:pt x="10137880" y="10461227"/>
                </a:lnTo>
                <a:lnTo>
                  <a:pt x="0" y="104612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73660">
            <a:off x="-3017163" y="3624132"/>
            <a:ext cx="11665717" cy="2333143"/>
          </a:xfrm>
          <a:custGeom>
            <a:avLst/>
            <a:gdLst/>
            <a:ahLst/>
            <a:cxnLst/>
            <a:rect r="r" b="b" t="t" l="l"/>
            <a:pathLst>
              <a:path h="2333143" w="11665717">
                <a:moveTo>
                  <a:pt x="0" y="0"/>
                </a:moveTo>
                <a:lnTo>
                  <a:pt x="11665717" y="0"/>
                </a:lnTo>
                <a:lnTo>
                  <a:pt x="11665717" y="2333143"/>
                </a:lnTo>
                <a:lnTo>
                  <a:pt x="0" y="23331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2427194" y="-163959"/>
            <a:ext cx="10978911" cy="5751098"/>
            <a:chOff x="0" y="0"/>
            <a:chExt cx="5879278" cy="307975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2700" y="-2540"/>
              <a:ext cx="5895787" cy="3083560"/>
            </a:xfrm>
            <a:custGeom>
              <a:avLst/>
              <a:gdLst/>
              <a:ahLst/>
              <a:cxnLst/>
              <a:rect r="r" b="b" t="t" l="l"/>
              <a:pathLst>
                <a:path h="3083560" w="5895787">
                  <a:moveTo>
                    <a:pt x="5870637" y="1511300"/>
                  </a:moveTo>
                  <a:cubicBezTo>
                    <a:pt x="5875972" y="1508760"/>
                    <a:pt x="5881307" y="1507490"/>
                    <a:pt x="5884864" y="1503680"/>
                  </a:cubicBezTo>
                  <a:cubicBezTo>
                    <a:pt x="5888421" y="1501140"/>
                    <a:pt x="5894517" y="1497330"/>
                    <a:pt x="5894517" y="1493520"/>
                  </a:cubicBezTo>
                  <a:cubicBezTo>
                    <a:pt x="5894517" y="1490980"/>
                    <a:pt x="5888421" y="1487170"/>
                    <a:pt x="5884864" y="1484630"/>
                  </a:cubicBezTo>
                  <a:lnTo>
                    <a:pt x="5868859" y="1473200"/>
                  </a:lnTo>
                  <a:cubicBezTo>
                    <a:pt x="5872416" y="1470660"/>
                    <a:pt x="5879529" y="1469390"/>
                    <a:pt x="5879529" y="1465580"/>
                  </a:cubicBezTo>
                  <a:cubicBezTo>
                    <a:pt x="5883086" y="1455420"/>
                    <a:pt x="5888421" y="1445260"/>
                    <a:pt x="5888421" y="1435100"/>
                  </a:cubicBezTo>
                  <a:cubicBezTo>
                    <a:pt x="5888421" y="1430020"/>
                    <a:pt x="5875972" y="1426210"/>
                    <a:pt x="5868859" y="1419860"/>
                  </a:cubicBezTo>
                  <a:cubicBezTo>
                    <a:pt x="5875972" y="1419860"/>
                    <a:pt x="5879529" y="1419860"/>
                    <a:pt x="5884864" y="1418590"/>
                  </a:cubicBezTo>
                  <a:lnTo>
                    <a:pt x="5884864" y="1414780"/>
                  </a:lnTo>
                  <a:lnTo>
                    <a:pt x="5868859" y="1414780"/>
                  </a:lnTo>
                  <a:cubicBezTo>
                    <a:pt x="5858188" y="1409700"/>
                    <a:pt x="5847519" y="1399540"/>
                    <a:pt x="5843962" y="1400810"/>
                  </a:cubicBezTo>
                  <a:cubicBezTo>
                    <a:pt x="5824400" y="1408430"/>
                    <a:pt x="5824400" y="1398270"/>
                    <a:pt x="5820843" y="1390650"/>
                  </a:cubicBezTo>
                  <a:cubicBezTo>
                    <a:pt x="5813729" y="1391920"/>
                    <a:pt x="5806616" y="1393190"/>
                    <a:pt x="5801281" y="1391920"/>
                  </a:cubicBezTo>
                  <a:cubicBezTo>
                    <a:pt x="5788832" y="1390650"/>
                    <a:pt x="5776384" y="1386840"/>
                    <a:pt x="5763935" y="1386840"/>
                  </a:cubicBezTo>
                  <a:cubicBezTo>
                    <a:pt x="5747930" y="1385570"/>
                    <a:pt x="5730146" y="1385570"/>
                    <a:pt x="5712363" y="1384300"/>
                  </a:cubicBezTo>
                  <a:cubicBezTo>
                    <a:pt x="5685687" y="1381760"/>
                    <a:pt x="5659012" y="1379220"/>
                    <a:pt x="5632336" y="1376680"/>
                  </a:cubicBezTo>
                  <a:cubicBezTo>
                    <a:pt x="5630558" y="1376680"/>
                    <a:pt x="5627001" y="1379220"/>
                    <a:pt x="5625223" y="1379220"/>
                  </a:cubicBezTo>
                  <a:cubicBezTo>
                    <a:pt x="5610995" y="1377950"/>
                    <a:pt x="5596769" y="1376680"/>
                    <a:pt x="5584320" y="1374140"/>
                  </a:cubicBezTo>
                  <a:cubicBezTo>
                    <a:pt x="5580764" y="1372870"/>
                    <a:pt x="5578985" y="1366520"/>
                    <a:pt x="5578985" y="1363980"/>
                  </a:cubicBezTo>
                  <a:cubicBezTo>
                    <a:pt x="5598547" y="1353820"/>
                    <a:pt x="5618109" y="1343660"/>
                    <a:pt x="5630558" y="1337310"/>
                  </a:cubicBezTo>
                  <a:cubicBezTo>
                    <a:pt x="5644785" y="1336040"/>
                    <a:pt x="5653676" y="1334770"/>
                    <a:pt x="5666125" y="1334770"/>
                  </a:cubicBezTo>
                  <a:cubicBezTo>
                    <a:pt x="5655455" y="1324610"/>
                    <a:pt x="5648341" y="1319530"/>
                    <a:pt x="5639450" y="1311910"/>
                  </a:cubicBezTo>
                  <a:cubicBezTo>
                    <a:pt x="5634115" y="1313180"/>
                    <a:pt x="5628779" y="1314450"/>
                    <a:pt x="5619888" y="1316990"/>
                  </a:cubicBezTo>
                  <a:cubicBezTo>
                    <a:pt x="5619888" y="1310640"/>
                    <a:pt x="5619888" y="1304290"/>
                    <a:pt x="5621666" y="1304290"/>
                  </a:cubicBezTo>
                  <a:cubicBezTo>
                    <a:pt x="5628779" y="1303020"/>
                    <a:pt x="5639450" y="1301750"/>
                    <a:pt x="5644785" y="1304290"/>
                  </a:cubicBezTo>
                  <a:cubicBezTo>
                    <a:pt x="5651898" y="1308100"/>
                    <a:pt x="5655455" y="1314450"/>
                    <a:pt x="5662568" y="1322070"/>
                  </a:cubicBezTo>
                  <a:cubicBezTo>
                    <a:pt x="5666125" y="1322070"/>
                    <a:pt x="5673238" y="1323340"/>
                    <a:pt x="5680352" y="1323340"/>
                  </a:cubicBezTo>
                  <a:cubicBezTo>
                    <a:pt x="5678574" y="1306830"/>
                    <a:pt x="5678574" y="1306830"/>
                    <a:pt x="5659012" y="1282700"/>
                  </a:cubicBezTo>
                  <a:cubicBezTo>
                    <a:pt x="5683909" y="1282700"/>
                    <a:pt x="5691022" y="1277620"/>
                    <a:pt x="5685687" y="1259840"/>
                  </a:cubicBezTo>
                  <a:cubicBezTo>
                    <a:pt x="5701692" y="1258570"/>
                    <a:pt x="5719476" y="1257300"/>
                    <a:pt x="5735481" y="1257300"/>
                  </a:cubicBezTo>
                  <a:cubicBezTo>
                    <a:pt x="5733703" y="1254760"/>
                    <a:pt x="5730146" y="1249680"/>
                    <a:pt x="5728368" y="1245870"/>
                  </a:cubicBezTo>
                  <a:cubicBezTo>
                    <a:pt x="5735481" y="1247140"/>
                    <a:pt x="5740817" y="1248410"/>
                    <a:pt x="5744373" y="1249680"/>
                  </a:cubicBezTo>
                  <a:cubicBezTo>
                    <a:pt x="5746152" y="1243330"/>
                    <a:pt x="5746152" y="1236980"/>
                    <a:pt x="5747930" y="1231900"/>
                  </a:cubicBezTo>
                  <a:cubicBezTo>
                    <a:pt x="5749708" y="1225550"/>
                    <a:pt x="5751487" y="1217930"/>
                    <a:pt x="5753265" y="1211580"/>
                  </a:cubicBezTo>
                  <a:cubicBezTo>
                    <a:pt x="5753265" y="1209040"/>
                    <a:pt x="5751487" y="1205230"/>
                    <a:pt x="5753265" y="1201420"/>
                  </a:cubicBezTo>
                  <a:cubicBezTo>
                    <a:pt x="5758600" y="1191260"/>
                    <a:pt x="5760378" y="1176020"/>
                    <a:pt x="5755043" y="1168400"/>
                  </a:cubicBezTo>
                  <a:cubicBezTo>
                    <a:pt x="5758600" y="1165860"/>
                    <a:pt x="5760378" y="1162050"/>
                    <a:pt x="5760378" y="1159510"/>
                  </a:cubicBezTo>
                  <a:cubicBezTo>
                    <a:pt x="5760378" y="1149350"/>
                    <a:pt x="5760378" y="1137920"/>
                    <a:pt x="5758600" y="1127760"/>
                  </a:cubicBezTo>
                  <a:cubicBezTo>
                    <a:pt x="5756822" y="1117600"/>
                    <a:pt x="5755043" y="1108710"/>
                    <a:pt x="5753265" y="1098550"/>
                  </a:cubicBezTo>
                  <a:cubicBezTo>
                    <a:pt x="5751487" y="1096010"/>
                    <a:pt x="5751487" y="1093470"/>
                    <a:pt x="5753265" y="1089660"/>
                  </a:cubicBezTo>
                  <a:cubicBezTo>
                    <a:pt x="5758600" y="1079500"/>
                    <a:pt x="5762157" y="1069340"/>
                    <a:pt x="5751487" y="1059180"/>
                  </a:cubicBezTo>
                  <a:cubicBezTo>
                    <a:pt x="5747930" y="1056640"/>
                    <a:pt x="5749708" y="1050290"/>
                    <a:pt x="5751487" y="1046480"/>
                  </a:cubicBezTo>
                  <a:cubicBezTo>
                    <a:pt x="5756822" y="1032510"/>
                    <a:pt x="5746152" y="1021080"/>
                    <a:pt x="5726589" y="1018540"/>
                  </a:cubicBezTo>
                  <a:lnTo>
                    <a:pt x="5719476" y="1018540"/>
                  </a:lnTo>
                  <a:cubicBezTo>
                    <a:pt x="5721255" y="1014730"/>
                    <a:pt x="5723033" y="1013460"/>
                    <a:pt x="5724811" y="1010920"/>
                  </a:cubicBezTo>
                  <a:cubicBezTo>
                    <a:pt x="5719476" y="1009650"/>
                    <a:pt x="5714141" y="1009650"/>
                    <a:pt x="5710584" y="1007110"/>
                  </a:cubicBezTo>
                  <a:cubicBezTo>
                    <a:pt x="5707027" y="1005840"/>
                    <a:pt x="5705249" y="1002030"/>
                    <a:pt x="5701692" y="1000760"/>
                  </a:cubicBezTo>
                  <a:cubicBezTo>
                    <a:pt x="5687466" y="995680"/>
                    <a:pt x="5671460" y="990600"/>
                    <a:pt x="5655455" y="985520"/>
                  </a:cubicBezTo>
                  <a:cubicBezTo>
                    <a:pt x="5650120" y="984250"/>
                    <a:pt x="5643006" y="984250"/>
                    <a:pt x="5637671" y="984250"/>
                  </a:cubicBezTo>
                  <a:cubicBezTo>
                    <a:pt x="5634115" y="985520"/>
                    <a:pt x="5632336" y="980440"/>
                    <a:pt x="5628779" y="980440"/>
                  </a:cubicBezTo>
                  <a:cubicBezTo>
                    <a:pt x="5603882" y="976630"/>
                    <a:pt x="5578985" y="974090"/>
                    <a:pt x="5554088" y="969010"/>
                  </a:cubicBezTo>
                  <a:cubicBezTo>
                    <a:pt x="5534526" y="963930"/>
                    <a:pt x="5511407" y="974090"/>
                    <a:pt x="5491845" y="963930"/>
                  </a:cubicBezTo>
                  <a:cubicBezTo>
                    <a:pt x="5490067" y="962660"/>
                    <a:pt x="5486510" y="965200"/>
                    <a:pt x="5484731" y="965200"/>
                  </a:cubicBezTo>
                  <a:cubicBezTo>
                    <a:pt x="5468726" y="962660"/>
                    <a:pt x="5454500" y="969010"/>
                    <a:pt x="5438494" y="965200"/>
                  </a:cubicBezTo>
                  <a:cubicBezTo>
                    <a:pt x="5422489" y="961390"/>
                    <a:pt x="5404705" y="960120"/>
                    <a:pt x="5397592" y="948690"/>
                  </a:cubicBezTo>
                  <a:cubicBezTo>
                    <a:pt x="5390478" y="937260"/>
                    <a:pt x="5385143" y="925830"/>
                    <a:pt x="5385143" y="914400"/>
                  </a:cubicBezTo>
                  <a:cubicBezTo>
                    <a:pt x="5386922" y="900430"/>
                    <a:pt x="5395813" y="885190"/>
                    <a:pt x="5362024" y="887730"/>
                  </a:cubicBezTo>
                  <a:cubicBezTo>
                    <a:pt x="5363803" y="885190"/>
                    <a:pt x="5363803" y="882650"/>
                    <a:pt x="5365581" y="881380"/>
                  </a:cubicBezTo>
                  <a:cubicBezTo>
                    <a:pt x="5262436" y="873760"/>
                    <a:pt x="5159291" y="867410"/>
                    <a:pt x="5057924" y="859790"/>
                  </a:cubicBezTo>
                  <a:cubicBezTo>
                    <a:pt x="5054367" y="850900"/>
                    <a:pt x="5050810" y="840740"/>
                    <a:pt x="5047254" y="826770"/>
                  </a:cubicBezTo>
                  <a:cubicBezTo>
                    <a:pt x="5066816" y="842010"/>
                    <a:pt x="5084599" y="850900"/>
                    <a:pt x="5109497" y="849630"/>
                  </a:cubicBezTo>
                  <a:cubicBezTo>
                    <a:pt x="5111275" y="839470"/>
                    <a:pt x="5109497" y="831850"/>
                    <a:pt x="5095270" y="825500"/>
                  </a:cubicBezTo>
                  <a:cubicBezTo>
                    <a:pt x="5093491" y="824230"/>
                    <a:pt x="5091713" y="819150"/>
                    <a:pt x="5093491" y="816610"/>
                  </a:cubicBezTo>
                  <a:cubicBezTo>
                    <a:pt x="5100605" y="803910"/>
                    <a:pt x="5107718" y="792480"/>
                    <a:pt x="5113053" y="781050"/>
                  </a:cubicBezTo>
                  <a:cubicBezTo>
                    <a:pt x="5120167" y="784860"/>
                    <a:pt x="5125502" y="787400"/>
                    <a:pt x="5132615" y="789940"/>
                  </a:cubicBezTo>
                  <a:lnTo>
                    <a:pt x="5136172" y="787400"/>
                  </a:lnTo>
                  <a:lnTo>
                    <a:pt x="5114832" y="764540"/>
                  </a:lnTo>
                  <a:cubicBezTo>
                    <a:pt x="5129058" y="767080"/>
                    <a:pt x="5141507" y="768350"/>
                    <a:pt x="5157512" y="770890"/>
                  </a:cubicBezTo>
                  <a:cubicBezTo>
                    <a:pt x="5152177" y="763270"/>
                    <a:pt x="5146842" y="758190"/>
                    <a:pt x="5146842" y="758190"/>
                  </a:cubicBezTo>
                  <a:cubicBezTo>
                    <a:pt x="5155734" y="753110"/>
                    <a:pt x="5164625" y="748030"/>
                    <a:pt x="5177074" y="741680"/>
                  </a:cubicBezTo>
                  <a:cubicBezTo>
                    <a:pt x="5177074" y="740410"/>
                    <a:pt x="5178853" y="732790"/>
                    <a:pt x="5184188" y="731520"/>
                  </a:cubicBezTo>
                  <a:cubicBezTo>
                    <a:pt x="5194858" y="727710"/>
                    <a:pt x="5198415" y="734060"/>
                    <a:pt x="5201972" y="740410"/>
                  </a:cubicBezTo>
                  <a:cubicBezTo>
                    <a:pt x="5203750" y="744220"/>
                    <a:pt x="5214420" y="745490"/>
                    <a:pt x="5221534" y="746760"/>
                  </a:cubicBezTo>
                  <a:cubicBezTo>
                    <a:pt x="5228647" y="748030"/>
                    <a:pt x="5237539" y="748030"/>
                    <a:pt x="5246431" y="746760"/>
                  </a:cubicBezTo>
                  <a:cubicBezTo>
                    <a:pt x="5260658" y="746760"/>
                    <a:pt x="5274885" y="745490"/>
                    <a:pt x="5294447" y="744220"/>
                  </a:cubicBezTo>
                  <a:cubicBezTo>
                    <a:pt x="5280220" y="741680"/>
                    <a:pt x="5269550" y="739140"/>
                    <a:pt x="5260658" y="737870"/>
                  </a:cubicBezTo>
                  <a:cubicBezTo>
                    <a:pt x="5260658" y="736600"/>
                    <a:pt x="5260658" y="735330"/>
                    <a:pt x="5258879" y="734060"/>
                  </a:cubicBezTo>
                  <a:cubicBezTo>
                    <a:pt x="5273106" y="731520"/>
                    <a:pt x="5287333" y="728980"/>
                    <a:pt x="5299782" y="726440"/>
                  </a:cubicBezTo>
                  <a:cubicBezTo>
                    <a:pt x="5314009" y="728980"/>
                    <a:pt x="5326457" y="732790"/>
                    <a:pt x="5337127" y="735330"/>
                  </a:cubicBezTo>
                  <a:cubicBezTo>
                    <a:pt x="5340684" y="758190"/>
                    <a:pt x="5362024" y="739140"/>
                    <a:pt x="5374473" y="741680"/>
                  </a:cubicBezTo>
                  <a:cubicBezTo>
                    <a:pt x="5370916" y="736600"/>
                    <a:pt x="5365581" y="731520"/>
                    <a:pt x="5360246" y="725170"/>
                  </a:cubicBezTo>
                  <a:cubicBezTo>
                    <a:pt x="5383365" y="727710"/>
                    <a:pt x="5406484" y="727710"/>
                    <a:pt x="5422489" y="740410"/>
                  </a:cubicBezTo>
                  <a:cubicBezTo>
                    <a:pt x="5424267" y="741680"/>
                    <a:pt x="5431380" y="740410"/>
                    <a:pt x="5434938" y="739140"/>
                  </a:cubicBezTo>
                  <a:cubicBezTo>
                    <a:pt x="5440272" y="740410"/>
                    <a:pt x="5449164" y="742950"/>
                    <a:pt x="5452721" y="741680"/>
                  </a:cubicBezTo>
                  <a:cubicBezTo>
                    <a:pt x="5458056" y="737870"/>
                    <a:pt x="5458056" y="731520"/>
                    <a:pt x="5463391" y="723900"/>
                  </a:cubicBezTo>
                  <a:cubicBezTo>
                    <a:pt x="5475840" y="739140"/>
                    <a:pt x="5488289" y="730250"/>
                    <a:pt x="5500737" y="723900"/>
                  </a:cubicBezTo>
                  <a:cubicBezTo>
                    <a:pt x="5498959" y="727710"/>
                    <a:pt x="5498959" y="730250"/>
                    <a:pt x="5498959" y="730250"/>
                  </a:cubicBezTo>
                  <a:cubicBezTo>
                    <a:pt x="5509629" y="734060"/>
                    <a:pt x="5518521" y="736600"/>
                    <a:pt x="5530969" y="740410"/>
                  </a:cubicBezTo>
                  <a:cubicBezTo>
                    <a:pt x="5539861" y="737870"/>
                    <a:pt x="5550531" y="728980"/>
                    <a:pt x="5566537" y="737870"/>
                  </a:cubicBezTo>
                  <a:cubicBezTo>
                    <a:pt x="5568315" y="739140"/>
                    <a:pt x="5575428" y="736600"/>
                    <a:pt x="5580764" y="736600"/>
                  </a:cubicBezTo>
                  <a:cubicBezTo>
                    <a:pt x="5586099" y="735330"/>
                    <a:pt x="5589656" y="735330"/>
                    <a:pt x="5591434" y="734060"/>
                  </a:cubicBezTo>
                  <a:cubicBezTo>
                    <a:pt x="5594990" y="725170"/>
                    <a:pt x="5596769" y="717550"/>
                    <a:pt x="5602104" y="709930"/>
                  </a:cubicBezTo>
                  <a:cubicBezTo>
                    <a:pt x="5607439" y="702310"/>
                    <a:pt x="5605661" y="694690"/>
                    <a:pt x="5594990" y="692150"/>
                  </a:cubicBezTo>
                  <a:cubicBezTo>
                    <a:pt x="5591434" y="690880"/>
                    <a:pt x="5587877" y="690880"/>
                    <a:pt x="5586099" y="689610"/>
                  </a:cubicBezTo>
                  <a:cubicBezTo>
                    <a:pt x="5602104" y="678180"/>
                    <a:pt x="5616331" y="670560"/>
                    <a:pt x="5639450" y="675640"/>
                  </a:cubicBezTo>
                  <a:cubicBezTo>
                    <a:pt x="5644785" y="676910"/>
                    <a:pt x="5651898" y="671830"/>
                    <a:pt x="5660790" y="668020"/>
                  </a:cubicBezTo>
                  <a:cubicBezTo>
                    <a:pt x="5655455" y="664210"/>
                    <a:pt x="5651898" y="662940"/>
                    <a:pt x="5648341" y="661670"/>
                  </a:cubicBezTo>
                  <a:cubicBezTo>
                    <a:pt x="5662568" y="640080"/>
                    <a:pt x="5685687" y="654050"/>
                    <a:pt x="5707027" y="654050"/>
                  </a:cubicBezTo>
                  <a:cubicBezTo>
                    <a:pt x="5699914" y="650240"/>
                    <a:pt x="5696357" y="646430"/>
                    <a:pt x="5692801" y="645160"/>
                  </a:cubicBezTo>
                  <a:cubicBezTo>
                    <a:pt x="5703471" y="641350"/>
                    <a:pt x="5714141" y="638810"/>
                    <a:pt x="5723033" y="635000"/>
                  </a:cubicBezTo>
                  <a:cubicBezTo>
                    <a:pt x="5724811" y="629920"/>
                    <a:pt x="5723033" y="624840"/>
                    <a:pt x="5724811" y="622300"/>
                  </a:cubicBezTo>
                  <a:cubicBezTo>
                    <a:pt x="5733703" y="612140"/>
                    <a:pt x="5728368" y="604520"/>
                    <a:pt x="5714141" y="599440"/>
                  </a:cubicBezTo>
                  <a:cubicBezTo>
                    <a:pt x="5708806" y="596900"/>
                    <a:pt x="5703471" y="591820"/>
                    <a:pt x="5699914" y="588010"/>
                  </a:cubicBezTo>
                  <a:cubicBezTo>
                    <a:pt x="5705249" y="588010"/>
                    <a:pt x="5712363" y="586740"/>
                    <a:pt x="5719476" y="586740"/>
                  </a:cubicBezTo>
                  <a:lnTo>
                    <a:pt x="5719476" y="571500"/>
                  </a:lnTo>
                  <a:cubicBezTo>
                    <a:pt x="5723033" y="571500"/>
                    <a:pt x="5726589" y="571500"/>
                    <a:pt x="5730146" y="572770"/>
                  </a:cubicBezTo>
                  <a:cubicBezTo>
                    <a:pt x="5731925" y="557530"/>
                    <a:pt x="5733703" y="542290"/>
                    <a:pt x="5737259" y="525780"/>
                  </a:cubicBezTo>
                  <a:cubicBezTo>
                    <a:pt x="5717698" y="518160"/>
                    <a:pt x="5728368" y="509270"/>
                    <a:pt x="5739038" y="497840"/>
                  </a:cubicBezTo>
                  <a:cubicBezTo>
                    <a:pt x="5739038" y="497840"/>
                    <a:pt x="5735481" y="496570"/>
                    <a:pt x="5731925" y="496570"/>
                  </a:cubicBezTo>
                  <a:cubicBezTo>
                    <a:pt x="5733703" y="491490"/>
                    <a:pt x="5737259" y="486410"/>
                    <a:pt x="5739038" y="481330"/>
                  </a:cubicBezTo>
                  <a:cubicBezTo>
                    <a:pt x="5742594" y="471170"/>
                    <a:pt x="5737259" y="469900"/>
                    <a:pt x="5721255" y="474980"/>
                  </a:cubicBezTo>
                  <a:cubicBezTo>
                    <a:pt x="5719476" y="472440"/>
                    <a:pt x="5717698" y="468630"/>
                    <a:pt x="5714141" y="466090"/>
                  </a:cubicBezTo>
                  <a:cubicBezTo>
                    <a:pt x="5712363" y="467360"/>
                    <a:pt x="5712363" y="468630"/>
                    <a:pt x="5710584" y="469900"/>
                  </a:cubicBezTo>
                  <a:cubicBezTo>
                    <a:pt x="5703471" y="468630"/>
                    <a:pt x="5698136" y="466090"/>
                    <a:pt x="5691022" y="464820"/>
                  </a:cubicBezTo>
                  <a:cubicBezTo>
                    <a:pt x="5655455" y="454660"/>
                    <a:pt x="5618109" y="457200"/>
                    <a:pt x="5582542" y="455930"/>
                  </a:cubicBezTo>
                  <a:cubicBezTo>
                    <a:pt x="5577207" y="455930"/>
                    <a:pt x="5570093" y="459740"/>
                    <a:pt x="5564758" y="459740"/>
                  </a:cubicBezTo>
                  <a:cubicBezTo>
                    <a:pt x="5543418" y="458470"/>
                    <a:pt x="5523856" y="453390"/>
                    <a:pt x="5504293" y="452120"/>
                  </a:cubicBezTo>
                  <a:cubicBezTo>
                    <a:pt x="5477618" y="450850"/>
                    <a:pt x="5450942" y="450850"/>
                    <a:pt x="5424267" y="450850"/>
                  </a:cubicBezTo>
                  <a:cubicBezTo>
                    <a:pt x="5404705" y="450850"/>
                    <a:pt x="5401149" y="443230"/>
                    <a:pt x="5402927" y="433070"/>
                  </a:cubicBezTo>
                  <a:cubicBezTo>
                    <a:pt x="5410040" y="429260"/>
                    <a:pt x="5417154" y="421640"/>
                    <a:pt x="5417154" y="420370"/>
                  </a:cubicBezTo>
                  <a:cubicBezTo>
                    <a:pt x="5394035" y="407670"/>
                    <a:pt x="5415375" y="398780"/>
                    <a:pt x="5420711" y="388620"/>
                  </a:cubicBezTo>
                  <a:cubicBezTo>
                    <a:pt x="5418932" y="363220"/>
                    <a:pt x="5417154" y="337820"/>
                    <a:pt x="5415375" y="311150"/>
                  </a:cubicBezTo>
                  <a:cubicBezTo>
                    <a:pt x="5418932" y="309880"/>
                    <a:pt x="5426046" y="308610"/>
                    <a:pt x="5431380" y="307340"/>
                  </a:cubicBezTo>
                  <a:cubicBezTo>
                    <a:pt x="5429603" y="303530"/>
                    <a:pt x="5426046" y="299720"/>
                    <a:pt x="5426046" y="295910"/>
                  </a:cubicBezTo>
                  <a:cubicBezTo>
                    <a:pt x="5431380" y="280670"/>
                    <a:pt x="5433159" y="265430"/>
                    <a:pt x="5410040" y="254000"/>
                  </a:cubicBezTo>
                  <a:cubicBezTo>
                    <a:pt x="5420711" y="248920"/>
                    <a:pt x="5429603" y="245110"/>
                    <a:pt x="5440272" y="240030"/>
                  </a:cubicBezTo>
                  <a:cubicBezTo>
                    <a:pt x="5438494" y="238760"/>
                    <a:pt x="5436716" y="236220"/>
                    <a:pt x="5436716" y="234950"/>
                  </a:cubicBezTo>
                  <a:cubicBezTo>
                    <a:pt x="5436716" y="233680"/>
                    <a:pt x="5434938" y="233680"/>
                    <a:pt x="5433159" y="233680"/>
                  </a:cubicBezTo>
                  <a:cubicBezTo>
                    <a:pt x="5415375" y="233680"/>
                    <a:pt x="5408262" y="231140"/>
                    <a:pt x="5406484" y="218440"/>
                  </a:cubicBezTo>
                  <a:cubicBezTo>
                    <a:pt x="5406484" y="215900"/>
                    <a:pt x="5406484" y="212090"/>
                    <a:pt x="5410040" y="209550"/>
                  </a:cubicBezTo>
                  <a:cubicBezTo>
                    <a:pt x="5417154" y="205740"/>
                    <a:pt x="5424267" y="201930"/>
                    <a:pt x="5433159" y="199390"/>
                  </a:cubicBezTo>
                  <a:cubicBezTo>
                    <a:pt x="5436716" y="198120"/>
                    <a:pt x="5443829" y="199390"/>
                    <a:pt x="5447386" y="200660"/>
                  </a:cubicBezTo>
                  <a:cubicBezTo>
                    <a:pt x="5466948" y="208280"/>
                    <a:pt x="5468726" y="208280"/>
                    <a:pt x="5472283" y="191770"/>
                  </a:cubicBezTo>
                  <a:cubicBezTo>
                    <a:pt x="5475840" y="193040"/>
                    <a:pt x="5479397" y="194310"/>
                    <a:pt x="5484731" y="195580"/>
                  </a:cubicBezTo>
                  <a:cubicBezTo>
                    <a:pt x="5482954" y="190500"/>
                    <a:pt x="5482954" y="186690"/>
                    <a:pt x="5479397" y="182880"/>
                  </a:cubicBezTo>
                  <a:cubicBezTo>
                    <a:pt x="5479397" y="181610"/>
                    <a:pt x="5475840" y="180340"/>
                    <a:pt x="5472283" y="179070"/>
                  </a:cubicBezTo>
                  <a:cubicBezTo>
                    <a:pt x="5475840" y="177800"/>
                    <a:pt x="5479397" y="175260"/>
                    <a:pt x="5482954" y="176530"/>
                  </a:cubicBezTo>
                  <a:cubicBezTo>
                    <a:pt x="5500737" y="180340"/>
                    <a:pt x="5511407" y="171450"/>
                    <a:pt x="5523856" y="166370"/>
                  </a:cubicBezTo>
                  <a:cubicBezTo>
                    <a:pt x="5513186" y="156210"/>
                    <a:pt x="5502515" y="147320"/>
                    <a:pt x="5493623" y="137160"/>
                  </a:cubicBezTo>
                  <a:cubicBezTo>
                    <a:pt x="5507851" y="132080"/>
                    <a:pt x="5518521" y="129540"/>
                    <a:pt x="5529191" y="125730"/>
                  </a:cubicBezTo>
                  <a:cubicBezTo>
                    <a:pt x="5506072" y="97790"/>
                    <a:pt x="5506072" y="97790"/>
                    <a:pt x="5522077" y="86360"/>
                  </a:cubicBezTo>
                  <a:cubicBezTo>
                    <a:pt x="5522077" y="85090"/>
                    <a:pt x="5520299" y="83820"/>
                    <a:pt x="5520299" y="82550"/>
                  </a:cubicBezTo>
                  <a:cubicBezTo>
                    <a:pt x="5514964" y="83820"/>
                    <a:pt x="5507851" y="85090"/>
                    <a:pt x="5502515" y="87630"/>
                  </a:cubicBezTo>
                  <a:lnTo>
                    <a:pt x="5500737" y="86360"/>
                  </a:lnTo>
                  <a:cubicBezTo>
                    <a:pt x="5507851" y="81280"/>
                    <a:pt x="5514964" y="77470"/>
                    <a:pt x="5522077" y="72390"/>
                  </a:cubicBezTo>
                  <a:cubicBezTo>
                    <a:pt x="5522077" y="68580"/>
                    <a:pt x="5525634" y="59690"/>
                    <a:pt x="5522077" y="57150"/>
                  </a:cubicBezTo>
                  <a:cubicBezTo>
                    <a:pt x="5507851" y="48260"/>
                    <a:pt x="5523856" y="39370"/>
                    <a:pt x="5520299" y="30480"/>
                  </a:cubicBezTo>
                  <a:cubicBezTo>
                    <a:pt x="5518521" y="27940"/>
                    <a:pt x="5520299" y="21590"/>
                    <a:pt x="5518521" y="21590"/>
                  </a:cubicBezTo>
                  <a:cubicBezTo>
                    <a:pt x="5507851" y="17780"/>
                    <a:pt x="5495402" y="11430"/>
                    <a:pt x="5482954" y="11430"/>
                  </a:cubicBezTo>
                  <a:cubicBezTo>
                    <a:pt x="5454500" y="10160"/>
                    <a:pt x="5426046" y="12700"/>
                    <a:pt x="5397592" y="12700"/>
                  </a:cubicBezTo>
                  <a:lnTo>
                    <a:pt x="5306895" y="12700"/>
                  </a:lnTo>
                  <a:cubicBezTo>
                    <a:pt x="5285555" y="12700"/>
                    <a:pt x="5267771" y="8890"/>
                    <a:pt x="5246431" y="5080"/>
                  </a:cubicBezTo>
                  <a:cubicBezTo>
                    <a:pt x="5221534" y="0"/>
                    <a:pt x="5194858" y="3810"/>
                    <a:pt x="5168183" y="5080"/>
                  </a:cubicBezTo>
                  <a:cubicBezTo>
                    <a:pt x="5111275" y="6350"/>
                    <a:pt x="5054367" y="6350"/>
                    <a:pt x="4997459" y="7620"/>
                  </a:cubicBezTo>
                  <a:cubicBezTo>
                    <a:pt x="4970784" y="7620"/>
                    <a:pt x="4942330" y="10160"/>
                    <a:pt x="4915655" y="11430"/>
                  </a:cubicBezTo>
                  <a:cubicBezTo>
                    <a:pt x="4881866" y="12700"/>
                    <a:pt x="4848077" y="11430"/>
                    <a:pt x="4814288" y="12700"/>
                  </a:cubicBezTo>
                  <a:cubicBezTo>
                    <a:pt x="4778721" y="13970"/>
                    <a:pt x="4743153" y="16510"/>
                    <a:pt x="4707586" y="17780"/>
                  </a:cubicBezTo>
                  <a:cubicBezTo>
                    <a:pt x="4664905" y="19050"/>
                    <a:pt x="4622224" y="19050"/>
                    <a:pt x="4579543" y="20320"/>
                  </a:cubicBezTo>
                  <a:lnTo>
                    <a:pt x="4446166" y="24130"/>
                  </a:lnTo>
                  <a:cubicBezTo>
                    <a:pt x="4405264" y="25400"/>
                    <a:pt x="4366139" y="25400"/>
                    <a:pt x="4325237" y="25400"/>
                  </a:cubicBezTo>
                  <a:cubicBezTo>
                    <a:pt x="4295005" y="25400"/>
                    <a:pt x="4262994" y="26670"/>
                    <a:pt x="4232762" y="27940"/>
                  </a:cubicBezTo>
                  <a:lnTo>
                    <a:pt x="4142065" y="31750"/>
                  </a:lnTo>
                  <a:cubicBezTo>
                    <a:pt x="4120725" y="33020"/>
                    <a:pt x="4099385" y="33020"/>
                    <a:pt x="4076266" y="34290"/>
                  </a:cubicBezTo>
                  <a:cubicBezTo>
                    <a:pt x="4040699" y="35560"/>
                    <a:pt x="4005132" y="35560"/>
                    <a:pt x="3969564" y="36830"/>
                  </a:cubicBezTo>
                  <a:cubicBezTo>
                    <a:pt x="3928662" y="38100"/>
                    <a:pt x="3889538" y="40640"/>
                    <a:pt x="3850413" y="41910"/>
                  </a:cubicBezTo>
                  <a:cubicBezTo>
                    <a:pt x="3809511" y="44450"/>
                    <a:pt x="3770387" y="46990"/>
                    <a:pt x="3729485" y="49530"/>
                  </a:cubicBezTo>
                  <a:cubicBezTo>
                    <a:pt x="3713479" y="50800"/>
                    <a:pt x="3697474" y="50800"/>
                    <a:pt x="3679691" y="52070"/>
                  </a:cubicBezTo>
                  <a:lnTo>
                    <a:pt x="3628118" y="52070"/>
                  </a:lnTo>
                  <a:cubicBezTo>
                    <a:pt x="3569432" y="54610"/>
                    <a:pt x="3512524" y="58420"/>
                    <a:pt x="3453838" y="60960"/>
                  </a:cubicBezTo>
                  <a:cubicBezTo>
                    <a:pt x="3418271" y="62230"/>
                    <a:pt x="3380925" y="63500"/>
                    <a:pt x="3345357" y="66040"/>
                  </a:cubicBezTo>
                  <a:cubicBezTo>
                    <a:pt x="3324017" y="67310"/>
                    <a:pt x="3300899" y="69850"/>
                    <a:pt x="3279558" y="71120"/>
                  </a:cubicBezTo>
                  <a:lnTo>
                    <a:pt x="3135510" y="78740"/>
                  </a:lnTo>
                  <a:cubicBezTo>
                    <a:pt x="3105278" y="80010"/>
                    <a:pt x="3076824" y="85090"/>
                    <a:pt x="3048371" y="86360"/>
                  </a:cubicBezTo>
                  <a:cubicBezTo>
                    <a:pt x="3003911" y="88900"/>
                    <a:pt x="2957674" y="90170"/>
                    <a:pt x="2913215" y="92710"/>
                  </a:cubicBezTo>
                  <a:cubicBezTo>
                    <a:pt x="2902545" y="92710"/>
                    <a:pt x="2890096" y="93980"/>
                    <a:pt x="2879426" y="93980"/>
                  </a:cubicBezTo>
                  <a:cubicBezTo>
                    <a:pt x="2840302" y="96520"/>
                    <a:pt x="2802956" y="99060"/>
                    <a:pt x="2763832" y="101600"/>
                  </a:cubicBezTo>
                  <a:cubicBezTo>
                    <a:pt x="2742492" y="102870"/>
                    <a:pt x="2719373" y="105410"/>
                    <a:pt x="2698032" y="106680"/>
                  </a:cubicBezTo>
                  <a:cubicBezTo>
                    <a:pt x="2671357" y="107950"/>
                    <a:pt x="2644682" y="109220"/>
                    <a:pt x="2619784" y="110490"/>
                  </a:cubicBezTo>
                  <a:cubicBezTo>
                    <a:pt x="2569990" y="114300"/>
                    <a:pt x="2518417" y="118110"/>
                    <a:pt x="2468623" y="121920"/>
                  </a:cubicBezTo>
                  <a:cubicBezTo>
                    <a:pt x="2459731" y="123190"/>
                    <a:pt x="2452618" y="127000"/>
                    <a:pt x="2443726" y="127000"/>
                  </a:cubicBezTo>
                  <a:cubicBezTo>
                    <a:pt x="2402824" y="129540"/>
                    <a:pt x="2361921" y="129540"/>
                    <a:pt x="2322797" y="133350"/>
                  </a:cubicBezTo>
                  <a:cubicBezTo>
                    <a:pt x="2301457" y="135890"/>
                    <a:pt x="2278338" y="129540"/>
                    <a:pt x="2258776" y="142240"/>
                  </a:cubicBezTo>
                  <a:cubicBezTo>
                    <a:pt x="2251663" y="146050"/>
                    <a:pt x="2232101" y="139700"/>
                    <a:pt x="2219652" y="140970"/>
                  </a:cubicBezTo>
                  <a:cubicBezTo>
                    <a:pt x="2169858" y="144780"/>
                    <a:pt x="2120063" y="149860"/>
                    <a:pt x="2072048" y="153670"/>
                  </a:cubicBezTo>
                  <a:cubicBezTo>
                    <a:pt x="2032923" y="157480"/>
                    <a:pt x="1995578" y="160020"/>
                    <a:pt x="1956454" y="163830"/>
                  </a:cubicBezTo>
                  <a:cubicBezTo>
                    <a:pt x="1942227" y="165100"/>
                    <a:pt x="1928000" y="168910"/>
                    <a:pt x="1915551" y="170180"/>
                  </a:cubicBezTo>
                  <a:cubicBezTo>
                    <a:pt x="1879984" y="172720"/>
                    <a:pt x="1844417" y="175260"/>
                    <a:pt x="1810628" y="177800"/>
                  </a:cubicBezTo>
                  <a:cubicBezTo>
                    <a:pt x="1810628" y="182880"/>
                    <a:pt x="1810628" y="185420"/>
                    <a:pt x="1808849" y="187960"/>
                  </a:cubicBezTo>
                  <a:cubicBezTo>
                    <a:pt x="1805293" y="185420"/>
                    <a:pt x="1801736" y="181610"/>
                    <a:pt x="1798179" y="176530"/>
                  </a:cubicBezTo>
                  <a:cubicBezTo>
                    <a:pt x="1791066" y="190500"/>
                    <a:pt x="1776839" y="181610"/>
                    <a:pt x="1766169" y="182880"/>
                  </a:cubicBezTo>
                  <a:cubicBezTo>
                    <a:pt x="1746607" y="185420"/>
                    <a:pt x="1725266" y="189230"/>
                    <a:pt x="1705704" y="190500"/>
                  </a:cubicBezTo>
                  <a:cubicBezTo>
                    <a:pt x="1670137" y="194310"/>
                    <a:pt x="1634570" y="196850"/>
                    <a:pt x="1599002" y="199390"/>
                  </a:cubicBezTo>
                  <a:cubicBezTo>
                    <a:pt x="1568770" y="201930"/>
                    <a:pt x="1538538" y="207010"/>
                    <a:pt x="1508306" y="210820"/>
                  </a:cubicBezTo>
                  <a:cubicBezTo>
                    <a:pt x="1456733" y="217170"/>
                    <a:pt x="1403382" y="220980"/>
                    <a:pt x="1351809" y="227330"/>
                  </a:cubicBezTo>
                  <a:cubicBezTo>
                    <a:pt x="1316242" y="231140"/>
                    <a:pt x="1280675" y="237490"/>
                    <a:pt x="1243329" y="241300"/>
                  </a:cubicBezTo>
                  <a:cubicBezTo>
                    <a:pt x="1205983" y="246380"/>
                    <a:pt x="1166859" y="250190"/>
                    <a:pt x="1129514" y="255270"/>
                  </a:cubicBezTo>
                  <a:cubicBezTo>
                    <a:pt x="1102838" y="259080"/>
                    <a:pt x="1076163" y="264160"/>
                    <a:pt x="1049487" y="267970"/>
                  </a:cubicBezTo>
                  <a:cubicBezTo>
                    <a:pt x="996136" y="274320"/>
                    <a:pt x="941007" y="280670"/>
                    <a:pt x="887656" y="287020"/>
                  </a:cubicBezTo>
                  <a:cubicBezTo>
                    <a:pt x="868094" y="289560"/>
                    <a:pt x="850310" y="294640"/>
                    <a:pt x="830748" y="297180"/>
                  </a:cubicBezTo>
                  <a:cubicBezTo>
                    <a:pt x="796959" y="302260"/>
                    <a:pt x="763170" y="304800"/>
                    <a:pt x="729381" y="309880"/>
                  </a:cubicBezTo>
                  <a:cubicBezTo>
                    <a:pt x="704484" y="313690"/>
                    <a:pt x="681365" y="320040"/>
                    <a:pt x="658247" y="322580"/>
                  </a:cubicBezTo>
                  <a:cubicBezTo>
                    <a:pt x="608452" y="330200"/>
                    <a:pt x="558658" y="335280"/>
                    <a:pt x="508864" y="341630"/>
                  </a:cubicBezTo>
                  <a:cubicBezTo>
                    <a:pt x="487524" y="344170"/>
                    <a:pt x="466183" y="349250"/>
                    <a:pt x="444843" y="353060"/>
                  </a:cubicBezTo>
                  <a:cubicBezTo>
                    <a:pt x="411054" y="359410"/>
                    <a:pt x="375487" y="364490"/>
                    <a:pt x="341698" y="370840"/>
                  </a:cubicBezTo>
                  <a:cubicBezTo>
                    <a:pt x="332806" y="372110"/>
                    <a:pt x="323914" y="375920"/>
                    <a:pt x="313244" y="377190"/>
                  </a:cubicBezTo>
                  <a:cubicBezTo>
                    <a:pt x="302574" y="378460"/>
                    <a:pt x="291903" y="378460"/>
                    <a:pt x="281233" y="379730"/>
                  </a:cubicBezTo>
                  <a:cubicBezTo>
                    <a:pt x="259893" y="383540"/>
                    <a:pt x="238552" y="387350"/>
                    <a:pt x="218990" y="391160"/>
                  </a:cubicBezTo>
                  <a:cubicBezTo>
                    <a:pt x="176310" y="398780"/>
                    <a:pt x="154969" y="401320"/>
                    <a:pt x="135407" y="408940"/>
                  </a:cubicBezTo>
                  <a:cubicBezTo>
                    <a:pt x="117623" y="415290"/>
                    <a:pt x="92726" y="414020"/>
                    <a:pt x="85613" y="434340"/>
                  </a:cubicBezTo>
                  <a:cubicBezTo>
                    <a:pt x="82056" y="440690"/>
                    <a:pt x="73164" y="444500"/>
                    <a:pt x="89170" y="447040"/>
                  </a:cubicBezTo>
                  <a:cubicBezTo>
                    <a:pt x="90948" y="447040"/>
                    <a:pt x="94505" y="450850"/>
                    <a:pt x="92726" y="452120"/>
                  </a:cubicBezTo>
                  <a:cubicBezTo>
                    <a:pt x="89170" y="459740"/>
                    <a:pt x="85613" y="467360"/>
                    <a:pt x="82056" y="477520"/>
                  </a:cubicBezTo>
                  <a:cubicBezTo>
                    <a:pt x="82056" y="477520"/>
                    <a:pt x="85613" y="478790"/>
                    <a:pt x="89170" y="481330"/>
                  </a:cubicBezTo>
                  <a:cubicBezTo>
                    <a:pt x="78499" y="488950"/>
                    <a:pt x="78499" y="516890"/>
                    <a:pt x="85613" y="525780"/>
                  </a:cubicBezTo>
                  <a:cubicBezTo>
                    <a:pt x="89170" y="530860"/>
                    <a:pt x="90948" y="537210"/>
                    <a:pt x="92726" y="543560"/>
                  </a:cubicBezTo>
                  <a:cubicBezTo>
                    <a:pt x="71386" y="547370"/>
                    <a:pt x="96283" y="556260"/>
                    <a:pt x="89170" y="561340"/>
                  </a:cubicBezTo>
                  <a:cubicBezTo>
                    <a:pt x="92726" y="561340"/>
                    <a:pt x="96283" y="561340"/>
                    <a:pt x="101618" y="562610"/>
                  </a:cubicBezTo>
                  <a:cubicBezTo>
                    <a:pt x="98061" y="566420"/>
                    <a:pt x="94505" y="568960"/>
                    <a:pt x="92726" y="570230"/>
                  </a:cubicBezTo>
                  <a:cubicBezTo>
                    <a:pt x="96283" y="572770"/>
                    <a:pt x="101618" y="574040"/>
                    <a:pt x="105175" y="576580"/>
                  </a:cubicBezTo>
                  <a:cubicBezTo>
                    <a:pt x="85613" y="595630"/>
                    <a:pt x="85613" y="604520"/>
                    <a:pt x="108732" y="621030"/>
                  </a:cubicBezTo>
                  <a:cubicBezTo>
                    <a:pt x="110510" y="622300"/>
                    <a:pt x="114067" y="624840"/>
                    <a:pt x="114067" y="626110"/>
                  </a:cubicBezTo>
                  <a:cubicBezTo>
                    <a:pt x="108732" y="640080"/>
                    <a:pt x="110510" y="652780"/>
                    <a:pt x="122959" y="664210"/>
                  </a:cubicBezTo>
                  <a:cubicBezTo>
                    <a:pt x="122959" y="664210"/>
                    <a:pt x="121180" y="668020"/>
                    <a:pt x="117623" y="670560"/>
                  </a:cubicBezTo>
                  <a:cubicBezTo>
                    <a:pt x="122959" y="669290"/>
                    <a:pt x="126515" y="668020"/>
                    <a:pt x="130072" y="668020"/>
                  </a:cubicBezTo>
                  <a:lnTo>
                    <a:pt x="124737" y="690880"/>
                  </a:lnTo>
                  <a:lnTo>
                    <a:pt x="144299" y="690880"/>
                  </a:lnTo>
                  <a:cubicBezTo>
                    <a:pt x="149634" y="695960"/>
                    <a:pt x="154969" y="699770"/>
                    <a:pt x="154969" y="701040"/>
                  </a:cubicBezTo>
                  <a:cubicBezTo>
                    <a:pt x="160304" y="697230"/>
                    <a:pt x="163861" y="695960"/>
                    <a:pt x="165639" y="694690"/>
                  </a:cubicBezTo>
                  <a:cubicBezTo>
                    <a:pt x="174531" y="704850"/>
                    <a:pt x="181645" y="712470"/>
                    <a:pt x="186980" y="720090"/>
                  </a:cubicBezTo>
                  <a:cubicBezTo>
                    <a:pt x="185201" y="728980"/>
                    <a:pt x="181645" y="736600"/>
                    <a:pt x="179866" y="741680"/>
                  </a:cubicBezTo>
                  <a:cubicBezTo>
                    <a:pt x="170974" y="741680"/>
                    <a:pt x="162083" y="740410"/>
                    <a:pt x="156748" y="742950"/>
                  </a:cubicBezTo>
                  <a:cubicBezTo>
                    <a:pt x="151412" y="745490"/>
                    <a:pt x="151412" y="751840"/>
                    <a:pt x="147856" y="755650"/>
                  </a:cubicBezTo>
                  <a:cubicBezTo>
                    <a:pt x="147856" y="756920"/>
                    <a:pt x="160304" y="773430"/>
                    <a:pt x="158526" y="774700"/>
                  </a:cubicBezTo>
                  <a:cubicBezTo>
                    <a:pt x="156748" y="783590"/>
                    <a:pt x="153191" y="792480"/>
                    <a:pt x="151412" y="802640"/>
                  </a:cubicBezTo>
                  <a:cubicBezTo>
                    <a:pt x="158526" y="806450"/>
                    <a:pt x="167418" y="811530"/>
                    <a:pt x="174531" y="815340"/>
                  </a:cubicBezTo>
                  <a:cubicBezTo>
                    <a:pt x="162083" y="820420"/>
                    <a:pt x="153191" y="825500"/>
                    <a:pt x="144299" y="829310"/>
                  </a:cubicBezTo>
                  <a:cubicBezTo>
                    <a:pt x="147856" y="830580"/>
                    <a:pt x="149634" y="831850"/>
                    <a:pt x="153191" y="833120"/>
                  </a:cubicBezTo>
                  <a:cubicBezTo>
                    <a:pt x="154969" y="838200"/>
                    <a:pt x="158526" y="843280"/>
                    <a:pt x="158526" y="848360"/>
                  </a:cubicBezTo>
                  <a:cubicBezTo>
                    <a:pt x="158526" y="853440"/>
                    <a:pt x="153191" y="862330"/>
                    <a:pt x="156748" y="863600"/>
                  </a:cubicBezTo>
                  <a:cubicBezTo>
                    <a:pt x="172753" y="869950"/>
                    <a:pt x="163861" y="889000"/>
                    <a:pt x="185201" y="891540"/>
                  </a:cubicBezTo>
                  <a:cubicBezTo>
                    <a:pt x="186980" y="891540"/>
                    <a:pt x="186980" y="894080"/>
                    <a:pt x="190536" y="896620"/>
                  </a:cubicBezTo>
                  <a:cubicBezTo>
                    <a:pt x="185201" y="896620"/>
                    <a:pt x="181645" y="896620"/>
                    <a:pt x="174531" y="897890"/>
                  </a:cubicBezTo>
                  <a:cubicBezTo>
                    <a:pt x="194093" y="908050"/>
                    <a:pt x="188758" y="916940"/>
                    <a:pt x="181645" y="924560"/>
                  </a:cubicBezTo>
                  <a:cubicBezTo>
                    <a:pt x="174531" y="925830"/>
                    <a:pt x="169196" y="927100"/>
                    <a:pt x="163861" y="928370"/>
                  </a:cubicBezTo>
                  <a:cubicBezTo>
                    <a:pt x="165639" y="930910"/>
                    <a:pt x="165639" y="932180"/>
                    <a:pt x="167418" y="934720"/>
                  </a:cubicBezTo>
                  <a:cubicBezTo>
                    <a:pt x="169196" y="935990"/>
                    <a:pt x="178088" y="952500"/>
                    <a:pt x="178088" y="955040"/>
                  </a:cubicBezTo>
                  <a:cubicBezTo>
                    <a:pt x="174531" y="961390"/>
                    <a:pt x="172753" y="967740"/>
                    <a:pt x="170974" y="974090"/>
                  </a:cubicBezTo>
                  <a:cubicBezTo>
                    <a:pt x="181645" y="974090"/>
                    <a:pt x="190536" y="975360"/>
                    <a:pt x="194093" y="975360"/>
                  </a:cubicBezTo>
                  <a:cubicBezTo>
                    <a:pt x="190536" y="976630"/>
                    <a:pt x="185201" y="979170"/>
                    <a:pt x="181645" y="980440"/>
                  </a:cubicBezTo>
                  <a:cubicBezTo>
                    <a:pt x="183423" y="982980"/>
                    <a:pt x="185201" y="985520"/>
                    <a:pt x="188758" y="986790"/>
                  </a:cubicBezTo>
                  <a:cubicBezTo>
                    <a:pt x="202985" y="985520"/>
                    <a:pt x="217212" y="984250"/>
                    <a:pt x="233217" y="982980"/>
                  </a:cubicBezTo>
                  <a:cubicBezTo>
                    <a:pt x="231439" y="989330"/>
                    <a:pt x="229661" y="994410"/>
                    <a:pt x="226104" y="999490"/>
                  </a:cubicBezTo>
                  <a:cubicBezTo>
                    <a:pt x="234996" y="999490"/>
                    <a:pt x="245666" y="1000760"/>
                    <a:pt x="254558" y="1000760"/>
                  </a:cubicBezTo>
                  <a:lnTo>
                    <a:pt x="254558" y="1007110"/>
                  </a:lnTo>
                  <a:cubicBezTo>
                    <a:pt x="242109" y="1008380"/>
                    <a:pt x="229661" y="1010920"/>
                    <a:pt x="218990" y="1012190"/>
                  </a:cubicBezTo>
                  <a:cubicBezTo>
                    <a:pt x="263449" y="1027430"/>
                    <a:pt x="304352" y="1013460"/>
                    <a:pt x="352368" y="1008380"/>
                  </a:cubicBezTo>
                  <a:cubicBezTo>
                    <a:pt x="361260" y="1014730"/>
                    <a:pt x="370151" y="1009650"/>
                    <a:pt x="377265" y="999490"/>
                  </a:cubicBezTo>
                  <a:cubicBezTo>
                    <a:pt x="386157" y="1008380"/>
                    <a:pt x="393270" y="1005840"/>
                    <a:pt x="411054" y="988060"/>
                  </a:cubicBezTo>
                  <a:cubicBezTo>
                    <a:pt x="412832" y="988060"/>
                    <a:pt x="414611" y="989330"/>
                    <a:pt x="416389" y="989330"/>
                  </a:cubicBezTo>
                  <a:cubicBezTo>
                    <a:pt x="414611" y="994410"/>
                    <a:pt x="411054" y="998220"/>
                    <a:pt x="409275" y="1003300"/>
                  </a:cubicBezTo>
                  <a:cubicBezTo>
                    <a:pt x="419946" y="1000760"/>
                    <a:pt x="428837" y="999490"/>
                    <a:pt x="439508" y="996950"/>
                  </a:cubicBezTo>
                  <a:lnTo>
                    <a:pt x="476853" y="993140"/>
                  </a:lnTo>
                  <a:cubicBezTo>
                    <a:pt x="496415" y="990600"/>
                    <a:pt x="515977" y="989330"/>
                    <a:pt x="533761" y="986790"/>
                  </a:cubicBezTo>
                  <a:cubicBezTo>
                    <a:pt x="540875" y="985520"/>
                    <a:pt x="547988" y="981710"/>
                    <a:pt x="555101" y="980440"/>
                  </a:cubicBezTo>
                  <a:cubicBezTo>
                    <a:pt x="562215" y="979170"/>
                    <a:pt x="572885" y="975360"/>
                    <a:pt x="576442" y="977900"/>
                  </a:cubicBezTo>
                  <a:cubicBezTo>
                    <a:pt x="590669" y="986790"/>
                    <a:pt x="603117" y="996950"/>
                    <a:pt x="617344" y="1005840"/>
                  </a:cubicBezTo>
                  <a:cubicBezTo>
                    <a:pt x="619123" y="1003300"/>
                    <a:pt x="620901" y="999490"/>
                    <a:pt x="620901" y="999490"/>
                  </a:cubicBezTo>
                  <a:cubicBezTo>
                    <a:pt x="633350" y="1002030"/>
                    <a:pt x="642241" y="1003300"/>
                    <a:pt x="654690" y="1005840"/>
                  </a:cubicBezTo>
                  <a:cubicBezTo>
                    <a:pt x="656468" y="1009650"/>
                    <a:pt x="660025" y="1014730"/>
                    <a:pt x="660025" y="1017270"/>
                  </a:cubicBezTo>
                  <a:cubicBezTo>
                    <a:pt x="679587" y="1018540"/>
                    <a:pt x="695592" y="1019810"/>
                    <a:pt x="709819" y="1021080"/>
                  </a:cubicBezTo>
                  <a:cubicBezTo>
                    <a:pt x="709819" y="1022350"/>
                    <a:pt x="711598" y="1023620"/>
                    <a:pt x="711598" y="1024890"/>
                  </a:cubicBezTo>
                  <a:lnTo>
                    <a:pt x="679587" y="1032510"/>
                  </a:lnTo>
                  <a:cubicBezTo>
                    <a:pt x="677809" y="1028700"/>
                    <a:pt x="676030" y="1027430"/>
                    <a:pt x="672474" y="1021080"/>
                  </a:cubicBezTo>
                  <a:cubicBezTo>
                    <a:pt x="674252" y="1035050"/>
                    <a:pt x="676030" y="1043940"/>
                    <a:pt x="676030" y="1055370"/>
                  </a:cubicBezTo>
                  <a:cubicBezTo>
                    <a:pt x="692036" y="1046480"/>
                    <a:pt x="713376" y="1056640"/>
                    <a:pt x="724046" y="1041400"/>
                  </a:cubicBezTo>
                  <a:cubicBezTo>
                    <a:pt x="724046" y="1040130"/>
                    <a:pt x="731160" y="1040130"/>
                    <a:pt x="732938" y="1041400"/>
                  </a:cubicBezTo>
                  <a:cubicBezTo>
                    <a:pt x="747165" y="1042670"/>
                    <a:pt x="761392" y="1043940"/>
                    <a:pt x="775619" y="1046480"/>
                  </a:cubicBezTo>
                  <a:cubicBezTo>
                    <a:pt x="773841" y="1043940"/>
                    <a:pt x="773841" y="1041400"/>
                    <a:pt x="772062" y="1038860"/>
                  </a:cubicBezTo>
                  <a:cubicBezTo>
                    <a:pt x="780954" y="1040130"/>
                    <a:pt x="788067" y="1041400"/>
                    <a:pt x="793402" y="1042670"/>
                  </a:cubicBezTo>
                  <a:cubicBezTo>
                    <a:pt x="793402" y="1043940"/>
                    <a:pt x="795181" y="1045210"/>
                    <a:pt x="795181" y="1046480"/>
                  </a:cubicBezTo>
                  <a:cubicBezTo>
                    <a:pt x="782732" y="1051560"/>
                    <a:pt x="770284" y="1057910"/>
                    <a:pt x="757835" y="1062990"/>
                  </a:cubicBezTo>
                  <a:cubicBezTo>
                    <a:pt x="738273" y="1071880"/>
                    <a:pt x="720490" y="1083310"/>
                    <a:pt x="700927" y="1087120"/>
                  </a:cubicBezTo>
                  <a:cubicBezTo>
                    <a:pt x="667139" y="1092200"/>
                    <a:pt x="633350" y="1101090"/>
                    <a:pt x="597782" y="1102360"/>
                  </a:cubicBezTo>
                  <a:lnTo>
                    <a:pt x="588890" y="1102360"/>
                  </a:lnTo>
                  <a:cubicBezTo>
                    <a:pt x="551545" y="1107440"/>
                    <a:pt x="515977" y="1112520"/>
                    <a:pt x="478632" y="1117600"/>
                  </a:cubicBezTo>
                  <a:cubicBezTo>
                    <a:pt x="473297" y="1118870"/>
                    <a:pt x="469740" y="1120140"/>
                    <a:pt x="464405" y="1120140"/>
                  </a:cubicBezTo>
                  <a:cubicBezTo>
                    <a:pt x="441286" y="1122680"/>
                    <a:pt x="418167" y="1123950"/>
                    <a:pt x="396827" y="1126490"/>
                  </a:cubicBezTo>
                  <a:cubicBezTo>
                    <a:pt x="373708" y="1130300"/>
                    <a:pt x="348811" y="1132840"/>
                    <a:pt x="325692" y="1139190"/>
                  </a:cubicBezTo>
                  <a:cubicBezTo>
                    <a:pt x="307909" y="1143000"/>
                    <a:pt x="284790" y="1141730"/>
                    <a:pt x="277676" y="1154430"/>
                  </a:cubicBezTo>
                  <a:cubicBezTo>
                    <a:pt x="270563" y="1154430"/>
                    <a:pt x="263449" y="1153160"/>
                    <a:pt x="259893" y="1154430"/>
                  </a:cubicBezTo>
                  <a:cubicBezTo>
                    <a:pt x="233217" y="1162050"/>
                    <a:pt x="206542" y="1169670"/>
                    <a:pt x="181645" y="1178560"/>
                  </a:cubicBezTo>
                  <a:cubicBezTo>
                    <a:pt x="172753" y="1183640"/>
                    <a:pt x="165639" y="1186180"/>
                    <a:pt x="162083" y="1191260"/>
                  </a:cubicBezTo>
                  <a:cubicBezTo>
                    <a:pt x="160304" y="1195070"/>
                    <a:pt x="165639" y="1201420"/>
                    <a:pt x="167418" y="1203960"/>
                  </a:cubicBezTo>
                  <a:cubicBezTo>
                    <a:pt x="163861" y="1205230"/>
                    <a:pt x="156748" y="1206500"/>
                    <a:pt x="156748" y="1207770"/>
                  </a:cubicBezTo>
                  <a:cubicBezTo>
                    <a:pt x="156748" y="1215390"/>
                    <a:pt x="156748" y="1223010"/>
                    <a:pt x="160304" y="1229360"/>
                  </a:cubicBezTo>
                  <a:cubicBezTo>
                    <a:pt x="165639" y="1238250"/>
                    <a:pt x="181645" y="1245870"/>
                    <a:pt x="163861" y="1257300"/>
                  </a:cubicBezTo>
                  <a:cubicBezTo>
                    <a:pt x="160304" y="1258570"/>
                    <a:pt x="163861" y="1264920"/>
                    <a:pt x="163861" y="1270000"/>
                  </a:cubicBezTo>
                  <a:cubicBezTo>
                    <a:pt x="169196" y="1268730"/>
                    <a:pt x="172753" y="1268730"/>
                    <a:pt x="178088" y="1268730"/>
                  </a:cubicBezTo>
                  <a:cubicBezTo>
                    <a:pt x="160304" y="1290320"/>
                    <a:pt x="160304" y="1297940"/>
                    <a:pt x="178088" y="1301750"/>
                  </a:cubicBezTo>
                  <a:cubicBezTo>
                    <a:pt x="178088" y="1309370"/>
                    <a:pt x="174531" y="1316990"/>
                    <a:pt x="178088" y="1322070"/>
                  </a:cubicBezTo>
                  <a:cubicBezTo>
                    <a:pt x="188758" y="1334770"/>
                    <a:pt x="202985" y="1347470"/>
                    <a:pt x="215434" y="1358900"/>
                  </a:cubicBezTo>
                  <a:cubicBezTo>
                    <a:pt x="213655" y="1360170"/>
                    <a:pt x="210099" y="1361440"/>
                    <a:pt x="208320" y="1361440"/>
                  </a:cubicBezTo>
                  <a:cubicBezTo>
                    <a:pt x="215434" y="1367790"/>
                    <a:pt x="222547" y="1374140"/>
                    <a:pt x="227882" y="1377950"/>
                  </a:cubicBezTo>
                  <a:cubicBezTo>
                    <a:pt x="220769" y="1385570"/>
                    <a:pt x="215434" y="1391920"/>
                    <a:pt x="208320" y="1398270"/>
                  </a:cubicBezTo>
                  <a:cubicBezTo>
                    <a:pt x="217212" y="1400810"/>
                    <a:pt x="222547" y="1402080"/>
                    <a:pt x="229661" y="1403350"/>
                  </a:cubicBezTo>
                  <a:cubicBezTo>
                    <a:pt x="217212" y="1405890"/>
                    <a:pt x="206542" y="1408430"/>
                    <a:pt x="190536" y="1413510"/>
                  </a:cubicBezTo>
                  <a:cubicBezTo>
                    <a:pt x="220769" y="1418590"/>
                    <a:pt x="222547" y="1433830"/>
                    <a:pt x="226104" y="1449070"/>
                  </a:cubicBezTo>
                  <a:cubicBezTo>
                    <a:pt x="226104" y="1450340"/>
                    <a:pt x="234996" y="1451610"/>
                    <a:pt x="240331" y="1452880"/>
                  </a:cubicBezTo>
                  <a:cubicBezTo>
                    <a:pt x="240331" y="1455420"/>
                    <a:pt x="236774" y="1459230"/>
                    <a:pt x="238552" y="1461770"/>
                  </a:cubicBezTo>
                  <a:cubicBezTo>
                    <a:pt x="245666" y="1468120"/>
                    <a:pt x="258114" y="1471930"/>
                    <a:pt x="259893" y="1479550"/>
                  </a:cubicBezTo>
                  <a:cubicBezTo>
                    <a:pt x="270563" y="1501140"/>
                    <a:pt x="290125" y="1497330"/>
                    <a:pt x="311465" y="1492250"/>
                  </a:cubicBezTo>
                  <a:lnTo>
                    <a:pt x="322136" y="1503680"/>
                  </a:lnTo>
                  <a:cubicBezTo>
                    <a:pt x="325692" y="1502410"/>
                    <a:pt x="329249" y="1499870"/>
                    <a:pt x="331027" y="1498600"/>
                  </a:cubicBezTo>
                  <a:cubicBezTo>
                    <a:pt x="332806" y="1506220"/>
                    <a:pt x="350589" y="1515110"/>
                    <a:pt x="355924" y="1510030"/>
                  </a:cubicBezTo>
                  <a:cubicBezTo>
                    <a:pt x="368373" y="1497330"/>
                    <a:pt x="382600" y="1504950"/>
                    <a:pt x="396827" y="1506220"/>
                  </a:cubicBezTo>
                  <a:cubicBezTo>
                    <a:pt x="403940" y="1507490"/>
                    <a:pt x="414611" y="1508760"/>
                    <a:pt x="418167" y="1506220"/>
                  </a:cubicBezTo>
                  <a:cubicBezTo>
                    <a:pt x="427059" y="1499870"/>
                    <a:pt x="453735" y="1506220"/>
                    <a:pt x="446621" y="1488440"/>
                  </a:cubicBezTo>
                  <a:cubicBezTo>
                    <a:pt x="444843" y="1484630"/>
                    <a:pt x="437729" y="1480820"/>
                    <a:pt x="430616" y="1477010"/>
                  </a:cubicBezTo>
                  <a:lnTo>
                    <a:pt x="482188" y="1477010"/>
                  </a:lnTo>
                  <a:cubicBezTo>
                    <a:pt x="483967" y="1480820"/>
                    <a:pt x="483967" y="1485900"/>
                    <a:pt x="485745" y="1489710"/>
                  </a:cubicBezTo>
                  <a:cubicBezTo>
                    <a:pt x="476853" y="1490980"/>
                    <a:pt x="467962" y="1492250"/>
                    <a:pt x="459070" y="1494790"/>
                  </a:cubicBezTo>
                  <a:cubicBezTo>
                    <a:pt x="459070" y="1496060"/>
                    <a:pt x="460848" y="1497330"/>
                    <a:pt x="460848" y="1499870"/>
                  </a:cubicBezTo>
                  <a:cubicBezTo>
                    <a:pt x="464405" y="1499870"/>
                    <a:pt x="469740" y="1498600"/>
                    <a:pt x="473297" y="1498600"/>
                  </a:cubicBezTo>
                  <a:cubicBezTo>
                    <a:pt x="487524" y="1502410"/>
                    <a:pt x="507086" y="1492250"/>
                    <a:pt x="519534" y="1504950"/>
                  </a:cubicBezTo>
                  <a:cubicBezTo>
                    <a:pt x="542653" y="1527810"/>
                    <a:pt x="583555" y="1534160"/>
                    <a:pt x="620901" y="1521460"/>
                  </a:cubicBezTo>
                  <a:cubicBezTo>
                    <a:pt x="624458" y="1520190"/>
                    <a:pt x="631571" y="1524000"/>
                    <a:pt x="636906" y="1525270"/>
                  </a:cubicBezTo>
                  <a:cubicBezTo>
                    <a:pt x="638685" y="1525270"/>
                    <a:pt x="638685" y="1525270"/>
                    <a:pt x="640463" y="1526540"/>
                  </a:cubicBezTo>
                  <a:cubicBezTo>
                    <a:pt x="642241" y="1524000"/>
                    <a:pt x="642241" y="1521460"/>
                    <a:pt x="642241" y="1522730"/>
                  </a:cubicBezTo>
                  <a:cubicBezTo>
                    <a:pt x="654690" y="1522730"/>
                    <a:pt x="667139" y="1525270"/>
                    <a:pt x="679587" y="1524000"/>
                  </a:cubicBezTo>
                  <a:cubicBezTo>
                    <a:pt x="699149" y="1522730"/>
                    <a:pt x="718711" y="1517650"/>
                    <a:pt x="738273" y="1516380"/>
                  </a:cubicBezTo>
                  <a:cubicBezTo>
                    <a:pt x="768505" y="1513840"/>
                    <a:pt x="798738" y="1513840"/>
                    <a:pt x="828970" y="1508760"/>
                  </a:cubicBezTo>
                  <a:cubicBezTo>
                    <a:pt x="841418" y="1506220"/>
                    <a:pt x="850310" y="1507490"/>
                    <a:pt x="859202" y="1510030"/>
                  </a:cubicBezTo>
                  <a:cubicBezTo>
                    <a:pt x="804073" y="1526540"/>
                    <a:pt x="748943" y="1543050"/>
                    <a:pt x="693814" y="1558290"/>
                  </a:cubicBezTo>
                  <a:cubicBezTo>
                    <a:pt x="693814" y="1559560"/>
                    <a:pt x="695592" y="1560830"/>
                    <a:pt x="695592" y="1562100"/>
                  </a:cubicBezTo>
                  <a:cubicBezTo>
                    <a:pt x="699149" y="1562100"/>
                    <a:pt x="702706" y="1563370"/>
                    <a:pt x="709819" y="1564640"/>
                  </a:cubicBezTo>
                  <a:cubicBezTo>
                    <a:pt x="697371" y="1568450"/>
                    <a:pt x="692036" y="1569720"/>
                    <a:pt x="683144" y="1572260"/>
                  </a:cubicBezTo>
                  <a:cubicBezTo>
                    <a:pt x="699149" y="1579880"/>
                    <a:pt x="677809" y="1588770"/>
                    <a:pt x="686701" y="1598930"/>
                  </a:cubicBezTo>
                  <a:cubicBezTo>
                    <a:pt x="693814" y="1609090"/>
                    <a:pt x="688479" y="1624330"/>
                    <a:pt x="720490" y="1620520"/>
                  </a:cubicBezTo>
                  <a:cubicBezTo>
                    <a:pt x="688479" y="1631950"/>
                    <a:pt x="686701" y="1648460"/>
                    <a:pt x="708041" y="1666240"/>
                  </a:cubicBezTo>
                  <a:cubicBezTo>
                    <a:pt x="711598" y="1668780"/>
                    <a:pt x="713376" y="1673860"/>
                    <a:pt x="711598" y="1676400"/>
                  </a:cubicBezTo>
                  <a:cubicBezTo>
                    <a:pt x="708041" y="1685290"/>
                    <a:pt x="702706" y="1692910"/>
                    <a:pt x="699149" y="1699260"/>
                  </a:cubicBezTo>
                  <a:cubicBezTo>
                    <a:pt x="686701" y="1699260"/>
                    <a:pt x="679587" y="1697990"/>
                    <a:pt x="672474" y="1697990"/>
                  </a:cubicBezTo>
                  <a:cubicBezTo>
                    <a:pt x="654690" y="1699260"/>
                    <a:pt x="636906" y="1701800"/>
                    <a:pt x="619123" y="1704340"/>
                  </a:cubicBezTo>
                  <a:cubicBezTo>
                    <a:pt x="562215" y="1711960"/>
                    <a:pt x="503529" y="1719580"/>
                    <a:pt x="446621" y="1727200"/>
                  </a:cubicBezTo>
                  <a:cubicBezTo>
                    <a:pt x="398605" y="1733550"/>
                    <a:pt x="352368" y="1746250"/>
                    <a:pt x="304352" y="1748790"/>
                  </a:cubicBezTo>
                  <a:cubicBezTo>
                    <a:pt x="270563" y="1750060"/>
                    <a:pt x="240331" y="1762760"/>
                    <a:pt x="208320" y="1764030"/>
                  </a:cubicBezTo>
                  <a:cubicBezTo>
                    <a:pt x="186980" y="1765300"/>
                    <a:pt x="165639" y="1771650"/>
                    <a:pt x="146077" y="1778000"/>
                  </a:cubicBezTo>
                  <a:cubicBezTo>
                    <a:pt x="135407" y="1780540"/>
                    <a:pt x="126515" y="1786890"/>
                    <a:pt x="117623" y="1790700"/>
                  </a:cubicBezTo>
                  <a:cubicBezTo>
                    <a:pt x="115845" y="1790700"/>
                    <a:pt x="110510" y="1789430"/>
                    <a:pt x="108732" y="1790700"/>
                  </a:cubicBezTo>
                  <a:cubicBezTo>
                    <a:pt x="94505" y="1795780"/>
                    <a:pt x="82056" y="1800860"/>
                    <a:pt x="67829" y="1804670"/>
                  </a:cubicBezTo>
                  <a:cubicBezTo>
                    <a:pt x="57159" y="1808480"/>
                    <a:pt x="48267" y="1812290"/>
                    <a:pt x="37597" y="1816100"/>
                  </a:cubicBezTo>
                  <a:cubicBezTo>
                    <a:pt x="37597" y="1817370"/>
                    <a:pt x="39375" y="1818640"/>
                    <a:pt x="39375" y="1819910"/>
                  </a:cubicBezTo>
                  <a:cubicBezTo>
                    <a:pt x="35819" y="1819910"/>
                    <a:pt x="30484" y="1818640"/>
                    <a:pt x="25148" y="1817370"/>
                  </a:cubicBezTo>
                  <a:cubicBezTo>
                    <a:pt x="26927" y="1824990"/>
                    <a:pt x="28705" y="1830070"/>
                    <a:pt x="30484" y="1836420"/>
                  </a:cubicBezTo>
                  <a:cubicBezTo>
                    <a:pt x="28705" y="1836420"/>
                    <a:pt x="28705" y="1836420"/>
                    <a:pt x="26927" y="1837690"/>
                  </a:cubicBezTo>
                  <a:cubicBezTo>
                    <a:pt x="25148" y="1835150"/>
                    <a:pt x="23370" y="1832610"/>
                    <a:pt x="21592" y="1831340"/>
                  </a:cubicBezTo>
                  <a:cubicBezTo>
                    <a:pt x="7620" y="1844040"/>
                    <a:pt x="0" y="1855470"/>
                    <a:pt x="19813" y="1863090"/>
                  </a:cubicBezTo>
                  <a:cubicBezTo>
                    <a:pt x="18035" y="1869440"/>
                    <a:pt x="18035" y="1874520"/>
                    <a:pt x="18035" y="1878330"/>
                  </a:cubicBezTo>
                  <a:lnTo>
                    <a:pt x="23370" y="1905000"/>
                  </a:lnTo>
                  <a:cubicBezTo>
                    <a:pt x="25148" y="1916430"/>
                    <a:pt x="21592" y="1927860"/>
                    <a:pt x="41154" y="1931670"/>
                  </a:cubicBezTo>
                  <a:cubicBezTo>
                    <a:pt x="35819" y="1938020"/>
                    <a:pt x="35819" y="1967230"/>
                    <a:pt x="42932" y="1968500"/>
                  </a:cubicBezTo>
                  <a:cubicBezTo>
                    <a:pt x="55381" y="1972310"/>
                    <a:pt x="58937" y="1983740"/>
                    <a:pt x="69608" y="1988820"/>
                  </a:cubicBezTo>
                  <a:cubicBezTo>
                    <a:pt x="71386" y="1990090"/>
                    <a:pt x="73164" y="1992630"/>
                    <a:pt x="73164" y="1992630"/>
                  </a:cubicBezTo>
                  <a:cubicBezTo>
                    <a:pt x="58937" y="2004060"/>
                    <a:pt x="80278" y="1998980"/>
                    <a:pt x="83835" y="2004060"/>
                  </a:cubicBezTo>
                  <a:cubicBezTo>
                    <a:pt x="80278" y="2010410"/>
                    <a:pt x="73164" y="2016760"/>
                    <a:pt x="71386" y="2024380"/>
                  </a:cubicBezTo>
                  <a:cubicBezTo>
                    <a:pt x="69608" y="2032000"/>
                    <a:pt x="71386" y="2038350"/>
                    <a:pt x="87391" y="2034540"/>
                  </a:cubicBezTo>
                  <a:cubicBezTo>
                    <a:pt x="85613" y="2045970"/>
                    <a:pt x="83835" y="2056130"/>
                    <a:pt x="82056" y="2067560"/>
                  </a:cubicBezTo>
                  <a:cubicBezTo>
                    <a:pt x="83835" y="2067560"/>
                    <a:pt x="85613" y="2066290"/>
                    <a:pt x="85613" y="2066290"/>
                  </a:cubicBezTo>
                  <a:cubicBezTo>
                    <a:pt x="90948" y="2075180"/>
                    <a:pt x="94505" y="2082800"/>
                    <a:pt x="99840" y="2090420"/>
                  </a:cubicBezTo>
                  <a:cubicBezTo>
                    <a:pt x="108732" y="2090420"/>
                    <a:pt x="117623" y="2091690"/>
                    <a:pt x="128294" y="2092960"/>
                  </a:cubicBezTo>
                  <a:lnTo>
                    <a:pt x="128294" y="2096770"/>
                  </a:lnTo>
                  <a:cubicBezTo>
                    <a:pt x="122959" y="2098040"/>
                    <a:pt x="117623" y="2099310"/>
                    <a:pt x="112288" y="2100580"/>
                  </a:cubicBezTo>
                  <a:cubicBezTo>
                    <a:pt x="114067" y="2101850"/>
                    <a:pt x="117623" y="2101850"/>
                    <a:pt x="117623" y="2101850"/>
                  </a:cubicBezTo>
                  <a:cubicBezTo>
                    <a:pt x="119402" y="2120900"/>
                    <a:pt x="142521" y="2118360"/>
                    <a:pt x="158526" y="2123440"/>
                  </a:cubicBezTo>
                  <a:cubicBezTo>
                    <a:pt x="165639" y="2125980"/>
                    <a:pt x="174531" y="2127250"/>
                    <a:pt x="179866" y="2125980"/>
                  </a:cubicBezTo>
                  <a:cubicBezTo>
                    <a:pt x="190536" y="2122170"/>
                    <a:pt x="197650" y="2123440"/>
                    <a:pt x="197650" y="2131060"/>
                  </a:cubicBezTo>
                  <a:cubicBezTo>
                    <a:pt x="197650" y="2134870"/>
                    <a:pt x="194093" y="2139950"/>
                    <a:pt x="192315" y="2142490"/>
                  </a:cubicBezTo>
                  <a:cubicBezTo>
                    <a:pt x="204763" y="2142490"/>
                    <a:pt x="224325" y="2146300"/>
                    <a:pt x="234996" y="2141220"/>
                  </a:cubicBezTo>
                  <a:cubicBezTo>
                    <a:pt x="259893" y="2129790"/>
                    <a:pt x="283012" y="2139950"/>
                    <a:pt x="306130" y="2136140"/>
                  </a:cubicBezTo>
                  <a:cubicBezTo>
                    <a:pt x="318579" y="2133600"/>
                    <a:pt x="329249" y="2133600"/>
                    <a:pt x="347033" y="2131060"/>
                  </a:cubicBezTo>
                  <a:cubicBezTo>
                    <a:pt x="355924" y="2136140"/>
                    <a:pt x="364816" y="2134870"/>
                    <a:pt x="366595" y="2128520"/>
                  </a:cubicBezTo>
                  <a:cubicBezTo>
                    <a:pt x="380822" y="2128520"/>
                    <a:pt x="393270" y="2128520"/>
                    <a:pt x="405719" y="2127250"/>
                  </a:cubicBezTo>
                  <a:cubicBezTo>
                    <a:pt x="425281" y="2124710"/>
                    <a:pt x="443064" y="2120900"/>
                    <a:pt x="462626" y="2119630"/>
                  </a:cubicBezTo>
                  <a:cubicBezTo>
                    <a:pt x="475075" y="2118360"/>
                    <a:pt x="489302" y="2120900"/>
                    <a:pt x="503529" y="2119630"/>
                  </a:cubicBezTo>
                  <a:cubicBezTo>
                    <a:pt x="510642" y="2118360"/>
                    <a:pt x="515977" y="2110740"/>
                    <a:pt x="523091" y="2106930"/>
                  </a:cubicBezTo>
                  <a:cubicBezTo>
                    <a:pt x="530204" y="2119630"/>
                    <a:pt x="544431" y="2120900"/>
                    <a:pt x="567550" y="2112010"/>
                  </a:cubicBezTo>
                  <a:cubicBezTo>
                    <a:pt x="558658" y="2106930"/>
                    <a:pt x="547988" y="2103120"/>
                    <a:pt x="539096" y="2099310"/>
                  </a:cubicBezTo>
                  <a:cubicBezTo>
                    <a:pt x="547988" y="2096770"/>
                    <a:pt x="555101" y="2092960"/>
                    <a:pt x="562215" y="2091690"/>
                  </a:cubicBezTo>
                  <a:cubicBezTo>
                    <a:pt x="569328" y="2091690"/>
                    <a:pt x="574664" y="2092960"/>
                    <a:pt x="579999" y="2092960"/>
                  </a:cubicBezTo>
                  <a:cubicBezTo>
                    <a:pt x="585334" y="2092960"/>
                    <a:pt x="590669" y="2092960"/>
                    <a:pt x="596004" y="2091690"/>
                  </a:cubicBezTo>
                  <a:cubicBezTo>
                    <a:pt x="601339" y="2090420"/>
                    <a:pt x="604896" y="2089150"/>
                    <a:pt x="608452" y="2086610"/>
                  </a:cubicBezTo>
                  <a:cubicBezTo>
                    <a:pt x="608452" y="2090420"/>
                    <a:pt x="610231" y="2095500"/>
                    <a:pt x="610231" y="2099310"/>
                  </a:cubicBezTo>
                  <a:cubicBezTo>
                    <a:pt x="610231" y="2103120"/>
                    <a:pt x="606674" y="2106930"/>
                    <a:pt x="604896" y="2110740"/>
                  </a:cubicBezTo>
                  <a:cubicBezTo>
                    <a:pt x="610231" y="2110740"/>
                    <a:pt x="615566" y="2110740"/>
                    <a:pt x="622679" y="2109470"/>
                  </a:cubicBezTo>
                  <a:cubicBezTo>
                    <a:pt x="629793" y="2117090"/>
                    <a:pt x="610231" y="2133600"/>
                    <a:pt x="636906" y="2134870"/>
                  </a:cubicBezTo>
                  <a:cubicBezTo>
                    <a:pt x="635128" y="2139950"/>
                    <a:pt x="633350" y="2143760"/>
                    <a:pt x="631571" y="2148840"/>
                  </a:cubicBezTo>
                  <a:cubicBezTo>
                    <a:pt x="642241" y="2148840"/>
                    <a:pt x="652912" y="2150110"/>
                    <a:pt x="668917" y="2151380"/>
                  </a:cubicBezTo>
                  <a:cubicBezTo>
                    <a:pt x="661803" y="2157730"/>
                    <a:pt x="656468" y="2162810"/>
                    <a:pt x="649355" y="2167890"/>
                  </a:cubicBezTo>
                  <a:cubicBezTo>
                    <a:pt x="654690" y="2166620"/>
                    <a:pt x="660025" y="2166620"/>
                    <a:pt x="670695" y="2165350"/>
                  </a:cubicBezTo>
                  <a:cubicBezTo>
                    <a:pt x="647577" y="2180590"/>
                    <a:pt x="672474" y="2181860"/>
                    <a:pt x="681365" y="2190750"/>
                  </a:cubicBezTo>
                  <a:cubicBezTo>
                    <a:pt x="686701" y="2180590"/>
                    <a:pt x="690257" y="2174240"/>
                    <a:pt x="692036" y="2169160"/>
                  </a:cubicBezTo>
                  <a:cubicBezTo>
                    <a:pt x="700927" y="2175510"/>
                    <a:pt x="711598" y="2183130"/>
                    <a:pt x="722268" y="2192020"/>
                  </a:cubicBezTo>
                  <a:cubicBezTo>
                    <a:pt x="724046" y="2192020"/>
                    <a:pt x="727603" y="2189480"/>
                    <a:pt x="729381" y="2190750"/>
                  </a:cubicBezTo>
                  <a:cubicBezTo>
                    <a:pt x="748943" y="2197100"/>
                    <a:pt x="757835" y="2190750"/>
                    <a:pt x="764949" y="2178050"/>
                  </a:cubicBezTo>
                  <a:cubicBezTo>
                    <a:pt x="766727" y="2175510"/>
                    <a:pt x="775619" y="2174240"/>
                    <a:pt x="777397" y="2172970"/>
                  </a:cubicBezTo>
                  <a:cubicBezTo>
                    <a:pt x="773841" y="2180590"/>
                    <a:pt x="768505" y="2188210"/>
                    <a:pt x="763170" y="2197100"/>
                  </a:cubicBezTo>
                  <a:cubicBezTo>
                    <a:pt x="741830" y="2199640"/>
                    <a:pt x="716933" y="2203450"/>
                    <a:pt x="692036" y="2207260"/>
                  </a:cubicBezTo>
                  <a:cubicBezTo>
                    <a:pt x="668917" y="2211070"/>
                    <a:pt x="645798" y="2217420"/>
                    <a:pt x="620901" y="2219960"/>
                  </a:cubicBezTo>
                  <a:cubicBezTo>
                    <a:pt x="587112" y="2223770"/>
                    <a:pt x="553323" y="2226310"/>
                    <a:pt x="517756" y="2230120"/>
                  </a:cubicBezTo>
                  <a:cubicBezTo>
                    <a:pt x="476853" y="2235200"/>
                    <a:pt x="435951" y="2240280"/>
                    <a:pt x="395049" y="2246630"/>
                  </a:cubicBezTo>
                  <a:cubicBezTo>
                    <a:pt x="361260" y="2251710"/>
                    <a:pt x="329249" y="2259330"/>
                    <a:pt x="295460" y="2264410"/>
                  </a:cubicBezTo>
                  <a:cubicBezTo>
                    <a:pt x="272341" y="2268220"/>
                    <a:pt x="249223" y="2269490"/>
                    <a:pt x="227882" y="2275840"/>
                  </a:cubicBezTo>
                  <a:cubicBezTo>
                    <a:pt x="206542" y="2282190"/>
                    <a:pt x="176310" y="2280920"/>
                    <a:pt x="169196" y="2302510"/>
                  </a:cubicBezTo>
                  <a:cubicBezTo>
                    <a:pt x="156748" y="2297430"/>
                    <a:pt x="147856" y="2299970"/>
                    <a:pt x="146077" y="2308860"/>
                  </a:cubicBezTo>
                  <a:cubicBezTo>
                    <a:pt x="146077" y="2311400"/>
                    <a:pt x="144299" y="2313940"/>
                    <a:pt x="140742" y="2313940"/>
                  </a:cubicBezTo>
                  <a:cubicBezTo>
                    <a:pt x="121180" y="2317750"/>
                    <a:pt x="126515" y="2325370"/>
                    <a:pt x="135407" y="2332990"/>
                  </a:cubicBezTo>
                  <a:cubicBezTo>
                    <a:pt x="146077" y="2341880"/>
                    <a:pt x="146077" y="2350770"/>
                    <a:pt x="144299" y="2360930"/>
                  </a:cubicBezTo>
                  <a:cubicBezTo>
                    <a:pt x="140742" y="2374900"/>
                    <a:pt x="137185" y="2390140"/>
                    <a:pt x="133629" y="2404110"/>
                  </a:cubicBezTo>
                  <a:cubicBezTo>
                    <a:pt x="133629" y="2407920"/>
                    <a:pt x="138964" y="2411730"/>
                    <a:pt x="142521" y="2415540"/>
                  </a:cubicBezTo>
                  <a:lnTo>
                    <a:pt x="147856" y="2423160"/>
                  </a:lnTo>
                  <a:lnTo>
                    <a:pt x="147856" y="2444750"/>
                  </a:lnTo>
                  <a:cubicBezTo>
                    <a:pt x="154969" y="2444750"/>
                    <a:pt x="163861" y="2443480"/>
                    <a:pt x="172753" y="2443480"/>
                  </a:cubicBezTo>
                  <a:cubicBezTo>
                    <a:pt x="172753" y="2443480"/>
                    <a:pt x="172753" y="2444750"/>
                    <a:pt x="174531" y="2444750"/>
                  </a:cubicBezTo>
                  <a:cubicBezTo>
                    <a:pt x="169196" y="2446020"/>
                    <a:pt x="165639" y="2447290"/>
                    <a:pt x="160304" y="2449830"/>
                  </a:cubicBezTo>
                  <a:cubicBezTo>
                    <a:pt x="170974" y="2458720"/>
                    <a:pt x="151412" y="2481580"/>
                    <a:pt x="194093" y="2476500"/>
                  </a:cubicBezTo>
                  <a:cubicBezTo>
                    <a:pt x="181645" y="2484120"/>
                    <a:pt x="174531" y="2489200"/>
                    <a:pt x="169196" y="2491740"/>
                  </a:cubicBezTo>
                  <a:cubicBezTo>
                    <a:pt x="172753" y="2498090"/>
                    <a:pt x="176310" y="2501900"/>
                    <a:pt x="178088" y="2505710"/>
                  </a:cubicBezTo>
                  <a:cubicBezTo>
                    <a:pt x="170974" y="2509520"/>
                    <a:pt x="165639" y="2513330"/>
                    <a:pt x="160304" y="2515870"/>
                  </a:cubicBezTo>
                  <a:cubicBezTo>
                    <a:pt x="167418" y="2520950"/>
                    <a:pt x="174531" y="2524760"/>
                    <a:pt x="178088" y="2528570"/>
                  </a:cubicBezTo>
                  <a:cubicBezTo>
                    <a:pt x="185201" y="2523490"/>
                    <a:pt x="192315" y="2518410"/>
                    <a:pt x="199428" y="2518410"/>
                  </a:cubicBezTo>
                  <a:cubicBezTo>
                    <a:pt x="206542" y="2518410"/>
                    <a:pt x="215434" y="2527300"/>
                    <a:pt x="224325" y="2532380"/>
                  </a:cubicBezTo>
                  <a:cubicBezTo>
                    <a:pt x="224325" y="2533650"/>
                    <a:pt x="218990" y="2534920"/>
                    <a:pt x="217212" y="2534920"/>
                  </a:cubicBezTo>
                  <a:cubicBezTo>
                    <a:pt x="204763" y="2524760"/>
                    <a:pt x="192315" y="2523490"/>
                    <a:pt x="179866" y="2534920"/>
                  </a:cubicBezTo>
                  <a:cubicBezTo>
                    <a:pt x="179866" y="2534920"/>
                    <a:pt x="178088" y="2534920"/>
                    <a:pt x="178088" y="2533650"/>
                  </a:cubicBezTo>
                  <a:cubicBezTo>
                    <a:pt x="178088" y="2532380"/>
                    <a:pt x="178088" y="2532380"/>
                    <a:pt x="176310" y="2531110"/>
                  </a:cubicBezTo>
                  <a:cubicBezTo>
                    <a:pt x="169196" y="2536190"/>
                    <a:pt x="170974" y="2540000"/>
                    <a:pt x="179866" y="2543810"/>
                  </a:cubicBezTo>
                  <a:cubicBezTo>
                    <a:pt x="192315" y="2548890"/>
                    <a:pt x="190536" y="2552700"/>
                    <a:pt x="183423" y="2559050"/>
                  </a:cubicBezTo>
                  <a:cubicBezTo>
                    <a:pt x="186980" y="2560320"/>
                    <a:pt x="192315" y="2562860"/>
                    <a:pt x="192315" y="2564130"/>
                  </a:cubicBezTo>
                  <a:cubicBezTo>
                    <a:pt x="192315" y="2570480"/>
                    <a:pt x="210099" y="2574290"/>
                    <a:pt x="195872" y="2581910"/>
                  </a:cubicBezTo>
                  <a:cubicBezTo>
                    <a:pt x="202985" y="2588260"/>
                    <a:pt x="206542" y="2594610"/>
                    <a:pt x="222547" y="2597150"/>
                  </a:cubicBezTo>
                  <a:cubicBezTo>
                    <a:pt x="236774" y="2599690"/>
                    <a:pt x="240331" y="2594610"/>
                    <a:pt x="249223" y="2593340"/>
                  </a:cubicBezTo>
                  <a:cubicBezTo>
                    <a:pt x="258114" y="2592070"/>
                    <a:pt x="268785" y="2595880"/>
                    <a:pt x="277676" y="2597150"/>
                  </a:cubicBezTo>
                  <a:cubicBezTo>
                    <a:pt x="281233" y="2597150"/>
                    <a:pt x="284790" y="2593340"/>
                    <a:pt x="284790" y="2592070"/>
                  </a:cubicBezTo>
                  <a:cubicBezTo>
                    <a:pt x="297238" y="2593340"/>
                    <a:pt x="309687" y="2595880"/>
                    <a:pt x="320357" y="2594610"/>
                  </a:cubicBezTo>
                  <a:cubicBezTo>
                    <a:pt x="336362" y="2593340"/>
                    <a:pt x="345254" y="2597150"/>
                    <a:pt x="347033" y="2607310"/>
                  </a:cubicBezTo>
                  <a:cubicBezTo>
                    <a:pt x="348811" y="2618740"/>
                    <a:pt x="357703" y="2620010"/>
                    <a:pt x="370151" y="2618740"/>
                  </a:cubicBezTo>
                  <a:cubicBezTo>
                    <a:pt x="380822" y="2617470"/>
                    <a:pt x="389713" y="2614930"/>
                    <a:pt x="400384" y="2613660"/>
                  </a:cubicBezTo>
                  <a:cubicBezTo>
                    <a:pt x="395049" y="2609850"/>
                    <a:pt x="387935" y="2606040"/>
                    <a:pt x="379043" y="2600960"/>
                  </a:cubicBezTo>
                  <a:cubicBezTo>
                    <a:pt x="387935" y="2599690"/>
                    <a:pt x="396827" y="2597150"/>
                    <a:pt x="403940" y="2597150"/>
                  </a:cubicBezTo>
                  <a:cubicBezTo>
                    <a:pt x="418167" y="2595880"/>
                    <a:pt x="430616" y="2594610"/>
                    <a:pt x="444843" y="2594610"/>
                  </a:cubicBezTo>
                  <a:cubicBezTo>
                    <a:pt x="450178" y="2594610"/>
                    <a:pt x="455513" y="2597150"/>
                    <a:pt x="460848" y="2600960"/>
                  </a:cubicBezTo>
                  <a:cubicBezTo>
                    <a:pt x="437729" y="2600960"/>
                    <a:pt x="416389" y="2600960"/>
                    <a:pt x="400384" y="2613660"/>
                  </a:cubicBezTo>
                  <a:cubicBezTo>
                    <a:pt x="405719" y="2614930"/>
                    <a:pt x="412832" y="2616200"/>
                    <a:pt x="418167" y="2616200"/>
                  </a:cubicBezTo>
                  <a:cubicBezTo>
                    <a:pt x="448400" y="2614930"/>
                    <a:pt x="480410" y="2613660"/>
                    <a:pt x="510642" y="2612390"/>
                  </a:cubicBezTo>
                  <a:cubicBezTo>
                    <a:pt x="540875" y="2611120"/>
                    <a:pt x="569328" y="2608580"/>
                    <a:pt x="601339" y="2607310"/>
                  </a:cubicBezTo>
                  <a:cubicBezTo>
                    <a:pt x="610231" y="2633980"/>
                    <a:pt x="619123" y="2659380"/>
                    <a:pt x="626236" y="2684780"/>
                  </a:cubicBezTo>
                  <a:cubicBezTo>
                    <a:pt x="622679" y="2686050"/>
                    <a:pt x="619123" y="2687320"/>
                    <a:pt x="615566" y="2687320"/>
                  </a:cubicBezTo>
                  <a:cubicBezTo>
                    <a:pt x="620901" y="2692400"/>
                    <a:pt x="628014" y="2697480"/>
                    <a:pt x="629793" y="2702560"/>
                  </a:cubicBezTo>
                  <a:cubicBezTo>
                    <a:pt x="631571" y="2710180"/>
                    <a:pt x="629793" y="2717800"/>
                    <a:pt x="629793" y="2722880"/>
                  </a:cubicBezTo>
                  <a:cubicBezTo>
                    <a:pt x="642241" y="2725420"/>
                    <a:pt x="649355" y="2726690"/>
                    <a:pt x="658247" y="2727960"/>
                  </a:cubicBezTo>
                  <a:cubicBezTo>
                    <a:pt x="656468" y="2727960"/>
                    <a:pt x="654690" y="2729230"/>
                    <a:pt x="651133" y="2729230"/>
                  </a:cubicBezTo>
                  <a:cubicBezTo>
                    <a:pt x="652912" y="2738120"/>
                    <a:pt x="656468" y="2748280"/>
                    <a:pt x="658247" y="2760980"/>
                  </a:cubicBezTo>
                  <a:lnTo>
                    <a:pt x="686701" y="2760980"/>
                  </a:lnTo>
                  <a:cubicBezTo>
                    <a:pt x="692036" y="2760980"/>
                    <a:pt x="697371" y="2763520"/>
                    <a:pt x="699149" y="2764790"/>
                  </a:cubicBezTo>
                  <a:cubicBezTo>
                    <a:pt x="706263" y="2780030"/>
                    <a:pt x="722268" y="2785110"/>
                    <a:pt x="743608" y="2781300"/>
                  </a:cubicBezTo>
                  <a:cubicBezTo>
                    <a:pt x="752500" y="2780030"/>
                    <a:pt x="763170" y="2780030"/>
                    <a:pt x="772062" y="2780030"/>
                  </a:cubicBezTo>
                  <a:lnTo>
                    <a:pt x="793402" y="2780030"/>
                  </a:lnTo>
                  <a:cubicBezTo>
                    <a:pt x="800516" y="2780030"/>
                    <a:pt x="807629" y="2778760"/>
                    <a:pt x="814743" y="2777490"/>
                  </a:cubicBezTo>
                  <a:cubicBezTo>
                    <a:pt x="816521" y="2773680"/>
                    <a:pt x="816521" y="2769870"/>
                    <a:pt x="818300" y="2764790"/>
                  </a:cubicBezTo>
                  <a:cubicBezTo>
                    <a:pt x="823635" y="2764790"/>
                    <a:pt x="827191" y="2763520"/>
                    <a:pt x="832527" y="2763520"/>
                  </a:cubicBezTo>
                  <a:cubicBezTo>
                    <a:pt x="866316" y="2760980"/>
                    <a:pt x="901883" y="2757170"/>
                    <a:pt x="937450" y="2754630"/>
                  </a:cubicBezTo>
                  <a:cubicBezTo>
                    <a:pt x="937450" y="2754630"/>
                    <a:pt x="939229" y="2757170"/>
                    <a:pt x="941007" y="2760980"/>
                  </a:cubicBezTo>
                  <a:cubicBezTo>
                    <a:pt x="935672" y="2762250"/>
                    <a:pt x="932115" y="2763520"/>
                    <a:pt x="928558" y="2764790"/>
                  </a:cubicBezTo>
                  <a:cubicBezTo>
                    <a:pt x="942785" y="2774950"/>
                    <a:pt x="962347" y="2776220"/>
                    <a:pt x="974796" y="2768600"/>
                  </a:cubicBezTo>
                  <a:cubicBezTo>
                    <a:pt x="967682" y="2764790"/>
                    <a:pt x="962347" y="2762250"/>
                    <a:pt x="953455" y="2758440"/>
                  </a:cubicBezTo>
                  <a:lnTo>
                    <a:pt x="958791" y="2754630"/>
                  </a:lnTo>
                  <a:lnTo>
                    <a:pt x="973017" y="2754630"/>
                  </a:lnTo>
                  <a:lnTo>
                    <a:pt x="973017" y="2753360"/>
                  </a:lnTo>
                  <a:cubicBezTo>
                    <a:pt x="980131" y="2754630"/>
                    <a:pt x="985466" y="2757170"/>
                    <a:pt x="992580" y="2753360"/>
                  </a:cubicBezTo>
                  <a:lnTo>
                    <a:pt x="999693" y="2753360"/>
                  </a:lnTo>
                  <a:lnTo>
                    <a:pt x="1061936" y="2755900"/>
                  </a:lnTo>
                  <a:cubicBezTo>
                    <a:pt x="1069049" y="2755900"/>
                    <a:pt x="1072606" y="2754630"/>
                    <a:pt x="1076163" y="2752090"/>
                  </a:cubicBezTo>
                  <a:cubicBezTo>
                    <a:pt x="1085055" y="2762250"/>
                    <a:pt x="1092168" y="2771140"/>
                    <a:pt x="1101060" y="2782570"/>
                  </a:cubicBezTo>
                  <a:cubicBezTo>
                    <a:pt x="1099281" y="2782570"/>
                    <a:pt x="1095725" y="2783840"/>
                    <a:pt x="1092168" y="2783840"/>
                  </a:cubicBezTo>
                  <a:cubicBezTo>
                    <a:pt x="1115287" y="2810510"/>
                    <a:pt x="1129514" y="2838450"/>
                    <a:pt x="1108173" y="2868930"/>
                  </a:cubicBezTo>
                  <a:cubicBezTo>
                    <a:pt x="1109952" y="2879090"/>
                    <a:pt x="1113508" y="2889250"/>
                    <a:pt x="1115287" y="2901950"/>
                  </a:cubicBezTo>
                  <a:lnTo>
                    <a:pt x="1133070" y="2901950"/>
                  </a:lnTo>
                  <a:cubicBezTo>
                    <a:pt x="1129514" y="2908300"/>
                    <a:pt x="1125957" y="2912110"/>
                    <a:pt x="1124179" y="2915920"/>
                  </a:cubicBezTo>
                  <a:cubicBezTo>
                    <a:pt x="1124179" y="2922270"/>
                    <a:pt x="1143741" y="2924810"/>
                    <a:pt x="1129514" y="2933700"/>
                  </a:cubicBezTo>
                  <a:lnTo>
                    <a:pt x="1133070" y="2938780"/>
                  </a:lnTo>
                  <a:cubicBezTo>
                    <a:pt x="1150854" y="2955290"/>
                    <a:pt x="1170416" y="2970530"/>
                    <a:pt x="1189978" y="2989580"/>
                  </a:cubicBezTo>
                  <a:cubicBezTo>
                    <a:pt x="1175751" y="2994660"/>
                    <a:pt x="1163303" y="2999740"/>
                    <a:pt x="1147297" y="3004820"/>
                  </a:cubicBezTo>
                  <a:cubicBezTo>
                    <a:pt x="1163303" y="3006090"/>
                    <a:pt x="1165081" y="3012440"/>
                    <a:pt x="1159746" y="3021330"/>
                  </a:cubicBezTo>
                  <a:cubicBezTo>
                    <a:pt x="1157967" y="3023870"/>
                    <a:pt x="1161524" y="3030220"/>
                    <a:pt x="1163303" y="3031490"/>
                  </a:cubicBezTo>
                  <a:cubicBezTo>
                    <a:pt x="1182865" y="3035300"/>
                    <a:pt x="1200648" y="3049270"/>
                    <a:pt x="1223767" y="3044190"/>
                  </a:cubicBezTo>
                  <a:cubicBezTo>
                    <a:pt x="1223767" y="3046730"/>
                    <a:pt x="1221989" y="3050540"/>
                    <a:pt x="1220210" y="3051810"/>
                  </a:cubicBezTo>
                  <a:cubicBezTo>
                    <a:pt x="1205983" y="3056890"/>
                    <a:pt x="1191757" y="3060700"/>
                    <a:pt x="1177529" y="3065780"/>
                  </a:cubicBezTo>
                  <a:lnTo>
                    <a:pt x="1198870" y="3073400"/>
                  </a:lnTo>
                  <a:cubicBezTo>
                    <a:pt x="1202427" y="3069590"/>
                    <a:pt x="1204205" y="3065780"/>
                    <a:pt x="1207762" y="3061970"/>
                  </a:cubicBezTo>
                  <a:cubicBezTo>
                    <a:pt x="1218432" y="3065780"/>
                    <a:pt x="1227324" y="3068320"/>
                    <a:pt x="1237994" y="3072130"/>
                  </a:cubicBezTo>
                  <a:cubicBezTo>
                    <a:pt x="1232659" y="3074670"/>
                    <a:pt x="1229102" y="3075940"/>
                    <a:pt x="1225545" y="3077210"/>
                  </a:cubicBezTo>
                  <a:cubicBezTo>
                    <a:pt x="1229102" y="3078480"/>
                    <a:pt x="1232659" y="3081020"/>
                    <a:pt x="1237994" y="3082290"/>
                  </a:cubicBezTo>
                  <a:cubicBezTo>
                    <a:pt x="1243329" y="3083560"/>
                    <a:pt x="1248664" y="3082290"/>
                    <a:pt x="1252221" y="3083560"/>
                  </a:cubicBezTo>
                  <a:cubicBezTo>
                    <a:pt x="1261113" y="3077210"/>
                    <a:pt x="1268226" y="3069590"/>
                    <a:pt x="1277118" y="3065780"/>
                  </a:cubicBezTo>
                  <a:cubicBezTo>
                    <a:pt x="1287788" y="3061970"/>
                    <a:pt x="1577662" y="3040380"/>
                    <a:pt x="1588332" y="3039110"/>
                  </a:cubicBezTo>
                  <a:cubicBezTo>
                    <a:pt x="1602559" y="3037840"/>
                    <a:pt x="1618564" y="3039110"/>
                    <a:pt x="1632791" y="3040380"/>
                  </a:cubicBezTo>
                  <a:lnTo>
                    <a:pt x="1595446" y="3051810"/>
                  </a:lnTo>
                  <a:lnTo>
                    <a:pt x="1600781" y="3059430"/>
                  </a:lnTo>
                  <a:cubicBezTo>
                    <a:pt x="1618564" y="3058160"/>
                    <a:pt x="1632791" y="3058160"/>
                    <a:pt x="1647018" y="3055620"/>
                  </a:cubicBezTo>
                  <a:cubicBezTo>
                    <a:pt x="1655910" y="3054350"/>
                    <a:pt x="1670137" y="3055620"/>
                    <a:pt x="1671915" y="3045460"/>
                  </a:cubicBezTo>
                  <a:cubicBezTo>
                    <a:pt x="1684364" y="3051810"/>
                    <a:pt x="1696813" y="3053080"/>
                    <a:pt x="1712818" y="3048000"/>
                  </a:cubicBezTo>
                  <a:cubicBezTo>
                    <a:pt x="1721709" y="3045460"/>
                    <a:pt x="1732380" y="3045460"/>
                    <a:pt x="1741272" y="3044190"/>
                  </a:cubicBezTo>
                  <a:cubicBezTo>
                    <a:pt x="1762612" y="3042920"/>
                    <a:pt x="1783952" y="3041650"/>
                    <a:pt x="1805293" y="3039110"/>
                  </a:cubicBezTo>
                  <a:lnTo>
                    <a:pt x="1826633" y="3039110"/>
                  </a:lnTo>
                  <a:cubicBezTo>
                    <a:pt x="1828411" y="3036570"/>
                    <a:pt x="1828411" y="3032760"/>
                    <a:pt x="1828411" y="3032760"/>
                  </a:cubicBezTo>
                  <a:cubicBezTo>
                    <a:pt x="1847974" y="3032760"/>
                    <a:pt x="1863979" y="3034030"/>
                    <a:pt x="1881762" y="3034030"/>
                  </a:cubicBezTo>
                  <a:cubicBezTo>
                    <a:pt x="1901324" y="3034030"/>
                    <a:pt x="1910216" y="3025140"/>
                    <a:pt x="1903103" y="3011170"/>
                  </a:cubicBezTo>
                  <a:cubicBezTo>
                    <a:pt x="1908438" y="3011170"/>
                    <a:pt x="1915551" y="3012440"/>
                    <a:pt x="1919108" y="3012440"/>
                  </a:cubicBezTo>
                  <a:cubicBezTo>
                    <a:pt x="1920886" y="3017520"/>
                    <a:pt x="1919108" y="3023870"/>
                    <a:pt x="1922665" y="3025140"/>
                  </a:cubicBezTo>
                  <a:cubicBezTo>
                    <a:pt x="1928000" y="3027680"/>
                    <a:pt x="1936892" y="3027680"/>
                    <a:pt x="1944005" y="3026410"/>
                  </a:cubicBezTo>
                  <a:cubicBezTo>
                    <a:pt x="1952897" y="3025140"/>
                    <a:pt x="1963567" y="3018790"/>
                    <a:pt x="1967124" y="3021330"/>
                  </a:cubicBezTo>
                  <a:cubicBezTo>
                    <a:pt x="1984908" y="3031490"/>
                    <a:pt x="1997356" y="3022600"/>
                    <a:pt x="2006248" y="3017520"/>
                  </a:cubicBezTo>
                  <a:cubicBezTo>
                    <a:pt x="2013361" y="3018790"/>
                    <a:pt x="2016918" y="3022600"/>
                    <a:pt x="2020475" y="3021330"/>
                  </a:cubicBezTo>
                  <a:cubicBezTo>
                    <a:pt x="2029367" y="3020060"/>
                    <a:pt x="2040037" y="3018790"/>
                    <a:pt x="2048929" y="3017520"/>
                  </a:cubicBezTo>
                  <a:cubicBezTo>
                    <a:pt x="2068491" y="3013710"/>
                    <a:pt x="2089831" y="3011170"/>
                    <a:pt x="2109393" y="3011170"/>
                  </a:cubicBezTo>
                  <a:cubicBezTo>
                    <a:pt x="2136069" y="3009900"/>
                    <a:pt x="2160966" y="3004820"/>
                    <a:pt x="2187641" y="3003550"/>
                  </a:cubicBezTo>
                  <a:cubicBezTo>
                    <a:pt x="2200090" y="3002280"/>
                    <a:pt x="2212539" y="3004820"/>
                    <a:pt x="2224987" y="3006090"/>
                  </a:cubicBezTo>
                  <a:cubicBezTo>
                    <a:pt x="2228544" y="3006090"/>
                    <a:pt x="2233879" y="3006090"/>
                    <a:pt x="2233879" y="3004820"/>
                  </a:cubicBezTo>
                  <a:cubicBezTo>
                    <a:pt x="2233879" y="2992120"/>
                    <a:pt x="2262333" y="2998470"/>
                    <a:pt x="2258776" y="2984500"/>
                  </a:cubicBezTo>
                  <a:cubicBezTo>
                    <a:pt x="2262333" y="2985770"/>
                    <a:pt x="2265890" y="2985770"/>
                    <a:pt x="2267668" y="2988310"/>
                  </a:cubicBezTo>
                  <a:cubicBezTo>
                    <a:pt x="2273003" y="2992120"/>
                    <a:pt x="2276560" y="2995930"/>
                    <a:pt x="2281895" y="2999740"/>
                  </a:cubicBezTo>
                  <a:cubicBezTo>
                    <a:pt x="2281895" y="2994660"/>
                    <a:pt x="2281895" y="2990850"/>
                    <a:pt x="2280116" y="2985770"/>
                  </a:cubicBezTo>
                  <a:cubicBezTo>
                    <a:pt x="2297900" y="2992120"/>
                    <a:pt x="2315684" y="2998470"/>
                    <a:pt x="2328132" y="3003550"/>
                  </a:cubicBezTo>
                  <a:cubicBezTo>
                    <a:pt x="2340581" y="2997200"/>
                    <a:pt x="2351251" y="2994660"/>
                    <a:pt x="2358365" y="2988310"/>
                  </a:cubicBezTo>
                  <a:cubicBezTo>
                    <a:pt x="2365478" y="2980690"/>
                    <a:pt x="2363700" y="2979420"/>
                    <a:pt x="2376148" y="2985770"/>
                  </a:cubicBezTo>
                  <a:cubicBezTo>
                    <a:pt x="2374370" y="2987040"/>
                    <a:pt x="2370813" y="2988310"/>
                    <a:pt x="2367256" y="2990850"/>
                  </a:cubicBezTo>
                  <a:cubicBezTo>
                    <a:pt x="2388597" y="2987040"/>
                    <a:pt x="2408159" y="2979420"/>
                    <a:pt x="2429499" y="2980690"/>
                  </a:cubicBezTo>
                  <a:cubicBezTo>
                    <a:pt x="2450840" y="2980690"/>
                    <a:pt x="2472180" y="2983230"/>
                    <a:pt x="2491742" y="2974340"/>
                  </a:cubicBezTo>
                  <a:cubicBezTo>
                    <a:pt x="2493520" y="2978150"/>
                    <a:pt x="2493520" y="2981960"/>
                    <a:pt x="2497077" y="2983230"/>
                  </a:cubicBezTo>
                  <a:cubicBezTo>
                    <a:pt x="2502412" y="2985770"/>
                    <a:pt x="2511304" y="2987040"/>
                    <a:pt x="2513082" y="2985770"/>
                  </a:cubicBezTo>
                  <a:cubicBezTo>
                    <a:pt x="2523753" y="2974340"/>
                    <a:pt x="2541536" y="2975610"/>
                    <a:pt x="2552206" y="2981960"/>
                  </a:cubicBezTo>
                  <a:cubicBezTo>
                    <a:pt x="2566433" y="2989580"/>
                    <a:pt x="2575325" y="2983230"/>
                    <a:pt x="2587774" y="2981960"/>
                  </a:cubicBezTo>
                  <a:cubicBezTo>
                    <a:pt x="2577104" y="2978150"/>
                    <a:pt x="2568212" y="2974340"/>
                    <a:pt x="2559320" y="2971800"/>
                  </a:cubicBezTo>
                  <a:cubicBezTo>
                    <a:pt x="2561098" y="2970530"/>
                    <a:pt x="2561098" y="2969260"/>
                    <a:pt x="2562877" y="2967990"/>
                  </a:cubicBezTo>
                  <a:cubicBezTo>
                    <a:pt x="2568212" y="2969260"/>
                    <a:pt x="2575325" y="2970530"/>
                    <a:pt x="2580660" y="2973070"/>
                  </a:cubicBezTo>
                  <a:cubicBezTo>
                    <a:pt x="2582439" y="2967990"/>
                    <a:pt x="2585995" y="2964180"/>
                    <a:pt x="2587774" y="2960370"/>
                  </a:cubicBezTo>
                  <a:cubicBezTo>
                    <a:pt x="2605557" y="2966720"/>
                    <a:pt x="2621563" y="2971800"/>
                    <a:pt x="2641125" y="2962910"/>
                  </a:cubicBezTo>
                  <a:cubicBezTo>
                    <a:pt x="2644682" y="2961640"/>
                    <a:pt x="2658908" y="2954020"/>
                    <a:pt x="2655351" y="2966720"/>
                  </a:cubicBezTo>
                  <a:cubicBezTo>
                    <a:pt x="2646460" y="2970530"/>
                    <a:pt x="2637568" y="2974340"/>
                    <a:pt x="2628676" y="2976880"/>
                  </a:cubicBezTo>
                  <a:cubicBezTo>
                    <a:pt x="2628676" y="2978150"/>
                    <a:pt x="2630455" y="2978150"/>
                    <a:pt x="2630455" y="2979420"/>
                  </a:cubicBezTo>
                  <a:cubicBezTo>
                    <a:pt x="2641125" y="2978150"/>
                    <a:pt x="2653573" y="2976880"/>
                    <a:pt x="2666022" y="2975610"/>
                  </a:cubicBezTo>
                  <a:cubicBezTo>
                    <a:pt x="2662465" y="2971800"/>
                    <a:pt x="2660687" y="2969260"/>
                    <a:pt x="2658908" y="2966720"/>
                  </a:cubicBezTo>
                  <a:cubicBezTo>
                    <a:pt x="2671357" y="2967990"/>
                    <a:pt x="2685584" y="2969260"/>
                    <a:pt x="2698032" y="2967990"/>
                  </a:cubicBezTo>
                  <a:cubicBezTo>
                    <a:pt x="2724708" y="2966720"/>
                    <a:pt x="2744270" y="2947670"/>
                    <a:pt x="2776281" y="2955290"/>
                  </a:cubicBezTo>
                  <a:cubicBezTo>
                    <a:pt x="2786951" y="2957830"/>
                    <a:pt x="2811848" y="2955290"/>
                    <a:pt x="2813626" y="2938780"/>
                  </a:cubicBezTo>
                  <a:cubicBezTo>
                    <a:pt x="2813626" y="2942590"/>
                    <a:pt x="2813626" y="2947670"/>
                    <a:pt x="2815405" y="2950210"/>
                  </a:cubicBezTo>
                  <a:cubicBezTo>
                    <a:pt x="2833188" y="2946400"/>
                    <a:pt x="2849194" y="2942590"/>
                    <a:pt x="2866977" y="2938780"/>
                  </a:cubicBezTo>
                  <a:cubicBezTo>
                    <a:pt x="2866977" y="2940050"/>
                    <a:pt x="2863420" y="2943860"/>
                    <a:pt x="2865199" y="2946400"/>
                  </a:cubicBezTo>
                  <a:cubicBezTo>
                    <a:pt x="2865199" y="2950210"/>
                    <a:pt x="2868756" y="2954020"/>
                    <a:pt x="2872312" y="2956560"/>
                  </a:cubicBezTo>
                  <a:cubicBezTo>
                    <a:pt x="2874091" y="2957830"/>
                    <a:pt x="2882982" y="2956560"/>
                    <a:pt x="2882982" y="2955290"/>
                  </a:cubicBezTo>
                  <a:cubicBezTo>
                    <a:pt x="2886539" y="2943860"/>
                    <a:pt x="2898988" y="2945130"/>
                    <a:pt x="2911436" y="2945130"/>
                  </a:cubicBezTo>
                  <a:cubicBezTo>
                    <a:pt x="2922106" y="2945130"/>
                    <a:pt x="2934555" y="2943860"/>
                    <a:pt x="2947004" y="2942590"/>
                  </a:cubicBezTo>
                  <a:cubicBezTo>
                    <a:pt x="2952339" y="2936240"/>
                    <a:pt x="2955896" y="2926080"/>
                    <a:pt x="2973679" y="2938780"/>
                  </a:cubicBezTo>
                  <a:cubicBezTo>
                    <a:pt x="2980792" y="2943860"/>
                    <a:pt x="2998576" y="2942590"/>
                    <a:pt x="3000355" y="2932430"/>
                  </a:cubicBezTo>
                  <a:lnTo>
                    <a:pt x="3075046" y="2932430"/>
                  </a:lnTo>
                  <a:lnTo>
                    <a:pt x="3075046" y="2934970"/>
                  </a:lnTo>
                  <a:cubicBezTo>
                    <a:pt x="3083938" y="2933700"/>
                    <a:pt x="3092830" y="2931160"/>
                    <a:pt x="3099943" y="2929890"/>
                  </a:cubicBezTo>
                  <a:cubicBezTo>
                    <a:pt x="3105278" y="2936240"/>
                    <a:pt x="3110613" y="2942590"/>
                    <a:pt x="3117727" y="2950210"/>
                  </a:cubicBezTo>
                  <a:cubicBezTo>
                    <a:pt x="3130175" y="2926080"/>
                    <a:pt x="3144402" y="2921000"/>
                    <a:pt x="3169299" y="2929890"/>
                  </a:cubicBezTo>
                  <a:cubicBezTo>
                    <a:pt x="3172856" y="2931160"/>
                    <a:pt x="3172856" y="2937510"/>
                    <a:pt x="3174634" y="2942590"/>
                  </a:cubicBezTo>
                  <a:cubicBezTo>
                    <a:pt x="3176413" y="2941320"/>
                    <a:pt x="3187083" y="2938780"/>
                    <a:pt x="3187083" y="2937510"/>
                  </a:cubicBezTo>
                  <a:cubicBezTo>
                    <a:pt x="3185305" y="2927350"/>
                    <a:pt x="3204867" y="2934970"/>
                    <a:pt x="3203088" y="2927350"/>
                  </a:cubicBezTo>
                  <a:cubicBezTo>
                    <a:pt x="3219093" y="2932430"/>
                    <a:pt x="3222650" y="2924810"/>
                    <a:pt x="3226207" y="2919730"/>
                  </a:cubicBezTo>
                  <a:cubicBezTo>
                    <a:pt x="3219093" y="2915920"/>
                    <a:pt x="3215537" y="2913380"/>
                    <a:pt x="3210202" y="2909570"/>
                  </a:cubicBezTo>
                  <a:cubicBezTo>
                    <a:pt x="3211980" y="2908300"/>
                    <a:pt x="3211980" y="2907030"/>
                    <a:pt x="3213759" y="2905760"/>
                  </a:cubicBezTo>
                  <a:cubicBezTo>
                    <a:pt x="3227985" y="2912110"/>
                    <a:pt x="3242212" y="2918460"/>
                    <a:pt x="3251104" y="2922270"/>
                  </a:cubicBezTo>
                  <a:cubicBezTo>
                    <a:pt x="3265331" y="2921000"/>
                    <a:pt x="3277780" y="2921000"/>
                    <a:pt x="3290228" y="2919730"/>
                  </a:cubicBezTo>
                  <a:cubicBezTo>
                    <a:pt x="3302677" y="2918460"/>
                    <a:pt x="3315126" y="2914650"/>
                    <a:pt x="3329352" y="2912110"/>
                  </a:cubicBezTo>
                  <a:cubicBezTo>
                    <a:pt x="3331130" y="2914650"/>
                    <a:pt x="3332909" y="2915920"/>
                    <a:pt x="3334687" y="2918460"/>
                  </a:cubicBezTo>
                  <a:cubicBezTo>
                    <a:pt x="3340022" y="2913380"/>
                    <a:pt x="3343579" y="2908300"/>
                    <a:pt x="3350693" y="2899410"/>
                  </a:cubicBezTo>
                  <a:lnTo>
                    <a:pt x="3350693" y="2919730"/>
                  </a:lnTo>
                  <a:cubicBezTo>
                    <a:pt x="3366698" y="2912110"/>
                    <a:pt x="3379146" y="2905760"/>
                    <a:pt x="3389817" y="2899410"/>
                  </a:cubicBezTo>
                  <a:cubicBezTo>
                    <a:pt x="3396930" y="2908300"/>
                    <a:pt x="3402265" y="2917190"/>
                    <a:pt x="3407601" y="2924810"/>
                  </a:cubicBezTo>
                  <a:cubicBezTo>
                    <a:pt x="3409379" y="2924810"/>
                    <a:pt x="3409379" y="2923540"/>
                    <a:pt x="3411157" y="2923540"/>
                  </a:cubicBezTo>
                  <a:cubicBezTo>
                    <a:pt x="3409379" y="2918460"/>
                    <a:pt x="3407601" y="2913380"/>
                    <a:pt x="3404044" y="2907030"/>
                  </a:cubicBezTo>
                  <a:lnTo>
                    <a:pt x="3494740" y="2907030"/>
                  </a:lnTo>
                  <a:cubicBezTo>
                    <a:pt x="3503632" y="2895600"/>
                    <a:pt x="3523194" y="2894330"/>
                    <a:pt x="3539199" y="2905760"/>
                  </a:cubicBezTo>
                  <a:cubicBezTo>
                    <a:pt x="3562318" y="2922270"/>
                    <a:pt x="3565875" y="2922270"/>
                    <a:pt x="3580102" y="2898140"/>
                  </a:cubicBezTo>
                  <a:cubicBezTo>
                    <a:pt x="3587216" y="2900680"/>
                    <a:pt x="3594329" y="2903220"/>
                    <a:pt x="3603221" y="2907030"/>
                  </a:cubicBezTo>
                  <a:cubicBezTo>
                    <a:pt x="3613891" y="2890520"/>
                    <a:pt x="3631674" y="2890520"/>
                    <a:pt x="3653015" y="2895600"/>
                  </a:cubicBezTo>
                  <a:cubicBezTo>
                    <a:pt x="3663685" y="2898140"/>
                    <a:pt x="3676134" y="2893060"/>
                    <a:pt x="3688582" y="2890520"/>
                  </a:cubicBezTo>
                  <a:lnTo>
                    <a:pt x="3697474" y="2896870"/>
                  </a:lnTo>
                  <a:cubicBezTo>
                    <a:pt x="3708144" y="2894330"/>
                    <a:pt x="3717036" y="2893060"/>
                    <a:pt x="3725928" y="2890520"/>
                  </a:cubicBezTo>
                  <a:cubicBezTo>
                    <a:pt x="3727706" y="2894330"/>
                    <a:pt x="3727706" y="2896870"/>
                    <a:pt x="3729485" y="2903220"/>
                  </a:cubicBezTo>
                  <a:cubicBezTo>
                    <a:pt x="3736598" y="2898140"/>
                    <a:pt x="3741933" y="2893060"/>
                    <a:pt x="3750825" y="2886710"/>
                  </a:cubicBezTo>
                  <a:cubicBezTo>
                    <a:pt x="3757938" y="2893060"/>
                    <a:pt x="3763273" y="2899410"/>
                    <a:pt x="3770387" y="2905760"/>
                  </a:cubicBezTo>
                  <a:cubicBezTo>
                    <a:pt x="3782836" y="2905760"/>
                    <a:pt x="3802397" y="2913380"/>
                    <a:pt x="3805954" y="2893060"/>
                  </a:cubicBezTo>
                  <a:cubicBezTo>
                    <a:pt x="3805954" y="2890520"/>
                    <a:pt x="3816624" y="2886710"/>
                    <a:pt x="3821960" y="2885440"/>
                  </a:cubicBezTo>
                  <a:cubicBezTo>
                    <a:pt x="3832630" y="2884170"/>
                    <a:pt x="3843300" y="2882900"/>
                    <a:pt x="3853970" y="2882900"/>
                  </a:cubicBezTo>
                  <a:cubicBezTo>
                    <a:pt x="3850413" y="2877820"/>
                    <a:pt x="3846857" y="2874010"/>
                    <a:pt x="3841522" y="2867660"/>
                  </a:cubicBezTo>
                  <a:cubicBezTo>
                    <a:pt x="3855748" y="2870200"/>
                    <a:pt x="3866419" y="2870200"/>
                    <a:pt x="3875311" y="2872740"/>
                  </a:cubicBezTo>
                  <a:cubicBezTo>
                    <a:pt x="3894872" y="2879090"/>
                    <a:pt x="3910878" y="2879090"/>
                    <a:pt x="3930440" y="2868930"/>
                  </a:cubicBezTo>
                  <a:cubicBezTo>
                    <a:pt x="3926883" y="2867660"/>
                    <a:pt x="3923326" y="2865120"/>
                    <a:pt x="3919770" y="2863850"/>
                  </a:cubicBezTo>
                  <a:cubicBezTo>
                    <a:pt x="3921548" y="2860040"/>
                    <a:pt x="3925105" y="2856230"/>
                    <a:pt x="3926883" y="2852420"/>
                  </a:cubicBezTo>
                  <a:cubicBezTo>
                    <a:pt x="3933997" y="2837180"/>
                    <a:pt x="3951780" y="2847340"/>
                    <a:pt x="3964229" y="2843530"/>
                  </a:cubicBezTo>
                  <a:cubicBezTo>
                    <a:pt x="3964229" y="2843530"/>
                    <a:pt x="3971342" y="2848610"/>
                    <a:pt x="3973121" y="2852420"/>
                  </a:cubicBezTo>
                  <a:cubicBezTo>
                    <a:pt x="3978456" y="2860040"/>
                    <a:pt x="3982013" y="2868930"/>
                    <a:pt x="3987348" y="2877820"/>
                  </a:cubicBezTo>
                  <a:cubicBezTo>
                    <a:pt x="4019358" y="2863850"/>
                    <a:pt x="4047812" y="2868930"/>
                    <a:pt x="4076266" y="2871470"/>
                  </a:cubicBezTo>
                  <a:cubicBezTo>
                    <a:pt x="4069152" y="2868930"/>
                    <a:pt x="4063817" y="2866390"/>
                    <a:pt x="4058483" y="2863850"/>
                  </a:cubicBezTo>
                  <a:cubicBezTo>
                    <a:pt x="4058483" y="2862580"/>
                    <a:pt x="4060261" y="2861310"/>
                    <a:pt x="4060261" y="2860040"/>
                  </a:cubicBezTo>
                  <a:cubicBezTo>
                    <a:pt x="4067374" y="2861310"/>
                    <a:pt x="4076266" y="2863850"/>
                    <a:pt x="4083379" y="2865120"/>
                  </a:cubicBezTo>
                  <a:cubicBezTo>
                    <a:pt x="4083379" y="2863850"/>
                    <a:pt x="4083379" y="2862580"/>
                    <a:pt x="4081601" y="2861310"/>
                  </a:cubicBezTo>
                  <a:cubicBezTo>
                    <a:pt x="4086936" y="2860040"/>
                    <a:pt x="4095828" y="2857500"/>
                    <a:pt x="4097606" y="2858770"/>
                  </a:cubicBezTo>
                  <a:cubicBezTo>
                    <a:pt x="4108276" y="2874010"/>
                    <a:pt x="4126060" y="2862580"/>
                    <a:pt x="4142065" y="2866390"/>
                  </a:cubicBezTo>
                  <a:cubicBezTo>
                    <a:pt x="4138509" y="2856230"/>
                    <a:pt x="4136730" y="2848610"/>
                    <a:pt x="4134952" y="2843530"/>
                  </a:cubicBezTo>
                  <a:cubicBezTo>
                    <a:pt x="4142065" y="2838450"/>
                    <a:pt x="4149179" y="2834640"/>
                    <a:pt x="4159849" y="2829560"/>
                  </a:cubicBezTo>
                  <a:cubicBezTo>
                    <a:pt x="4159849" y="2835910"/>
                    <a:pt x="4158071" y="2842260"/>
                    <a:pt x="4158071" y="2848610"/>
                  </a:cubicBezTo>
                  <a:cubicBezTo>
                    <a:pt x="4158071" y="2854960"/>
                    <a:pt x="4159849" y="2861310"/>
                    <a:pt x="4163406" y="2865120"/>
                  </a:cubicBezTo>
                  <a:cubicBezTo>
                    <a:pt x="4165185" y="2867660"/>
                    <a:pt x="4175854" y="2865120"/>
                    <a:pt x="4182968" y="2863850"/>
                  </a:cubicBezTo>
                  <a:cubicBezTo>
                    <a:pt x="4195416" y="2860040"/>
                    <a:pt x="4207865" y="2854960"/>
                    <a:pt x="4220313" y="2865120"/>
                  </a:cubicBezTo>
                  <a:cubicBezTo>
                    <a:pt x="4222092" y="2866390"/>
                    <a:pt x="4229205" y="2865120"/>
                    <a:pt x="4232762" y="2862580"/>
                  </a:cubicBezTo>
                  <a:cubicBezTo>
                    <a:pt x="4241654" y="2856230"/>
                    <a:pt x="4248767" y="2847340"/>
                    <a:pt x="4259438" y="2861310"/>
                  </a:cubicBezTo>
                  <a:cubicBezTo>
                    <a:pt x="4261216" y="2862580"/>
                    <a:pt x="4271886" y="2862580"/>
                    <a:pt x="4277221" y="2861310"/>
                  </a:cubicBezTo>
                  <a:cubicBezTo>
                    <a:pt x="4289670" y="2857500"/>
                    <a:pt x="4300340" y="2853690"/>
                    <a:pt x="4312788" y="2848610"/>
                  </a:cubicBezTo>
                  <a:cubicBezTo>
                    <a:pt x="4311010" y="2852420"/>
                    <a:pt x="4309232" y="2854960"/>
                    <a:pt x="4309232" y="2857500"/>
                  </a:cubicBezTo>
                  <a:cubicBezTo>
                    <a:pt x="4323459" y="2862580"/>
                    <a:pt x="4335907" y="2865120"/>
                    <a:pt x="4346578" y="2853690"/>
                  </a:cubicBezTo>
                  <a:cubicBezTo>
                    <a:pt x="4350134" y="2849880"/>
                    <a:pt x="4362583" y="2849880"/>
                    <a:pt x="4371475" y="2848610"/>
                  </a:cubicBezTo>
                  <a:cubicBezTo>
                    <a:pt x="4366139" y="2844800"/>
                    <a:pt x="4359026" y="2842260"/>
                    <a:pt x="4351913" y="2838450"/>
                  </a:cubicBezTo>
                  <a:cubicBezTo>
                    <a:pt x="4382145" y="2825750"/>
                    <a:pt x="4385702" y="2827020"/>
                    <a:pt x="4385702" y="2844800"/>
                  </a:cubicBezTo>
                  <a:cubicBezTo>
                    <a:pt x="4389258" y="2839720"/>
                    <a:pt x="4391037" y="2835910"/>
                    <a:pt x="4396372" y="2828290"/>
                  </a:cubicBezTo>
                  <a:cubicBezTo>
                    <a:pt x="4423047" y="2829560"/>
                    <a:pt x="4449723" y="2832100"/>
                    <a:pt x="4478177" y="2833370"/>
                  </a:cubicBezTo>
                  <a:lnTo>
                    <a:pt x="4478177" y="2839720"/>
                  </a:lnTo>
                  <a:lnTo>
                    <a:pt x="4467506" y="2839720"/>
                  </a:lnTo>
                  <a:cubicBezTo>
                    <a:pt x="4446166" y="2840990"/>
                    <a:pt x="4424826" y="2840990"/>
                    <a:pt x="4403485" y="2842260"/>
                  </a:cubicBezTo>
                  <a:cubicBezTo>
                    <a:pt x="4410599" y="2844800"/>
                    <a:pt x="4419490" y="2848610"/>
                    <a:pt x="4426604" y="2851150"/>
                  </a:cubicBezTo>
                  <a:cubicBezTo>
                    <a:pt x="4430161" y="2844800"/>
                    <a:pt x="4431939" y="2846070"/>
                    <a:pt x="4440831" y="2848610"/>
                  </a:cubicBezTo>
                  <a:cubicBezTo>
                    <a:pt x="4453280" y="2851150"/>
                    <a:pt x="4467506" y="2851150"/>
                    <a:pt x="4481733" y="2852420"/>
                  </a:cubicBezTo>
                  <a:cubicBezTo>
                    <a:pt x="4488847" y="2852420"/>
                    <a:pt x="4495960" y="2853690"/>
                    <a:pt x="4504852" y="2854960"/>
                  </a:cubicBezTo>
                  <a:cubicBezTo>
                    <a:pt x="4506630" y="2851150"/>
                    <a:pt x="4510187" y="2846070"/>
                    <a:pt x="4513744" y="2839720"/>
                  </a:cubicBezTo>
                  <a:cubicBezTo>
                    <a:pt x="4533306" y="2862580"/>
                    <a:pt x="4547533" y="2861310"/>
                    <a:pt x="4570652" y="2838450"/>
                  </a:cubicBezTo>
                  <a:cubicBezTo>
                    <a:pt x="4570652" y="2842260"/>
                    <a:pt x="4572430" y="2844800"/>
                    <a:pt x="4572430" y="2847340"/>
                  </a:cubicBezTo>
                  <a:cubicBezTo>
                    <a:pt x="4579543" y="2847340"/>
                    <a:pt x="4584879" y="2847340"/>
                    <a:pt x="4591992" y="2846070"/>
                  </a:cubicBezTo>
                  <a:cubicBezTo>
                    <a:pt x="4590214" y="2848610"/>
                    <a:pt x="4588435" y="2851150"/>
                    <a:pt x="4586657" y="2852420"/>
                  </a:cubicBezTo>
                  <a:lnTo>
                    <a:pt x="4590214" y="2854960"/>
                  </a:lnTo>
                  <a:cubicBezTo>
                    <a:pt x="4595549" y="2851150"/>
                    <a:pt x="4600884" y="2847340"/>
                    <a:pt x="4609776" y="2842260"/>
                  </a:cubicBezTo>
                  <a:cubicBezTo>
                    <a:pt x="4616889" y="2844800"/>
                    <a:pt x="4625781" y="2847340"/>
                    <a:pt x="4632894" y="2849880"/>
                  </a:cubicBezTo>
                  <a:cubicBezTo>
                    <a:pt x="4640008" y="2846070"/>
                    <a:pt x="4648900" y="2842260"/>
                    <a:pt x="4657791" y="2838450"/>
                  </a:cubicBezTo>
                  <a:cubicBezTo>
                    <a:pt x="4670240" y="2856230"/>
                    <a:pt x="4686245" y="2858770"/>
                    <a:pt x="4700472" y="2846070"/>
                  </a:cubicBezTo>
                  <a:cubicBezTo>
                    <a:pt x="4721813" y="2847340"/>
                    <a:pt x="4739596" y="2848610"/>
                    <a:pt x="4752045" y="2848610"/>
                  </a:cubicBezTo>
                  <a:cubicBezTo>
                    <a:pt x="4753823" y="2839720"/>
                    <a:pt x="4755602" y="2833370"/>
                    <a:pt x="4757380" y="2827020"/>
                  </a:cubicBezTo>
                  <a:cubicBezTo>
                    <a:pt x="4764493" y="2828290"/>
                    <a:pt x="4769829" y="2829560"/>
                    <a:pt x="4776942" y="2830830"/>
                  </a:cubicBezTo>
                  <a:cubicBezTo>
                    <a:pt x="4780499" y="2832100"/>
                    <a:pt x="4784055" y="2834640"/>
                    <a:pt x="4787612" y="2835910"/>
                  </a:cubicBezTo>
                  <a:cubicBezTo>
                    <a:pt x="4782277" y="2837180"/>
                    <a:pt x="4776942" y="2837180"/>
                    <a:pt x="4771607" y="2838450"/>
                  </a:cubicBezTo>
                  <a:cubicBezTo>
                    <a:pt x="4787612" y="2848610"/>
                    <a:pt x="4800060" y="2846070"/>
                    <a:pt x="4812509" y="2838450"/>
                  </a:cubicBezTo>
                  <a:cubicBezTo>
                    <a:pt x="4807174" y="2848610"/>
                    <a:pt x="4823180" y="2847340"/>
                    <a:pt x="4824958" y="2847340"/>
                  </a:cubicBezTo>
                  <a:cubicBezTo>
                    <a:pt x="4848077" y="2840990"/>
                    <a:pt x="4869418" y="2837180"/>
                    <a:pt x="4894314" y="2847340"/>
                  </a:cubicBezTo>
                  <a:cubicBezTo>
                    <a:pt x="4897871" y="2834640"/>
                    <a:pt x="4901428" y="2824480"/>
                    <a:pt x="4903206" y="2814320"/>
                  </a:cubicBezTo>
                  <a:cubicBezTo>
                    <a:pt x="4912098" y="2815590"/>
                    <a:pt x="4919211" y="2815590"/>
                    <a:pt x="4928103" y="2816860"/>
                  </a:cubicBezTo>
                  <a:cubicBezTo>
                    <a:pt x="4935217" y="2816860"/>
                    <a:pt x="4942330" y="2818130"/>
                    <a:pt x="4949444" y="2818130"/>
                  </a:cubicBezTo>
                  <a:lnTo>
                    <a:pt x="4949444" y="2821940"/>
                  </a:lnTo>
                  <a:cubicBezTo>
                    <a:pt x="4942330" y="2823210"/>
                    <a:pt x="4936995" y="2824480"/>
                    <a:pt x="4929882" y="2825750"/>
                  </a:cubicBezTo>
                  <a:lnTo>
                    <a:pt x="4929882" y="2829560"/>
                  </a:lnTo>
                  <a:cubicBezTo>
                    <a:pt x="4954779" y="2833370"/>
                    <a:pt x="4977897" y="2837180"/>
                    <a:pt x="5002795" y="2839720"/>
                  </a:cubicBezTo>
                  <a:cubicBezTo>
                    <a:pt x="5008130" y="2840990"/>
                    <a:pt x="5015243" y="2837180"/>
                    <a:pt x="5024135" y="2833370"/>
                  </a:cubicBezTo>
                  <a:cubicBezTo>
                    <a:pt x="5027692" y="2834640"/>
                    <a:pt x="5036584" y="2837180"/>
                    <a:pt x="5047254" y="2838450"/>
                  </a:cubicBezTo>
                  <a:cubicBezTo>
                    <a:pt x="5073929" y="2840990"/>
                    <a:pt x="5102383" y="2843530"/>
                    <a:pt x="5123723" y="2827020"/>
                  </a:cubicBezTo>
                  <a:cubicBezTo>
                    <a:pt x="5125502" y="2840990"/>
                    <a:pt x="5143286" y="2832100"/>
                    <a:pt x="5152177" y="2837180"/>
                  </a:cubicBezTo>
                  <a:cubicBezTo>
                    <a:pt x="5152177" y="2837180"/>
                    <a:pt x="5161069" y="2832100"/>
                    <a:pt x="5164625" y="2829560"/>
                  </a:cubicBezTo>
                  <a:cubicBezTo>
                    <a:pt x="5164625" y="2829560"/>
                    <a:pt x="5162848" y="2828290"/>
                    <a:pt x="5162848" y="2827020"/>
                  </a:cubicBezTo>
                  <a:cubicBezTo>
                    <a:pt x="5166404" y="2828290"/>
                    <a:pt x="5168183" y="2832100"/>
                    <a:pt x="5171739" y="2830830"/>
                  </a:cubicBezTo>
                  <a:cubicBezTo>
                    <a:pt x="5187745" y="2830830"/>
                    <a:pt x="5201972" y="2829560"/>
                    <a:pt x="5212642" y="2829560"/>
                  </a:cubicBezTo>
                  <a:cubicBezTo>
                    <a:pt x="5221534" y="2833370"/>
                    <a:pt x="5226869" y="2837180"/>
                    <a:pt x="5230425" y="2835910"/>
                  </a:cubicBezTo>
                  <a:cubicBezTo>
                    <a:pt x="5251766" y="2834640"/>
                    <a:pt x="5271327" y="2830830"/>
                    <a:pt x="5290890" y="2830830"/>
                  </a:cubicBezTo>
                  <a:cubicBezTo>
                    <a:pt x="5310452" y="2838450"/>
                    <a:pt x="5306895" y="2824480"/>
                    <a:pt x="5303339" y="2816860"/>
                  </a:cubicBezTo>
                  <a:cubicBezTo>
                    <a:pt x="5310452" y="2811780"/>
                    <a:pt x="5317565" y="2807970"/>
                    <a:pt x="5319344" y="2806700"/>
                  </a:cubicBezTo>
                  <a:cubicBezTo>
                    <a:pt x="5330014" y="2806700"/>
                    <a:pt x="5337127" y="2807970"/>
                    <a:pt x="5342462" y="2806700"/>
                  </a:cubicBezTo>
                  <a:cubicBezTo>
                    <a:pt x="5349576" y="2802890"/>
                    <a:pt x="5354911" y="2796540"/>
                    <a:pt x="5363803" y="2788920"/>
                  </a:cubicBezTo>
                  <a:cubicBezTo>
                    <a:pt x="5374473" y="2787650"/>
                    <a:pt x="5392257" y="2785110"/>
                    <a:pt x="5411819" y="2782570"/>
                  </a:cubicBezTo>
                  <a:cubicBezTo>
                    <a:pt x="5411819" y="2782570"/>
                    <a:pt x="5411819" y="2780030"/>
                    <a:pt x="5413597" y="2777490"/>
                  </a:cubicBezTo>
                  <a:cubicBezTo>
                    <a:pt x="5420711" y="2769870"/>
                    <a:pt x="5438494" y="2767330"/>
                    <a:pt x="5427824" y="2753360"/>
                  </a:cubicBezTo>
                  <a:cubicBezTo>
                    <a:pt x="5426046" y="2750820"/>
                    <a:pt x="5426046" y="2743200"/>
                    <a:pt x="5429603" y="2740660"/>
                  </a:cubicBezTo>
                  <a:cubicBezTo>
                    <a:pt x="5442051" y="2729230"/>
                    <a:pt x="5442051" y="2727960"/>
                    <a:pt x="5420711" y="2722880"/>
                  </a:cubicBezTo>
                  <a:cubicBezTo>
                    <a:pt x="5422489" y="2713990"/>
                    <a:pt x="5410040" y="2702560"/>
                    <a:pt x="5427824" y="2701290"/>
                  </a:cubicBezTo>
                  <a:cubicBezTo>
                    <a:pt x="5433159" y="2693670"/>
                    <a:pt x="5434938" y="2689860"/>
                    <a:pt x="5438494" y="2686050"/>
                  </a:cubicBezTo>
                  <a:cubicBezTo>
                    <a:pt x="5440272" y="2683510"/>
                    <a:pt x="5445608" y="2680970"/>
                    <a:pt x="5445608" y="2678430"/>
                  </a:cubicBezTo>
                  <a:cubicBezTo>
                    <a:pt x="5445608" y="2673350"/>
                    <a:pt x="5442051" y="2667000"/>
                    <a:pt x="5443829" y="2663190"/>
                  </a:cubicBezTo>
                  <a:cubicBezTo>
                    <a:pt x="5449164" y="2649220"/>
                    <a:pt x="5450942" y="2636520"/>
                    <a:pt x="5418932" y="2631440"/>
                  </a:cubicBezTo>
                  <a:cubicBezTo>
                    <a:pt x="5431380" y="2627630"/>
                    <a:pt x="5436716" y="2625090"/>
                    <a:pt x="5445608" y="2622550"/>
                  </a:cubicBezTo>
                  <a:cubicBezTo>
                    <a:pt x="5431380" y="2617470"/>
                    <a:pt x="5418932" y="2613660"/>
                    <a:pt x="5402927" y="2608580"/>
                  </a:cubicBezTo>
                  <a:lnTo>
                    <a:pt x="5418932" y="2608580"/>
                  </a:lnTo>
                  <a:lnTo>
                    <a:pt x="5418932" y="2604770"/>
                  </a:lnTo>
                  <a:cubicBezTo>
                    <a:pt x="5410040" y="2604770"/>
                    <a:pt x="5402927" y="2603500"/>
                    <a:pt x="5394035" y="2603500"/>
                  </a:cubicBezTo>
                  <a:cubicBezTo>
                    <a:pt x="5394035" y="2604770"/>
                    <a:pt x="5394035" y="2606040"/>
                    <a:pt x="5392257" y="2607310"/>
                  </a:cubicBezTo>
                  <a:cubicBezTo>
                    <a:pt x="5390478" y="2604770"/>
                    <a:pt x="5388700" y="2602230"/>
                    <a:pt x="5386922" y="2598420"/>
                  </a:cubicBezTo>
                  <a:cubicBezTo>
                    <a:pt x="5433159" y="2590800"/>
                    <a:pt x="5742594" y="2566670"/>
                    <a:pt x="5714141" y="2562860"/>
                  </a:cubicBezTo>
                  <a:cubicBezTo>
                    <a:pt x="5728368" y="2553970"/>
                    <a:pt x="5723033" y="2538730"/>
                    <a:pt x="5747930" y="2537460"/>
                  </a:cubicBezTo>
                  <a:cubicBezTo>
                    <a:pt x="5755043" y="2537460"/>
                    <a:pt x="5767492" y="2528570"/>
                    <a:pt x="5769270" y="2522220"/>
                  </a:cubicBezTo>
                  <a:cubicBezTo>
                    <a:pt x="5772827" y="2513330"/>
                    <a:pt x="5769270" y="2501900"/>
                    <a:pt x="5772827" y="2493010"/>
                  </a:cubicBezTo>
                  <a:cubicBezTo>
                    <a:pt x="5776384" y="2480310"/>
                    <a:pt x="5783497" y="2467610"/>
                    <a:pt x="5788832" y="2457450"/>
                  </a:cubicBezTo>
                  <a:cubicBezTo>
                    <a:pt x="5783497" y="2451100"/>
                    <a:pt x="5778162" y="2444750"/>
                    <a:pt x="5774605" y="2440940"/>
                  </a:cubicBezTo>
                  <a:cubicBezTo>
                    <a:pt x="5781719" y="2437130"/>
                    <a:pt x="5785276" y="2434590"/>
                    <a:pt x="5790611" y="2433320"/>
                  </a:cubicBezTo>
                  <a:cubicBezTo>
                    <a:pt x="5788832" y="2432050"/>
                    <a:pt x="5788832" y="2430780"/>
                    <a:pt x="5787054" y="2429510"/>
                  </a:cubicBezTo>
                  <a:cubicBezTo>
                    <a:pt x="5781719" y="2430780"/>
                    <a:pt x="5776384" y="2432050"/>
                    <a:pt x="5771049" y="2433320"/>
                  </a:cubicBezTo>
                  <a:cubicBezTo>
                    <a:pt x="5801281" y="2415540"/>
                    <a:pt x="5808394" y="2382520"/>
                    <a:pt x="5783497" y="2367280"/>
                  </a:cubicBezTo>
                  <a:cubicBezTo>
                    <a:pt x="5781719" y="2369820"/>
                    <a:pt x="5778162" y="2372360"/>
                    <a:pt x="5776384" y="2374900"/>
                  </a:cubicBezTo>
                  <a:cubicBezTo>
                    <a:pt x="5769270" y="2366010"/>
                    <a:pt x="5749708" y="2363470"/>
                    <a:pt x="5758600" y="2349500"/>
                  </a:cubicBezTo>
                  <a:cubicBezTo>
                    <a:pt x="5758600" y="2349500"/>
                    <a:pt x="5756822" y="2346960"/>
                    <a:pt x="5755043" y="2346960"/>
                  </a:cubicBezTo>
                  <a:cubicBezTo>
                    <a:pt x="5746152" y="2344420"/>
                    <a:pt x="5747930" y="2340610"/>
                    <a:pt x="5744373" y="2335530"/>
                  </a:cubicBezTo>
                  <a:cubicBezTo>
                    <a:pt x="5739038" y="2324100"/>
                    <a:pt x="5740817" y="2312670"/>
                    <a:pt x="5740817" y="2302510"/>
                  </a:cubicBezTo>
                  <a:lnTo>
                    <a:pt x="5740817" y="2256790"/>
                  </a:lnTo>
                  <a:cubicBezTo>
                    <a:pt x="5740817" y="2246630"/>
                    <a:pt x="5747930" y="2241550"/>
                    <a:pt x="5762157" y="2244090"/>
                  </a:cubicBezTo>
                  <a:cubicBezTo>
                    <a:pt x="5762157" y="2244090"/>
                    <a:pt x="5763935" y="2242820"/>
                    <a:pt x="5765714" y="2242820"/>
                  </a:cubicBezTo>
                  <a:cubicBezTo>
                    <a:pt x="5760378" y="2240280"/>
                    <a:pt x="5756822" y="2239010"/>
                    <a:pt x="5753265" y="2236470"/>
                  </a:cubicBezTo>
                  <a:cubicBezTo>
                    <a:pt x="5753265" y="2235200"/>
                    <a:pt x="5755043" y="2233930"/>
                    <a:pt x="5755043" y="2232660"/>
                  </a:cubicBezTo>
                  <a:cubicBezTo>
                    <a:pt x="5767492" y="2235200"/>
                    <a:pt x="5779940" y="2239010"/>
                    <a:pt x="5788832" y="2241550"/>
                  </a:cubicBezTo>
                  <a:cubicBezTo>
                    <a:pt x="5799503" y="2231390"/>
                    <a:pt x="5808394" y="2223770"/>
                    <a:pt x="5815508" y="2218690"/>
                  </a:cubicBezTo>
                  <a:lnTo>
                    <a:pt x="5815508" y="2195830"/>
                  </a:lnTo>
                  <a:cubicBezTo>
                    <a:pt x="5811951" y="2195830"/>
                    <a:pt x="5806616" y="2197100"/>
                    <a:pt x="5801281" y="2197100"/>
                  </a:cubicBezTo>
                  <a:cubicBezTo>
                    <a:pt x="5797724" y="2190750"/>
                    <a:pt x="5795945" y="2184400"/>
                    <a:pt x="5792389" y="2175510"/>
                  </a:cubicBezTo>
                  <a:cubicBezTo>
                    <a:pt x="5801281" y="2179320"/>
                    <a:pt x="5804838" y="2181860"/>
                    <a:pt x="5808394" y="2183130"/>
                  </a:cubicBezTo>
                  <a:cubicBezTo>
                    <a:pt x="5811951" y="2181860"/>
                    <a:pt x="5817286" y="2180590"/>
                    <a:pt x="5822621" y="2178050"/>
                  </a:cubicBezTo>
                  <a:cubicBezTo>
                    <a:pt x="5820843" y="2176780"/>
                    <a:pt x="5819065" y="2175510"/>
                    <a:pt x="5819065" y="2174240"/>
                  </a:cubicBezTo>
                  <a:cubicBezTo>
                    <a:pt x="5813729" y="2174240"/>
                    <a:pt x="5808394" y="2172970"/>
                    <a:pt x="5806616" y="2172970"/>
                  </a:cubicBezTo>
                  <a:cubicBezTo>
                    <a:pt x="5810173" y="2165350"/>
                    <a:pt x="5817286" y="2157730"/>
                    <a:pt x="5813729" y="2153920"/>
                  </a:cubicBezTo>
                  <a:cubicBezTo>
                    <a:pt x="5804838" y="2137410"/>
                    <a:pt x="5813729" y="2124710"/>
                    <a:pt x="5822621" y="2110740"/>
                  </a:cubicBezTo>
                  <a:cubicBezTo>
                    <a:pt x="5824400" y="2106930"/>
                    <a:pt x="5822621" y="2103120"/>
                    <a:pt x="5822621" y="2099310"/>
                  </a:cubicBezTo>
                  <a:cubicBezTo>
                    <a:pt x="5824400" y="2082800"/>
                    <a:pt x="5826178" y="2067560"/>
                    <a:pt x="5827956" y="2044700"/>
                  </a:cubicBezTo>
                  <a:cubicBezTo>
                    <a:pt x="5820843" y="2042160"/>
                    <a:pt x="5810173" y="2035810"/>
                    <a:pt x="5797724" y="2030730"/>
                  </a:cubicBezTo>
                  <a:cubicBezTo>
                    <a:pt x="5787054" y="2026920"/>
                    <a:pt x="5776384" y="2025650"/>
                    <a:pt x="5765714" y="2023110"/>
                  </a:cubicBezTo>
                  <a:cubicBezTo>
                    <a:pt x="5760378" y="2021840"/>
                    <a:pt x="5753265" y="2023110"/>
                    <a:pt x="5747930" y="2021840"/>
                  </a:cubicBezTo>
                  <a:cubicBezTo>
                    <a:pt x="5703471" y="2018030"/>
                    <a:pt x="5657233" y="2012950"/>
                    <a:pt x="5612774" y="2009140"/>
                  </a:cubicBezTo>
                  <a:cubicBezTo>
                    <a:pt x="5575428" y="2005330"/>
                    <a:pt x="5538083" y="2001520"/>
                    <a:pt x="5502515" y="1997710"/>
                  </a:cubicBezTo>
                  <a:cubicBezTo>
                    <a:pt x="5493623" y="1996440"/>
                    <a:pt x="5484731" y="1993900"/>
                    <a:pt x="5474062" y="1993900"/>
                  </a:cubicBezTo>
                  <a:cubicBezTo>
                    <a:pt x="5450942" y="1992630"/>
                    <a:pt x="5426046" y="1992630"/>
                    <a:pt x="5402927" y="1992630"/>
                  </a:cubicBezTo>
                  <a:cubicBezTo>
                    <a:pt x="5390478" y="1992630"/>
                    <a:pt x="5379808" y="1992630"/>
                    <a:pt x="5367360" y="1991360"/>
                  </a:cubicBezTo>
                  <a:cubicBezTo>
                    <a:pt x="5346019" y="1990090"/>
                    <a:pt x="5324678" y="1987550"/>
                    <a:pt x="5303339" y="1986280"/>
                  </a:cubicBezTo>
                  <a:lnTo>
                    <a:pt x="5303339" y="1982470"/>
                  </a:lnTo>
                  <a:cubicBezTo>
                    <a:pt x="5356689" y="1979930"/>
                    <a:pt x="5411819" y="1976120"/>
                    <a:pt x="5466948" y="1983740"/>
                  </a:cubicBezTo>
                  <a:cubicBezTo>
                    <a:pt x="5465170" y="1979930"/>
                    <a:pt x="5463391" y="1976120"/>
                    <a:pt x="5461613" y="1973580"/>
                  </a:cubicBezTo>
                  <a:cubicBezTo>
                    <a:pt x="5474062" y="1972310"/>
                    <a:pt x="5482954" y="1964690"/>
                    <a:pt x="5495402" y="1973580"/>
                  </a:cubicBezTo>
                  <a:cubicBezTo>
                    <a:pt x="5497180" y="1974850"/>
                    <a:pt x="5507851" y="1971040"/>
                    <a:pt x="5514964" y="1969770"/>
                  </a:cubicBezTo>
                  <a:lnTo>
                    <a:pt x="5514964" y="1967230"/>
                  </a:lnTo>
                  <a:lnTo>
                    <a:pt x="5498959" y="1967230"/>
                  </a:lnTo>
                  <a:cubicBezTo>
                    <a:pt x="5516742" y="1957070"/>
                    <a:pt x="5529191" y="1948180"/>
                    <a:pt x="5541639" y="1941830"/>
                  </a:cubicBezTo>
                  <a:cubicBezTo>
                    <a:pt x="5552310" y="1943100"/>
                    <a:pt x="5562980" y="1944370"/>
                    <a:pt x="5570093" y="1945640"/>
                  </a:cubicBezTo>
                  <a:cubicBezTo>
                    <a:pt x="5571872" y="1921510"/>
                    <a:pt x="5543418" y="1920240"/>
                    <a:pt x="5522077" y="1910080"/>
                  </a:cubicBezTo>
                  <a:cubicBezTo>
                    <a:pt x="5530969" y="1906270"/>
                    <a:pt x="5536305" y="1902460"/>
                    <a:pt x="5543418" y="1901190"/>
                  </a:cubicBezTo>
                  <a:cubicBezTo>
                    <a:pt x="5562980" y="1897380"/>
                    <a:pt x="5587877" y="1907540"/>
                    <a:pt x="5600325" y="1885950"/>
                  </a:cubicBezTo>
                  <a:cubicBezTo>
                    <a:pt x="5602104" y="1884680"/>
                    <a:pt x="5607439" y="1884680"/>
                    <a:pt x="5616331" y="1882140"/>
                  </a:cubicBezTo>
                  <a:cubicBezTo>
                    <a:pt x="5610995" y="1878330"/>
                    <a:pt x="5605661" y="1875790"/>
                    <a:pt x="5602104" y="1873250"/>
                  </a:cubicBezTo>
                  <a:cubicBezTo>
                    <a:pt x="5605661" y="1871980"/>
                    <a:pt x="5610995" y="1870710"/>
                    <a:pt x="5610995" y="1870710"/>
                  </a:cubicBezTo>
                  <a:cubicBezTo>
                    <a:pt x="5623444" y="1877060"/>
                    <a:pt x="5632336" y="1882140"/>
                    <a:pt x="5643006" y="1887220"/>
                  </a:cubicBezTo>
                  <a:cubicBezTo>
                    <a:pt x="5644785" y="1885950"/>
                    <a:pt x="5646563" y="1884680"/>
                    <a:pt x="5648341" y="1882140"/>
                  </a:cubicBezTo>
                  <a:cubicBezTo>
                    <a:pt x="5643006" y="1877060"/>
                    <a:pt x="5639450" y="1871980"/>
                    <a:pt x="5634115" y="1866900"/>
                  </a:cubicBezTo>
                  <a:cubicBezTo>
                    <a:pt x="5657233" y="1855470"/>
                    <a:pt x="5659012" y="1849120"/>
                    <a:pt x="5641228" y="1817370"/>
                  </a:cubicBezTo>
                  <a:cubicBezTo>
                    <a:pt x="5653676" y="1816100"/>
                    <a:pt x="5666125" y="1813560"/>
                    <a:pt x="5676795" y="1812290"/>
                  </a:cubicBezTo>
                  <a:cubicBezTo>
                    <a:pt x="5678574" y="1803400"/>
                    <a:pt x="5685687" y="1794510"/>
                    <a:pt x="5683909" y="1786890"/>
                  </a:cubicBezTo>
                  <a:cubicBezTo>
                    <a:pt x="5678574" y="1764030"/>
                    <a:pt x="5710584" y="1753870"/>
                    <a:pt x="5717698" y="1734820"/>
                  </a:cubicBezTo>
                  <a:cubicBezTo>
                    <a:pt x="5717698" y="1733550"/>
                    <a:pt x="5724811" y="1732280"/>
                    <a:pt x="5726589" y="1733550"/>
                  </a:cubicBezTo>
                  <a:cubicBezTo>
                    <a:pt x="5742594" y="1737360"/>
                    <a:pt x="5747930" y="1728470"/>
                    <a:pt x="5753265" y="1722120"/>
                  </a:cubicBezTo>
                  <a:cubicBezTo>
                    <a:pt x="5755043" y="1719580"/>
                    <a:pt x="5756822" y="1717040"/>
                    <a:pt x="5758600" y="1715770"/>
                  </a:cubicBezTo>
                  <a:cubicBezTo>
                    <a:pt x="5774605" y="1709420"/>
                    <a:pt x="5790611" y="1704340"/>
                    <a:pt x="5808394" y="1697990"/>
                  </a:cubicBezTo>
                  <a:cubicBezTo>
                    <a:pt x="5790611" y="1678940"/>
                    <a:pt x="5767492" y="1687830"/>
                    <a:pt x="5747930" y="1685290"/>
                  </a:cubicBezTo>
                  <a:lnTo>
                    <a:pt x="5747930" y="1680210"/>
                  </a:lnTo>
                  <a:cubicBezTo>
                    <a:pt x="5760378" y="1678940"/>
                    <a:pt x="5772827" y="1677670"/>
                    <a:pt x="5787054" y="1676400"/>
                  </a:cubicBezTo>
                  <a:cubicBezTo>
                    <a:pt x="5778162" y="1675130"/>
                    <a:pt x="5771049" y="1673860"/>
                    <a:pt x="5763935" y="1672590"/>
                  </a:cubicBezTo>
                  <a:cubicBezTo>
                    <a:pt x="5772827" y="1666240"/>
                    <a:pt x="5779940" y="1659890"/>
                    <a:pt x="5788832" y="1654810"/>
                  </a:cubicBezTo>
                  <a:cubicBezTo>
                    <a:pt x="5790611" y="1653540"/>
                    <a:pt x="5795945" y="1652270"/>
                    <a:pt x="5797724" y="1652270"/>
                  </a:cubicBezTo>
                  <a:cubicBezTo>
                    <a:pt x="5803059" y="1653540"/>
                    <a:pt x="5808394" y="1657350"/>
                    <a:pt x="5811951" y="1659890"/>
                  </a:cubicBezTo>
                  <a:cubicBezTo>
                    <a:pt x="5813729" y="1656080"/>
                    <a:pt x="5815508" y="1651000"/>
                    <a:pt x="5819065" y="1647190"/>
                  </a:cubicBezTo>
                  <a:cubicBezTo>
                    <a:pt x="5826178" y="1640840"/>
                    <a:pt x="5835070" y="1635760"/>
                    <a:pt x="5842183" y="1630680"/>
                  </a:cubicBezTo>
                  <a:cubicBezTo>
                    <a:pt x="5851075" y="1638300"/>
                    <a:pt x="5859967" y="1645920"/>
                    <a:pt x="5868859" y="1654810"/>
                  </a:cubicBezTo>
                  <a:cubicBezTo>
                    <a:pt x="5870637" y="1654810"/>
                    <a:pt x="5872416" y="1653540"/>
                    <a:pt x="5872416" y="1653540"/>
                  </a:cubicBezTo>
                  <a:cubicBezTo>
                    <a:pt x="5870637" y="1640840"/>
                    <a:pt x="5870637" y="1628140"/>
                    <a:pt x="5868859" y="1615440"/>
                  </a:cubicBezTo>
                  <a:cubicBezTo>
                    <a:pt x="5875972" y="1616710"/>
                    <a:pt x="5881307" y="1616710"/>
                    <a:pt x="5886642" y="1617980"/>
                  </a:cubicBezTo>
                  <a:cubicBezTo>
                    <a:pt x="5888421" y="1616710"/>
                    <a:pt x="5888421" y="1615440"/>
                    <a:pt x="5890199" y="1615440"/>
                  </a:cubicBezTo>
                  <a:cubicBezTo>
                    <a:pt x="5884864" y="1614170"/>
                    <a:pt x="5881307" y="1612900"/>
                    <a:pt x="5875972" y="1611630"/>
                  </a:cubicBezTo>
                  <a:cubicBezTo>
                    <a:pt x="5884864" y="1604010"/>
                    <a:pt x="5890199" y="1598930"/>
                    <a:pt x="5891978" y="1597660"/>
                  </a:cubicBezTo>
                  <a:lnTo>
                    <a:pt x="5891978" y="1573530"/>
                  </a:lnTo>
                  <a:cubicBezTo>
                    <a:pt x="5888421" y="1572260"/>
                    <a:pt x="5884864" y="1569720"/>
                    <a:pt x="5879529" y="1568450"/>
                  </a:cubicBezTo>
                  <a:cubicBezTo>
                    <a:pt x="5875972" y="1567180"/>
                    <a:pt x="5872416" y="1565910"/>
                    <a:pt x="5868859" y="1565910"/>
                  </a:cubicBezTo>
                  <a:cubicBezTo>
                    <a:pt x="5872416" y="1563370"/>
                    <a:pt x="5879529" y="1559560"/>
                    <a:pt x="5881307" y="1559560"/>
                  </a:cubicBezTo>
                  <a:cubicBezTo>
                    <a:pt x="5893247" y="1564640"/>
                    <a:pt x="5890199" y="1550670"/>
                    <a:pt x="5895787" y="1551940"/>
                  </a:cubicBezTo>
                  <a:cubicBezTo>
                    <a:pt x="5895787" y="1548130"/>
                    <a:pt x="5895787" y="1540510"/>
                    <a:pt x="5894517" y="1540510"/>
                  </a:cubicBezTo>
                  <a:cubicBezTo>
                    <a:pt x="5872416" y="1534160"/>
                    <a:pt x="5875972" y="1520190"/>
                    <a:pt x="5870637" y="1511300"/>
                  </a:cubicBezTo>
                  <a:close/>
                  <a:moveTo>
                    <a:pt x="323914" y="990600"/>
                  </a:moveTo>
                  <a:lnTo>
                    <a:pt x="375487" y="990600"/>
                  </a:lnTo>
                  <a:cubicBezTo>
                    <a:pt x="363038" y="1002030"/>
                    <a:pt x="332806" y="1002030"/>
                    <a:pt x="323914" y="990600"/>
                  </a:cubicBezTo>
                  <a:close/>
                  <a:moveTo>
                    <a:pt x="679587" y="1507490"/>
                  </a:moveTo>
                  <a:lnTo>
                    <a:pt x="679587" y="1502410"/>
                  </a:lnTo>
                  <a:cubicBezTo>
                    <a:pt x="702706" y="1501140"/>
                    <a:pt x="727603" y="1499870"/>
                    <a:pt x="750722" y="1499870"/>
                  </a:cubicBezTo>
                  <a:cubicBezTo>
                    <a:pt x="725825" y="1499870"/>
                    <a:pt x="704484" y="1515110"/>
                    <a:pt x="679587" y="1507490"/>
                  </a:cubicBezTo>
                  <a:close/>
                  <a:moveTo>
                    <a:pt x="251001" y="2123440"/>
                  </a:moveTo>
                  <a:cubicBezTo>
                    <a:pt x="261671" y="2115820"/>
                    <a:pt x="270563" y="2110740"/>
                    <a:pt x="274120" y="2106930"/>
                  </a:cubicBezTo>
                  <a:cubicBezTo>
                    <a:pt x="283012" y="2112010"/>
                    <a:pt x="288347" y="2115820"/>
                    <a:pt x="293682" y="2119630"/>
                  </a:cubicBezTo>
                  <a:cubicBezTo>
                    <a:pt x="281233" y="2119630"/>
                    <a:pt x="268785" y="2120900"/>
                    <a:pt x="251001" y="2123440"/>
                  </a:cubicBezTo>
                  <a:close/>
                  <a:moveTo>
                    <a:pt x="375487" y="2117090"/>
                  </a:moveTo>
                  <a:lnTo>
                    <a:pt x="329249" y="2117090"/>
                  </a:lnTo>
                  <a:cubicBezTo>
                    <a:pt x="327471" y="2117090"/>
                    <a:pt x="325692" y="2112010"/>
                    <a:pt x="322136" y="2108200"/>
                  </a:cubicBezTo>
                  <a:cubicBezTo>
                    <a:pt x="343476" y="2109470"/>
                    <a:pt x="359481" y="2110740"/>
                    <a:pt x="375487" y="2112010"/>
                  </a:cubicBezTo>
                  <a:lnTo>
                    <a:pt x="375487" y="2117090"/>
                  </a:lnTo>
                  <a:close/>
                  <a:moveTo>
                    <a:pt x="387935" y="2115820"/>
                  </a:moveTo>
                  <a:cubicBezTo>
                    <a:pt x="386157" y="2114550"/>
                    <a:pt x="386157" y="2113280"/>
                    <a:pt x="384378" y="2113280"/>
                  </a:cubicBezTo>
                  <a:cubicBezTo>
                    <a:pt x="391492" y="2109470"/>
                    <a:pt x="400384" y="2106930"/>
                    <a:pt x="407497" y="2103120"/>
                  </a:cubicBezTo>
                  <a:cubicBezTo>
                    <a:pt x="412832" y="2099310"/>
                    <a:pt x="414611" y="2092960"/>
                    <a:pt x="419946" y="2086610"/>
                  </a:cubicBezTo>
                  <a:cubicBezTo>
                    <a:pt x="434173" y="2106930"/>
                    <a:pt x="464405" y="2100580"/>
                    <a:pt x="491080" y="2105660"/>
                  </a:cubicBezTo>
                  <a:cubicBezTo>
                    <a:pt x="455513" y="2108200"/>
                    <a:pt x="421724" y="2112010"/>
                    <a:pt x="387935" y="2115820"/>
                  </a:cubicBezTo>
                  <a:close/>
                  <a:moveTo>
                    <a:pt x="154969" y="2428240"/>
                  </a:moveTo>
                  <a:cubicBezTo>
                    <a:pt x="156748" y="2428240"/>
                    <a:pt x="156748" y="2428240"/>
                    <a:pt x="154969" y="2428240"/>
                  </a:cubicBezTo>
                  <a:close/>
                  <a:moveTo>
                    <a:pt x="478632" y="2609850"/>
                  </a:moveTo>
                  <a:cubicBezTo>
                    <a:pt x="476853" y="2600960"/>
                    <a:pt x="475075" y="2594610"/>
                    <a:pt x="473297" y="2585720"/>
                  </a:cubicBezTo>
                  <a:cubicBezTo>
                    <a:pt x="485745" y="2588260"/>
                    <a:pt x="492859" y="2589530"/>
                    <a:pt x="499972" y="2592070"/>
                  </a:cubicBezTo>
                  <a:cubicBezTo>
                    <a:pt x="492859" y="2597150"/>
                    <a:pt x="487524" y="2602230"/>
                    <a:pt x="478632" y="2609850"/>
                  </a:cubicBezTo>
                  <a:close/>
                  <a:moveTo>
                    <a:pt x="885878" y="1050290"/>
                  </a:moveTo>
                  <a:cubicBezTo>
                    <a:pt x="873429" y="1051560"/>
                    <a:pt x="860980" y="1055370"/>
                    <a:pt x="850310" y="1055370"/>
                  </a:cubicBezTo>
                  <a:cubicBezTo>
                    <a:pt x="837862" y="1056640"/>
                    <a:pt x="825413" y="1055370"/>
                    <a:pt x="811186" y="1055370"/>
                  </a:cubicBezTo>
                  <a:cubicBezTo>
                    <a:pt x="809408" y="1054100"/>
                    <a:pt x="807629" y="1050290"/>
                    <a:pt x="805851" y="1046480"/>
                  </a:cubicBezTo>
                  <a:cubicBezTo>
                    <a:pt x="818300" y="1043940"/>
                    <a:pt x="830748" y="1040130"/>
                    <a:pt x="844975" y="1037590"/>
                  </a:cubicBezTo>
                  <a:cubicBezTo>
                    <a:pt x="844975" y="1041400"/>
                    <a:pt x="843197" y="1043940"/>
                    <a:pt x="843197" y="1047750"/>
                  </a:cubicBezTo>
                  <a:cubicBezTo>
                    <a:pt x="859202" y="1040130"/>
                    <a:pt x="873429" y="1041400"/>
                    <a:pt x="885878" y="1050290"/>
                  </a:cubicBezTo>
                  <a:cubicBezTo>
                    <a:pt x="905440" y="1040130"/>
                    <a:pt x="908996" y="1041400"/>
                    <a:pt x="914331" y="1062990"/>
                  </a:cubicBezTo>
                  <a:cubicBezTo>
                    <a:pt x="903661" y="1057910"/>
                    <a:pt x="894769" y="1054100"/>
                    <a:pt x="885878" y="1050290"/>
                  </a:cubicBezTo>
                  <a:close/>
                  <a:moveTo>
                    <a:pt x="953455" y="1047750"/>
                  </a:moveTo>
                  <a:cubicBezTo>
                    <a:pt x="957012" y="1045210"/>
                    <a:pt x="960569" y="1042670"/>
                    <a:pt x="962347" y="1040130"/>
                  </a:cubicBezTo>
                  <a:cubicBezTo>
                    <a:pt x="974796" y="1051560"/>
                    <a:pt x="974796" y="1051560"/>
                    <a:pt x="948120" y="1060450"/>
                  </a:cubicBezTo>
                  <a:lnTo>
                    <a:pt x="921445" y="1045210"/>
                  </a:lnTo>
                  <a:cubicBezTo>
                    <a:pt x="939229" y="1035050"/>
                    <a:pt x="949899" y="1035050"/>
                    <a:pt x="953455" y="1047750"/>
                  </a:cubicBezTo>
                  <a:close/>
                  <a:moveTo>
                    <a:pt x="967682" y="2744470"/>
                  </a:moveTo>
                  <a:cubicBezTo>
                    <a:pt x="969461" y="2743200"/>
                    <a:pt x="971239" y="2743200"/>
                    <a:pt x="973018" y="2741930"/>
                  </a:cubicBezTo>
                  <a:cubicBezTo>
                    <a:pt x="974796" y="2744470"/>
                    <a:pt x="978353" y="2747010"/>
                    <a:pt x="981909" y="2750820"/>
                  </a:cubicBezTo>
                  <a:cubicBezTo>
                    <a:pt x="978353" y="2750820"/>
                    <a:pt x="974796" y="2750820"/>
                    <a:pt x="971239" y="2752090"/>
                  </a:cubicBezTo>
                  <a:cubicBezTo>
                    <a:pt x="969461" y="2748280"/>
                    <a:pt x="969461" y="2745740"/>
                    <a:pt x="967682" y="2744470"/>
                  </a:cubicBezTo>
                  <a:close/>
                  <a:moveTo>
                    <a:pt x="1076163" y="2735580"/>
                  </a:moveTo>
                  <a:cubicBezTo>
                    <a:pt x="1077941" y="2739390"/>
                    <a:pt x="1079720" y="2741930"/>
                    <a:pt x="1083276" y="2744470"/>
                  </a:cubicBezTo>
                  <a:lnTo>
                    <a:pt x="1077941" y="2744470"/>
                  </a:lnTo>
                  <a:cubicBezTo>
                    <a:pt x="1077941" y="2741930"/>
                    <a:pt x="1077941" y="2739390"/>
                    <a:pt x="1076163" y="2735580"/>
                  </a:cubicBezTo>
                  <a:close/>
                  <a:moveTo>
                    <a:pt x="1221989" y="3018790"/>
                  </a:moveTo>
                  <a:cubicBezTo>
                    <a:pt x="1216654" y="3012440"/>
                    <a:pt x="1213097" y="3007360"/>
                    <a:pt x="1209540" y="3002280"/>
                  </a:cubicBezTo>
                  <a:lnTo>
                    <a:pt x="1218432" y="2995930"/>
                  </a:lnTo>
                  <a:cubicBezTo>
                    <a:pt x="1230881" y="3002280"/>
                    <a:pt x="1232659" y="3012440"/>
                    <a:pt x="1221989" y="3018790"/>
                  </a:cubicBezTo>
                  <a:close/>
                  <a:moveTo>
                    <a:pt x="1673694" y="3044190"/>
                  </a:moveTo>
                  <a:cubicBezTo>
                    <a:pt x="1666580" y="3041650"/>
                    <a:pt x="1659467" y="3040380"/>
                    <a:pt x="1652353" y="3037840"/>
                  </a:cubicBezTo>
                  <a:cubicBezTo>
                    <a:pt x="1659467" y="3032760"/>
                    <a:pt x="1666580" y="3027680"/>
                    <a:pt x="1671915" y="3025140"/>
                  </a:cubicBezTo>
                  <a:lnTo>
                    <a:pt x="1693256" y="3036570"/>
                  </a:lnTo>
                  <a:cubicBezTo>
                    <a:pt x="1687921" y="3039110"/>
                    <a:pt x="1680807" y="3041650"/>
                    <a:pt x="1673694" y="3044190"/>
                  </a:cubicBezTo>
                  <a:close/>
                  <a:moveTo>
                    <a:pt x="4819623" y="2828290"/>
                  </a:moveTo>
                  <a:cubicBezTo>
                    <a:pt x="4817844" y="2829560"/>
                    <a:pt x="4819623" y="2832100"/>
                    <a:pt x="4819623" y="2834640"/>
                  </a:cubicBezTo>
                  <a:lnTo>
                    <a:pt x="4792947" y="2838450"/>
                  </a:lnTo>
                  <a:cubicBezTo>
                    <a:pt x="4789391" y="2827020"/>
                    <a:pt x="4796504" y="2820670"/>
                    <a:pt x="4812509" y="2819400"/>
                  </a:cubicBezTo>
                  <a:cubicBezTo>
                    <a:pt x="4817844" y="2819400"/>
                    <a:pt x="4824958" y="2816860"/>
                    <a:pt x="4833850" y="2816860"/>
                  </a:cubicBezTo>
                  <a:cubicBezTo>
                    <a:pt x="4828515" y="2820670"/>
                    <a:pt x="4823180" y="2823210"/>
                    <a:pt x="4819623" y="2828290"/>
                  </a:cubicBezTo>
                  <a:close/>
                  <a:moveTo>
                    <a:pt x="4855190" y="2825750"/>
                  </a:moveTo>
                  <a:cubicBezTo>
                    <a:pt x="4848077" y="2824480"/>
                    <a:pt x="4842742" y="2820670"/>
                    <a:pt x="4837406" y="2818130"/>
                  </a:cubicBezTo>
                  <a:cubicBezTo>
                    <a:pt x="4844520" y="2811780"/>
                    <a:pt x="4849855" y="2807970"/>
                    <a:pt x="4853412" y="2804160"/>
                  </a:cubicBezTo>
                  <a:cubicBezTo>
                    <a:pt x="4860525" y="2810510"/>
                    <a:pt x="4867639" y="2815590"/>
                    <a:pt x="4874752" y="2823210"/>
                  </a:cubicBezTo>
                  <a:cubicBezTo>
                    <a:pt x="4869418" y="2824480"/>
                    <a:pt x="4862304" y="2825750"/>
                    <a:pt x="4855190" y="2825750"/>
                  </a:cubicBezTo>
                  <a:close/>
                  <a:moveTo>
                    <a:pt x="5041919" y="1967230"/>
                  </a:moveTo>
                  <a:cubicBezTo>
                    <a:pt x="5041919" y="1964690"/>
                    <a:pt x="5041919" y="1963420"/>
                    <a:pt x="5040140" y="1960880"/>
                  </a:cubicBezTo>
                  <a:lnTo>
                    <a:pt x="5077486" y="1957070"/>
                  </a:lnTo>
                  <a:cubicBezTo>
                    <a:pt x="5077486" y="1959610"/>
                    <a:pt x="5079264" y="1962150"/>
                    <a:pt x="5079264" y="1964690"/>
                  </a:cubicBezTo>
                  <a:cubicBezTo>
                    <a:pt x="5065038" y="1964690"/>
                    <a:pt x="5052589" y="1965960"/>
                    <a:pt x="5041919" y="1967230"/>
                  </a:cubicBezTo>
                  <a:close/>
                  <a:moveTo>
                    <a:pt x="5134394" y="1969770"/>
                  </a:moveTo>
                  <a:cubicBezTo>
                    <a:pt x="5123723" y="1969770"/>
                    <a:pt x="5111275" y="1969770"/>
                    <a:pt x="5100605" y="1967230"/>
                  </a:cubicBezTo>
                  <a:cubicBezTo>
                    <a:pt x="5095270" y="1965960"/>
                    <a:pt x="5093491" y="1960880"/>
                    <a:pt x="5088156" y="1958340"/>
                  </a:cubicBezTo>
                  <a:cubicBezTo>
                    <a:pt x="5089935" y="1957070"/>
                    <a:pt x="5089935" y="1955800"/>
                    <a:pt x="5091713" y="1954530"/>
                  </a:cubicBezTo>
                  <a:cubicBezTo>
                    <a:pt x="5107718" y="1957070"/>
                    <a:pt x="5121945" y="1958340"/>
                    <a:pt x="5136172" y="1960880"/>
                  </a:cubicBezTo>
                  <a:cubicBezTo>
                    <a:pt x="5134394" y="1964690"/>
                    <a:pt x="5134394" y="1968500"/>
                    <a:pt x="5134394" y="1969770"/>
                  </a:cubicBezTo>
                  <a:close/>
                  <a:moveTo>
                    <a:pt x="5214420" y="1968500"/>
                  </a:moveTo>
                  <a:cubicBezTo>
                    <a:pt x="5201972" y="1967230"/>
                    <a:pt x="5189523" y="1960880"/>
                    <a:pt x="5177074" y="1969770"/>
                  </a:cubicBezTo>
                  <a:cubicBezTo>
                    <a:pt x="5175296" y="1971040"/>
                    <a:pt x="5164625" y="1967230"/>
                    <a:pt x="5159291" y="1965960"/>
                  </a:cubicBezTo>
                  <a:cubicBezTo>
                    <a:pt x="5159291" y="1964690"/>
                    <a:pt x="5161069" y="1962150"/>
                    <a:pt x="5161069" y="1960880"/>
                  </a:cubicBezTo>
                  <a:lnTo>
                    <a:pt x="5219755" y="1960880"/>
                  </a:lnTo>
                  <a:cubicBezTo>
                    <a:pt x="5221534" y="1960880"/>
                    <a:pt x="5223312" y="1964690"/>
                    <a:pt x="5225090" y="1967230"/>
                  </a:cubicBezTo>
                  <a:cubicBezTo>
                    <a:pt x="5219755" y="1967230"/>
                    <a:pt x="5216199" y="1968500"/>
                    <a:pt x="5214420" y="1968500"/>
                  </a:cubicBezTo>
                  <a:close/>
                  <a:moveTo>
                    <a:pt x="5383365" y="2598420"/>
                  </a:moveTo>
                  <a:cubicBezTo>
                    <a:pt x="5381587" y="2599690"/>
                    <a:pt x="5381587" y="2600960"/>
                    <a:pt x="5381587" y="2599690"/>
                  </a:cubicBezTo>
                  <a:cubicBezTo>
                    <a:pt x="5379808" y="2599690"/>
                    <a:pt x="5379808" y="2598420"/>
                    <a:pt x="5383365" y="2598420"/>
                  </a:cubicBezTo>
                  <a:close/>
                  <a:moveTo>
                    <a:pt x="179866" y="2529840"/>
                  </a:moveTo>
                  <a:cubicBezTo>
                    <a:pt x="178088" y="2529840"/>
                    <a:pt x="178088" y="2531110"/>
                    <a:pt x="176309" y="2531110"/>
                  </a:cubicBezTo>
                  <a:cubicBezTo>
                    <a:pt x="176309" y="2531110"/>
                    <a:pt x="178088" y="2529840"/>
                    <a:pt x="179866" y="2529840"/>
                  </a:cubicBezTo>
                  <a:close/>
                  <a:moveTo>
                    <a:pt x="857424" y="2769870"/>
                  </a:moveTo>
                  <a:cubicBezTo>
                    <a:pt x="864537" y="2772410"/>
                    <a:pt x="871650" y="2774950"/>
                    <a:pt x="876986" y="2776220"/>
                  </a:cubicBezTo>
                  <a:cubicBezTo>
                    <a:pt x="852088" y="2786380"/>
                    <a:pt x="836083" y="2783840"/>
                    <a:pt x="820078" y="2766060"/>
                  </a:cubicBezTo>
                  <a:cubicBezTo>
                    <a:pt x="825413" y="2766060"/>
                    <a:pt x="828970" y="2764790"/>
                    <a:pt x="834305" y="2764790"/>
                  </a:cubicBezTo>
                  <a:cubicBezTo>
                    <a:pt x="841418" y="2766060"/>
                    <a:pt x="850310" y="2767330"/>
                    <a:pt x="857424" y="2769870"/>
                  </a:cubicBezTo>
                  <a:close/>
                  <a:moveTo>
                    <a:pt x="3966007" y="2874010"/>
                  </a:moveTo>
                  <a:cubicBezTo>
                    <a:pt x="3960672" y="2872740"/>
                    <a:pt x="3957115" y="2872740"/>
                    <a:pt x="3950002" y="2871470"/>
                  </a:cubicBezTo>
                  <a:cubicBezTo>
                    <a:pt x="3942888" y="2870200"/>
                    <a:pt x="3933996" y="2866390"/>
                    <a:pt x="3923326" y="2863850"/>
                  </a:cubicBezTo>
                  <a:cubicBezTo>
                    <a:pt x="3930440" y="2862580"/>
                    <a:pt x="3935775" y="2860040"/>
                    <a:pt x="3942888" y="2858770"/>
                  </a:cubicBezTo>
                  <a:cubicBezTo>
                    <a:pt x="3962450" y="2854960"/>
                    <a:pt x="3971342" y="2861310"/>
                    <a:pt x="3966007" y="2874010"/>
                  </a:cubicBezTo>
                  <a:close/>
                  <a:moveTo>
                    <a:pt x="3622782" y="2903220"/>
                  </a:moveTo>
                  <a:cubicBezTo>
                    <a:pt x="3633453" y="2904490"/>
                    <a:pt x="3645901" y="2904490"/>
                    <a:pt x="3658350" y="2905760"/>
                  </a:cubicBezTo>
                  <a:cubicBezTo>
                    <a:pt x="3653015" y="2918460"/>
                    <a:pt x="3638788" y="2914650"/>
                    <a:pt x="3628118" y="2913380"/>
                  </a:cubicBezTo>
                  <a:cubicBezTo>
                    <a:pt x="3624561" y="2913380"/>
                    <a:pt x="3621004" y="2908300"/>
                    <a:pt x="3617447" y="2905760"/>
                  </a:cubicBezTo>
                  <a:cubicBezTo>
                    <a:pt x="3619226" y="2904490"/>
                    <a:pt x="3621004" y="2903220"/>
                    <a:pt x="3622782" y="2903220"/>
                  </a:cubicBezTo>
                  <a:close/>
                  <a:moveTo>
                    <a:pt x="302573" y="2604770"/>
                  </a:moveTo>
                  <a:cubicBezTo>
                    <a:pt x="304352" y="2608580"/>
                    <a:pt x="306130" y="2611120"/>
                    <a:pt x="307909" y="2616200"/>
                  </a:cubicBezTo>
                  <a:cubicBezTo>
                    <a:pt x="297238" y="2616200"/>
                    <a:pt x="288347" y="2616200"/>
                    <a:pt x="279455" y="2614930"/>
                  </a:cubicBezTo>
                  <a:lnTo>
                    <a:pt x="279455" y="2606040"/>
                  </a:lnTo>
                  <a:cubicBezTo>
                    <a:pt x="286568" y="2606040"/>
                    <a:pt x="293682" y="2606040"/>
                    <a:pt x="302573" y="2604770"/>
                  </a:cubicBezTo>
                  <a:close/>
                  <a:moveTo>
                    <a:pt x="996136" y="2762250"/>
                  </a:moveTo>
                  <a:cubicBezTo>
                    <a:pt x="1006806" y="2763520"/>
                    <a:pt x="1017477" y="2763520"/>
                    <a:pt x="1029925" y="2764790"/>
                  </a:cubicBezTo>
                  <a:cubicBezTo>
                    <a:pt x="1022812" y="2769870"/>
                    <a:pt x="994358" y="2773680"/>
                    <a:pt x="989023" y="2769870"/>
                  </a:cubicBezTo>
                  <a:cubicBezTo>
                    <a:pt x="989023" y="2768600"/>
                    <a:pt x="987244" y="2766060"/>
                    <a:pt x="989023" y="2764790"/>
                  </a:cubicBezTo>
                  <a:cubicBezTo>
                    <a:pt x="990801" y="2763520"/>
                    <a:pt x="994358" y="2762250"/>
                    <a:pt x="996136" y="2762250"/>
                  </a:cubicBezTo>
                  <a:close/>
                </a:path>
              </a:pathLst>
            </a:custGeom>
            <a:blipFill>
              <a:blip r:embed="rId6"/>
              <a:stretch>
                <a:fillRect l="0" t="-13661" r="0" b="-13661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-273660">
            <a:off x="8626012" y="9353391"/>
            <a:ext cx="11665717" cy="2333143"/>
          </a:xfrm>
          <a:custGeom>
            <a:avLst/>
            <a:gdLst/>
            <a:ahLst/>
            <a:cxnLst/>
            <a:rect r="r" b="b" t="t" l="l"/>
            <a:pathLst>
              <a:path h="2333143" w="11665717">
                <a:moveTo>
                  <a:pt x="0" y="0"/>
                </a:moveTo>
                <a:lnTo>
                  <a:pt x="11665717" y="0"/>
                </a:lnTo>
                <a:lnTo>
                  <a:pt x="11665717" y="2333144"/>
                </a:lnTo>
                <a:lnTo>
                  <a:pt x="0" y="23331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273660">
            <a:off x="-10019971" y="-1166572"/>
            <a:ext cx="11665717" cy="2333143"/>
          </a:xfrm>
          <a:custGeom>
            <a:avLst/>
            <a:gdLst/>
            <a:ahLst/>
            <a:cxnLst/>
            <a:rect r="r" b="b" t="t" l="l"/>
            <a:pathLst>
              <a:path h="2333143" w="11665717">
                <a:moveTo>
                  <a:pt x="0" y="0"/>
                </a:moveTo>
                <a:lnTo>
                  <a:pt x="11665717" y="0"/>
                </a:lnTo>
                <a:lnTo>
                  <a:pt x="11665717" y="2333144"/>
                </a:lnTo>
                <a:lnTo>
                  <a:pt x="0" y="23331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-273660">
            <a:off x="-10224588" y="3660175"/>
            <a:ext cx="11665717" cy="2333143"/>
          </a:xfrm>
          <a:custGeom>
            <a:avLst/>
            <a:gdLst/>
            <a:ahLst/>
            <a:cxnLst/>
            <a:rect r="r" b="b" t="t" l="l"/>
            <a:pathLst>
              <a:path h="2333143" w="11665717">
                <a:moveTo>
                  <a:pt x="11665718" y="0"/>
                </a:moveTo>
                <a:lnTo>
                  <a:pt x="0" y="0"/>
                </a:lnTo>
                <a:lnTo>
                  <a:pt x="0" y="2333143"/>
                </a:lnTo>
                <a:lnTo>
                  <a:pt x="11665718" y="2333143"/>
                </a:lnTo>
                <a:lnTo>
                  <a:pt x="1166571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-273660">
            <a:off x="6832014" y="-1166572"/>
            <a:ext cx="11665717" cy="2333143"/>
          </a:xfrm>
          <a:custGeom>
            <a:avLst/>
            <a:gdLst/>
            <a:ahLst/>
            <a:cxnLst/>
            <a:rect r="r" b="b" t="t" l="l"/>
            <a:pathLst>
              <a:path h="2333143" w="11665717">
                <a:moveTo>
                  <a:pt x="11665717" y="0"/>
                </a:moveTo>
                <a:lnTo>
                  <a:pt x="0" y="0"/>
                </a:lnTo>
                <a:lnTo>
                  <a:pt x="0" y="2333144"/>
                </a:lnTo>
                <a:lnTo>
                  <a:pt x="11665717" y="2333144"/>
                </a:lnTo>
                <a:lnTo>
                  <a:pt x="11665717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-252773">
            <a:off x="1754861" y="6721072"/>
            <a:ext cx="4602970" cy="1117242"/>
            <a:chOff x="0" y="0"/>
            <a:chExt cx="1212305" cy="29425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212305" cy="294253"/>
            </a:xfrm>
            <a:custGeom>
              <a:avLst/>
              <a:gdLst/>
              <a:ahLst/>
              <a:cxnLst/>
              <a:rect r="r" b="b" t="t" l="l"/>
              <a:pathLst>
                <a:path h="294253" w="1212305">
                  <a:moveTo>
                    <a:pt x="47094" y="0"/>
                  </a:moveTo>
                  <a:lnTo>
                    <a:pt x="1165211" y="0"/>
                  </a:lnTo>
                  <a:cubicBezTo>
                    <a:pt x="1177701" y="0"/>
                    <a:pt x="1189679" y="4962"/>
                    <a:pt x="1198511" y="13794"/>
                  </a:cubicBezTo>
                  <a:cubicBezTo>
                    <a:pt x="1207343" y="22626"/>
                    <a:pt x="1212305" y="34604"/>
                    <a:pt x="1212305" y="47094"/>
                  </a:cubicBezTo>
                  <a:lnTo>
                    <a:pt x="1212305" y="247159"/>
                  </a:lnTo>
                  <a:cubicBezTo>
                    <a:pt x="1212305" y="273168"/>
                    <a:pt x="1191220" y="294253"/>
                    <a:pt x="1165211" y="294253"/>
                  </a:cubicBezTo>
                  <a:lnTo>
                    <a:pt x="47094" y="294253"/>
                  </a:lnTo>
                  <a:cubicBezTo>
                    <a:pt x="34604" y="294253"/>
                    <a:pt x="22626" y="289291"/>
                    <a:pt x="13794" y="280459"/>
                  </a:cubicBezTo>
                  <a:cubicBezTo>
                    <a:pt x="4962" y="271628"/>
                    <a:pt x="0" y="259649"/>
                    <a:pt x="0" y="247159"/>
                  </a:cubicBezTo>
                  <a:lnTo>
                    <a:pt x="0" y="47094"/>
                  </a:lnTo>
                  <a:cubicBezTo>
                    <a:pt x="0" y="34604"/>
                    <a:pt x="4962" y="22626"/>
                    <a:pt x="13794" y="13794"/>
                  </a:cubicBezTo>
                  <a:cubicBezTo>
                    <a:pt x="22626" y="4962"/>
                    <a:pt x="34604" y="0"/>
                    <a:pt x="470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1212305" cy="3323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-252773">
            <a:off x="1859328" y="8139272"/>
            <a:ext cx="4602970" cy="1117242"/>
            <a:chOff x="0" y="0"/>
            <a:chExt cx="1212305" cy="29425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212305" cy="294253"/>
            </a:xfrm>
            <a:custGeom>
              <a:avLst/>
              <a:gdLst/>
              <a:ahLst/>
              <a:cxnLst/>
              <a:rect r="r" b="b" t="t" l="l"/>
              <a:pathLst>
                <a:path h="294253" w="1212305">
                  <a:moveTo>
                    <a:pt x="47094" y="0"/>
                  </a:moveTo>
                  <a:lnTo>
                    <a:pt x="1165211" y="0"/>
                  </a:lnTo>
                  <a:cubicBezTo>
                    <a:pt x="1177701" y="0"/>
                    <a:pt x="1189679" y="4962"/>
                    <a:pt x="1198511" y="13794"/>
                  </a:cubicBezTo>
                  <a:cubicBezTo>
                    <a:pt x="1207343" y="22626"/>
                    <a:pt x="1212305" y="34604"/>
                    <a:pt x="1212305" y="47094"/>
                  </a:cubicBezTo>
                  <a:lnTo>
                    <a:pt x="1212305" y="247159"/>
                  </a:lnTo>
                  <a:cubicBezTo>
                    <a:pt x="1212305" y="273168"/>
                    <a:pt x="1191220" y="294253"/>
                    <a:pt x="1165211" y="294253"/>
                  </a:cubicBezTo>
                  <a:lnTo>
                    <a:pt x="47094" y="294253"/>
                  </a:lnTo>
                  <a:cubicBezTo>
                    <a:pt x="34604" y="294253"/>
                    <a:pt x="22626" y="289291"/>
                    <a:pt x="13794" y="280459"/>
                  </a:cubicBezTo>
                  <a:cubicBezTo>
                    <a:pt x="4962" y="271628"/>
                    <a:pt x="0" y="259649"/>
                    <a:pt x="0" y="247159"/>
                  </a:cubicBezTo>
                  <a:lnTo>
                    <a:pt x="0" y="47094"/>
                  </a:lnTo>
                  <a:cubicBezTo>
                    <a:pt x="0" y="34604"/>
                    <a:pt x="4962" y="22626"/>
                    <a:pt x="13794" y="13794"/>
                  </a:cubicBezTo>
                  <a:cubicBezTo>
                    <a:pt x="22626" y="4962"/>
                    <a:pt x="34604" y="0"/>
                    <a:pt x="470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1212305" cy="3323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-252773">
            <a:off x="6769477" y="6351687"/>
            <a:ext cx="4602970" cy="1117242"/>
            <a:chOff x="0" y="0"/>
            <a:chExt cx="1212305" cy="29425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212305" cy="294253"/>
            </a:xfrm>
            <a:custGeom>
              <a:avLst/>
              <a:gdLst/>
              <a:ahLst/>
              <a:cxnLst/>
              <a:rect r="r" b="b" t="t" l="l"/>
              <a:pathLst>
                <a:path h="294253" w="1212305">
                  <a:moveTo>
                    <a:pt x="47094" y="0"/>
                  </a:moveTo>
                  <a:lnTo>
                    <a:pt x="1165211" y="0"/>
                  </a:lnTo>
                  <a:cubicBezTo>
                    <a:pt x="1177701" y="0"/>
                    <a:pt x="1189679" y="4962"/>
                    <a:pt x="1198511" y="13794"/>
                  </a:cubicBezTo>
                  <a:cubicBezTo>
                    <a:pt x="1207343" y="22626"/>
                    <a:pt x="1212305" y="34604"/>
                    <a:pt x="1212305" y="47094"/>
                  </a:cubicBezTo>
                  <a:lnTo>
                    <a:pt x="1212305" y="247159"/>
                  </a:lnTo>
                  <a:cubicBezTo>
                    <a:pt x="1212305" y="273168"/>
                    <a:pt x="1191220" y="294253"/>
                    <a:pt x="1165211" y="294253"/>
                  </a:cubicBezTo>
                  <a:lnTo>
                    <a:pt x="47094" y="294253"/>
                  </a:lnTo>
                  <a:cubicBezTo>
                    <a:pt x="34604" y="294253"/>
                    <a:pt x="22626" y="289291"/>
                    <a:pt x="13794" y="280459"/>
                  </a:cubicBezTo>
                  <a:cubicBezTo>
                    <a:pt x="4962" y="271628"/>
                    <a:pt x="0" y="259649"/>
                    <a:pt x="0" y="247159"/>
                  </a:cubicBezTo>
                  <a:lnTo>
                    <a:pt x="0" y="47094"/>
                  </a:lnTo>
                  <a:cubicBezTo>
                    <a:pt x="0" y="34604"/>
                    <a:pt x="4962" y="22626"/>
                    <a:pt x="13794" y="13794"/>
                  </a:cubicBezTo>
                  <a:cubicBezTo>
                    <a:pt x="22626" y="4962"/>
                    <a:pt x="34604" y="0"/>
                    <a:pt x="470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1212305" cy="3323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60"/>
                </a:lnSpc>
              </a:pPr>
              <a:r>
                <a:rPr lang="en-US" sz="1900" spc="-104">
                  <a:solidFill>
                    <a:srgbClr val="FFFFFF"/>
                  </a:solidFill>
                  <a:latin typeface="Mukti"/>
                  <a:ea typeface="Mukti"/>
                  <a:cs typeface="Mukti"/>
                  <a:sym typeface="Mukti"/>
                </a:rPr>
                <a:t>AD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-252773">
            <a:off x="6879613" y="7846845"/>
            <a:ext cx="4602970" cy="1117242"/>
            <a:chOff x="0" y="0"/>
            <a:chExt cx="1212305" cy="294253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212305" cy="294253"/>
            </a:xfrm>
            <a:custGeom>
              <a:avLst/>
              <a:gdLst/>
              <a:ahLst/>
              <a:cxnLst/>
              <a:rect r="r" b="b" t="t" l="l"/>
              <a:pathLst>
                <a:path h="294253" w="1212305">
                  <a:moveTo>
                    <a:pt x="47094" y="0"/>
                  </a:moveTo>
                  <a:lnTo>
                    <a:pt x="1165211" y="0"/>
                  </a:lnTo>
                  <a:cubicBezTo>
                    <a:pt x="1177701" y="0"/>
                    <a:pt x="1189679" y="4962"/>
                    <a:pt x="1198511" y="13794"/>
                  </a:cubicBezTo>
                  <a:cubicBezTo>
                    <a:pt x="1207343" y="22626"/>
                    <a:pt x="1212305" y="34604"/>
                    <a:pt x="1212305" y="47094"/>
                  </a:cubicBezTo>
                  <a:lnTo>
                    <a:pt x="1212305" y="247159"/>
                  </a:lnTo>
                  <a:cubicBezTo>
                    <a:pt x="1212305" y="273168"/>
                    <a:pt x="1191220" y="294253"/>
                    <a:pt x="1165211" y="294253"/>
                  </a:cubicBezTo>
                  <a:lnTo>
                    <a:pt x="47094" y="294253"/>
                  </a:lnTo>
                  <a:cubicBezTo>
                    <a:pt x="34604" y="294253"/>
                    <a:pt x="22626" y="289291"/>
                    <a:pt x="13794" y="280459"/>
                  </a:cubicBezTo>
                  <a:cubicBezTo>
                    <a:pt x="4962" y="271628"/>
                    <a:pt x="0" y="259649"/>
                    <a:pt x="0" y="247159"/>
                  </a:cubicBezTo>
                  <a:lnTo>
                    <a:pt x="0" y="47094"/>
                  </a:lnTo>
                  <a:cubicBezTo>
                    <a:pt x="0" y="34604"/>
                    <a:pt x="4962" y="22626"/>
                    <a:pt x="13794" y="13794"/>
                  </a:cubicBezTo>
                  <a:cubicBezTo>
                    <a:pt x="22626" y="4962"/>
                    <a:pt x="34604" y="0"/>
                    <a:pt x="470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1212305" cy="3323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-252773">
            <a:off x="11877130" y="5975449"/>
            <a:ext cx="4602970" cy="1117242"/>
            <a:chOff x="0" y="0"/>
            <a:chExt cx="1212305" cy="29425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212305" cy="294253"/>
            </a:xfrm>
            <a:custGeom>
              <a:avLst/>
              <a:gdLst/>
              <a:ahLst/>
              <a:cxnLst/>
              <a:rect r="r" b="b" t="t" l="l"/>
              <a:pathLst>
                <a:path h="294253" w="1212305">
                  <a:moveTo>
                    <a:pt x="47094" y="0"/>
                  </a:moveTo>
                  <a:lnTo>
                    <a:pt x="1165211" y="0"/>
                  </a:lnTo>
                  <a:cubicBezTo>
                    <a:pt x="1177701" y="0"/>
                    <a:pt x="1189679" y="4962"/>
                    <a:pt x="1198511" y="13794"/>
                  </a:cubicBezTo>
                  <a:cubicBezTo>
                    <a:pt x="1207343" y="22626"/>
                    <a:pt x="1212305" y="34604"/>
                    <a:pt x="1212305" y="47094"/>
                  </a:cubicBezTo>
                  <a:lnTo>
                    <a:pt x="1212305" y="247159"/>
                  </a:lnTo>
                  <a:cubicBezTo>
                    <a:pt x="1212305" y="273168"/>
                    <a:pt x="1191220" y="294253"/>
                    <a:pt x="1165211" y="294253"/>
                  </a:cubicBezTo>
                  <a:lnTo>
                    <a:pt x="47094" y="294253"/>
                  </a:lnTo>
                  <a:cubicBezTo>
                    <a:pt x="34604" y="294253"/>
                    <a:pt x="22626" y="289291"/>
                    <a:pt x="13794" y="280459"/>
                  </a:cubicBezTo>
                  <a:cubicBezTo>
                    <a:pt x="4962" y="271628"/>
                    <a:pt x="0" y="259649"/>
                    <a:pt x="0" y="247159"/>
                  </a:cubicBezTo>
                  <a:lnTo>
                    <a:pt x="0" y="47094"/>
                  </a:lnTo>
                  <a:cubicBezTo>
                    <a:pt x="0" y="34604"/>
                    <a:pt x="4962" y="22626"/>
                    <a:pt x="13794" y="13794"/>
                  </a:cubicBezTo>
                  <a:cubicBezTo>
                    <a:pt x="22626" y="4962"/>
                    <a:pt x="34604" y="0"/>
                    <a:pt x="470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1212305" cy="3323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-252773">
            <a:off x="11987266" y="7470607"/>
            <a:ext cx="4602970" cy="1117242"/>
            <a:chOff x="0" y="0"/>
            <a:chExt cx="1212305" cy="294253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212305" cy="294253"/>
            </a:xfrm>
            <a:custGeom>
              <a:avLst/>
              <a:gdLst/>
              <a:ahLst/>
              <a:cxnLst/>
              <a:rect r="r" b="b" t="t" l="l"/>
              <a:pathLst>
                <a:path h="294253" w="1212305">
                  <a:moveTo>
                    <a:pt x="47094" y="0"/>
                  </a:moveTo>
                  <a:lnTo>
                    <a:pt x="1165211" y="0"/>
                  </a:lnTo>
                  <a:cubicBezTo>
                    <a:pt x="1177701" y="0"/>
                    <a:pt x="1189679" y="4962"/>
                    <a:pt x="1198511" y="13794"/>
                  </a:cubicBezTo>
                  <a:cubicBezTo>
                    <a:pt x="1207343" y="22626"/>
                    <a:pt x="1212305" y="34604"/>
                    <a:pt x="1212305" y="47094"/>
                  </a:cubicBezTo>
                  <a:lnTo>
                    <a:pt x="1212305" y="247159"/>
                  </a:lnTo>
                  <a:cubicBezTo>
                    <a:pt x="1212305" y="273168"/>
                    <a:pt x="1191220" y="294253"/>
                    <a:pt x="1165211" y="294253"/>
                  </a:cubicBezTo>
                  <a:lnTo>
                    <a:pt x="47094" y="294253"/>
                  </a:lnTo>
                  <a:cubicBezTo>
                    <a:pt x="34604" y="294253"/>
                    <a:pt x="22626" y="289291"/>
                    <a:pt x="13794" y="280459"/>
                  </a:cubicBezTo>
                  <a:cubicBezTo>
                    <a:pt x="4962" y="271628"/>
                    <a:pt x="0" y="259649"/>
                    <a:pt x="0" y="247159"/>
                  </a:cubicBezTo>
                  <a:lnTo>
                    <a:pt x="0" y="47094"/>
                  </a:lnTo>
                  <a:cubicBezTo>
                    <a:pt x="0" y="34604"/>
                    <a:pt x="4962" y="22626"/>
                    <a:pt x="13794" y="13794"/>
                  </a:cubicBezTo>
                  <a:cubicBezTo>
                    <a:pt x="22626" y="4962"/>
                    <a:pt x="34604" y="0"/>
                    <a:pt x="470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1212305" cy="3323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TextBox 28" id="28"/>
          <p:cNvSpPr txBox="true"/>
          <p:nvPr/>
        </p:nvSpPr>
        <p:spPr>
          <a:xfrm rot="-239012">
            <a:off x="12357937" y="7679193"/>
            <a:ext cx="3854350" cy="561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50"/>
              </a:lnSpc>
            </a:pPr>
            <a:r>
              <a:rPr lang="en-US" sz="3000" spc="-165">
                <a:solidFill>
                  <a:srgbClr val="151213"/>
                </a:solidFill>
                <a:latin typeface="DM Sans"/>
                <a:ea typeface="DM Sans"/>
                <a:cs typeface="DM Sans"/>
                <a:sym typeface="DM Sans"/>
              </a:rPr>
              <a:t>SOCIETY </a:t>
            </a:r>
          </a:p>
        </p:txBody>
      </p:sp>
      <p:sp>
        <p:nvSpPr>
          <p:cNvPr name="Freeform 29" id="29"/>
          <p:cNvSpPr/>
          <p:nvPr/>
        </p:nvSpPr>
        <p:spPr>
          <a:xfrm flipH="false" flipV="false" rot="-273660">
            <a:off x="-1119818" y="-1764582"/>
            <a:ext cx="11665717" cy="2333143"/>
          </a:xfrm>
          <a:custGeom>
            <a:avLst/>
            <a:gdLst/>
            <a:ahLst/>
            <a:cxnLst/>
            <a:rect r="r" b="b" t="t" l="l"/>
            <a:pathLst>
              <a:path h="2333143" w="11665717">
                <a:moveTo>
                  <a:pt x="0" y="0"/>
                </a:moveTo>
                <a:lnTo>
                  <a:pt x="11665717" y="0"/>
                </a:lnTo>
                <a:lnTo>
                  <a:pt x="11665717" y="2333144"/>
                </a:lnTo>
                <a:lnTo>
                  <a:pt x="0" y="23331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-4241888">
            <a:off x="10266024" y="-9836889"/>
            <a:ext cx="10137880" cy="10461227"/>
          </a:xfrm>
          <a:custGeom>
            <a:avLst/>
            <a:gdLst/>
            <a:ahLst/>
            <a:cxnLst/>
            <a:rect r="r" b="b" t="t" l="l"/>
            <a:pathLst>
              <a:path h="10461227" w="10137880">
                <a:moveTo>
                  <a:pt x="0" y="0"/>
                </a:moveTo>
                <a:lnTo>
                  <a:pt x="10137880" y="0"/>
                </a:lnTo>
                <a:lnTo>
                  <a:pt x="10137880" y="10461227"/>
                </a:lnTo>
                <a:lnTo>
                  <a:pt x="0" y="104612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-7130864">
            <a:off x="15297084" y="3359691"/>
            <a:ext cx="10137880" cy="10461227"/>
          </a:xfrm>
          <a:custGeom>
            <a:avLst/>
            <a:gdLst/>
            <a:ahLst/>
            <a:cxnLst/>
            <a:rect r="r" b="b" t="t" l="l"/>
            <a:pathLst>
              <a:path h="10461227" w="10137880">
                <a:moveTo>
                  <a:pt x="0" y="0"/>
                </a:moveTo>
                <a:lnTo>
                  <a:pt x="10137880" y="0"/>
                </a:lnTo>
                <a:lnTo>
                  <a:pt x="10137880" y="10461227"/>
                </a:lnTo>
                <a:lnTo>
                  <a:pt x="0" y="104612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-7130864">
            <a:off x="254211" y="-6805423"/>
            <a:ext cx="10137880" cy="10461227"/>
          </a:xfrm>
          <a:custGeom>
            <a:avLst/>
            <a:gdLst/>
            <a:ahLst/>
            <a:cxnLst/>
            <a:rect r="r" b="b" t="t" l="l"/>
            <a:pathLst>
              <a:path h="10461227" w="10137880">
                <a:moveTo>
                  <a:pt x="0" y="0"/>
                </a:moveTo>
                <a:lnTo>
                  <a:pt x="10137880" y="0"/>
                </a:lnTo>
                <a:lnTo>
                  <a:pt x="10137880" y="10461227"/>
                </a:lnTo>
                <a:lnTo>
                  <a:pt x="0" y="104612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3" id="33"/>
          <p:cNvGrpSpPr/>
          <p:nvPr/>
        </p:nvGrpSpPr>
        <p:grpSpPr>
          <a:xfrm rot="0">
            <a:off x="2360899" y="1468547"/>
            <a:ext cx="3390893" cy="3390893"/>
            <a:chOff x="0" y="0"/>
            <a:chExt cx="6350000" cy="635000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blipFill>
              <a:blip r:embed="rId9"/>
              <a:stretch>
                <a:fillRect l="0" t="-38888" r="0" b="-38888"/>
              </a:stretch>
            </a:blipFill>
          </p:spPr>
        </p:sp>
      </p:grpSp>
      <p:sp>
        <p:nvSpPr>
          <p:cNvPr name="TextBox 35" id="35"/>
          <p:cNvSpPr txBox="true"/>
          <p:nvPr/>
        </p:nvSpPr>
        <p:spPr>
          <a:xfrm rot="-239012">
            <a:off x="2125532" y="6984105"/>
            <a:ext cx="3854350" cy="561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50"/>
              </a:lnSpc>
            </a:pPr>
            <a:r>
              <a:rPr lang="en-US" sz="3000" spc="-165">
                <a:solidFill>
                  <a:srgbClr val="151213"/>
                </a:solidFill>
                <a:latin typeface="DM Sans"/>
                <a:ea typeface="DM Sans"/>
                <a:cs typeface="DM Sans"/>
                <a:sym typeface="DM Sans"/>
              </a:rPr>
              <a:t>CHILDHOOD</a:t>
            </a:r>
          </a:p>
        </p:txBody>
      </p:sp>
      <p:sp>
        <p:nvSpPr>
          <p:cNvPr name="TextBox 36" id="36"/>
          <p:cNvSpPr txBox="true"/>
          <p:nvPr/>
        </p:nvSpPr>
        <p:spPr>
          <a:xfrm rot="-239012">
            <a:off x="2226226" y="8358097"/>
            <a:ext cx="3854350" cy="561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50"/>
              </a:lnSpc>
            </a:pPr>
            <a:r>
              <a:rPr lang="en-US" sz="3000" spc="-165">
                <a:solidFill>
                  <a:srgbClr val="151213"/>
                </a:solidFill>
                <a:latin typeface="DM Sans"/>
                <a:ea typeface="DM Sans"/>
                <a:cs typeface="DM Sans"/>
                <a:sym typeface="DM Sans"/>
              </a:rPr>
              <a:t>RELATIONSHIPS</a:t>
            </a:r>
          </a:p>
        </p:txBody>
      </p:sp>
      <p:sp>
        <p:nvSpPr>
          <p:cNvPr name="TextBox 37" id="37"/>
          <p:cNvSpPr txBox="true"/>
          <p:nvPr/>
        </p:nvSpPr>
        <p:spPr>
          <a:xfrm rot="-239012">
            <a:off x="7250284" y="7846638"/>
            <a:ext cx="3854350" cy="1152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50"/>
              </a:lnSpc>
            </a:pPr>
            <a:r>
              <a:rPr lang="en-US" sz="3000" spc="-165">
                <a:solidFill>
                  <a:srgbClr val="151213"/>
                </a:solidFill>
                <a:latin typeface="DM Sans"/>
                <a:ea typeface="DM Sans"/>
                <a:cs typeface="DM Sans"/>
                <a:sym typeface="DM Sans"/>
              </a:rPr>
              <a:t>TRAUMATIC SITUATIONS 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8057748" y="1172246"/>
            <a:ext cx="9214249" cy="42641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189"/>
              </a:lnSpc>
            </a:pPr>
            <a:r>
              <a:rPr lang="en-US" sz="12278">
                <a:solidFill>
                  <a:srgbClr val="151213"/>
                </a:solidFill>
                <a:latin typeface="Rushk"/>
                <a:ea typeface="Rushk"/>
                <a:cs typeface="Rushk"/>
                <a:sym typeface="Rushk"/>
              </a:rPr>
              <a:t>Trauma Types</a:t>
            </a:r>
          </a:p>
        </p:txBody>
      </p:sp>
      <p:sp>
        <p:nvSpPr>
          <p:cNvPr name="TextBox 39" id="39"/>
          <p:cNvSpPr txBox="true"/>
          <p:nvPr/>
        </p:nvSpPr>
        <p:spPr>
          <a:xfrm rot="-247193">
            <a:off x="7628884" y="6512959"/>
            <a:ext cx="2875260" cy="689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44"/>
              </a:lnSpc>
              <a:spcBef>
                <a:spcPct val="0"/>
              </a:spcBef>
            </a:pPr>
            <a:r>
              <a:rPr lang="en-US" sz="3770" spc="-207">
                <a:solidFill>
                  <a:srgbClr val="151213"/>
                </a:solidFill>
                <a:latin typeface="DM Sans"/>
                <a:ea typeface="DM Sans"/>
                <a:cs typeface="DM Sans"/>
                <a:sym typeface="DM Sans"/>
              </a:rPr>
              <a:t>ADOLESCENT </a:t>
            </a:r>
          </a:p>
        </p:txBody>
      </p:sp>
      <p:sp>
        <p:nvSpPr>
          <p:cNvPr name="TextBox 40" id="40"/>
          <p:cNvSpPr txBox="true"/>
          <p:nvPr/>
        </p:nvSpPr>
        <p:spPr>
          <a:xfrm rot="-257936">
            <a:off x="13079219" y="6184697"/>
            <a:ext cx="2189510" cy="689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44"/>
              </a:lnSpc>
              <a:spcBef>
                <a:spcPct val="0"/>
              </a:spcBef>
            </a:pPr>
            <a:r>
              <a:rPr lang="en-US" sz="3770" spc="-207">
                <a:solidFill>
                  <a:srgbClr val="151213"/>
                </a:solidFill>
                <a:latin typeface="DM Sans"/>
                <a:ea typeface="DM Sans"/>
                <a:cs typeface="DM Sans"/>
                <a:sym typeface="DM Sans"/>
              </a:rPr>
              <a:t>Adulthood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-345573">
            <a:off x="4456780" y="6681760"/>
            <a:ext cx="9834714" cy="2547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48"/>
              </a:lnSpc>
            </a:pPr>
            <a:r>
              <a:rPr lang="en-US" sz="9848" spc="-216">
                <a:solidFill>
                  <a:srgbClr val="151213"/>
                </a:solidFill>
                <a:latin typeface="Rushk"/>
                <a:ea typeface="Rushk"/>
                <a:cs typeface="Rushk"/>
                <a:sym typeface="Rushk"/>
              </a:rPr>
              <a:t>STARTING SHADOW WORK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-273660">
            <a:off x="9438873" y="9020861"/>
            <a:ext cx="11665717" cy="2333143"/>
          </a:xfrm>
          <a:custGeom>
            <a:avLst/>
            <a:gdLst/>
            <a:ahLst/>
            <a:cxnLst/>
            <a:rect r="r" b="b" t="t" l="l"/>
            <a:pathLst>
              <a:path h="2333143" w="11665717">
                <a:moveTo>
                  <a:pt x="0" y="0"/>
                </a:moveTo>
                <a:lnTo>
                  <a:pt x="11665717" y="0"/>
                </a:lnTo>
                <a:lnTo>
                  <a:pt x="11665717" y="2333144"/>
                </a:lnTo>
                <a:lnTo>
                  <a:pt x="0" y="2333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73660">
            <a:off x="-8986885" y="7493718"/>
            <a:ext cx="11665717" cy="2333143"/>
          </a:xfrm>
          <a:custGeom>
            <a:avLst/>
            <a:gdLst/>
            <a:ahLst/>
            <a:cxnLst/>
            <a:rect r="r" b="b" t="t" l="l"/>
            <a:pathLst>
              <a:path h="2333143" w="11665717">
                <a:moveTo>
                  <a:pt x="0" y="0"/>
                </a:moveTo>
                <a:lnTo>
                  <a:pt x="11665717" y="0"/>
                </a:lnTo>
                <a:lnTo>
                  <a:pt x="11665717" y="2333144"/>
                </a:lnTo>
                <a:lnTo>
                  <a:pt x="0" y="2333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273660">
            <a:off x="14549072" y="7636887"/>
            <a:ext cx="11665717" cy="2333143"/>
          </a:xfrm>
          <a:custGeom>
            <a:avLst/>
            <a:gdLst/>
            <a:ahLst/>
            <a:cxnLst/>
            <a:rect r="r" b="b" t="t" l="l"/>
            <a:pathLst>
              <a:path h="2333143" w="11665717">
                <a:moveTo>
                  <a:pt x="0" y="0"/>
                </a:moveTo>
                <a:lnTo>
                  <a:pt x="11665717" y="0"/>
                </a:lnTo>
                <a:lnTo>
                  <a:pt x="11665717" y="2333144"/>
                </a:lnTo>
                <a:lnTo>
                  <a:pt x="0" y="2333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-273660">
            <a:off x="-7988971" y="8091728"/>
            <a:ext cx="11665717" cy="2333143"/>
          </a:xfrm>
          <a:custGeom>
            <a:avLst/>
            <a:gdLst/>
            <a:ahLst/>
            <a:cxnLst/>
            <a:rect r="r" b="b" t="t" l="l"/>
            <a:pathLst>
              <a:path h="2333143" w="11665717">
                <a:moveTo>
                  <a:pt x="11665717" y="0"/>
                </a:moveTo>
                <a:lnTo>
                  <a:pt x="0" y="0"/>
                </a:lnTo>
                <a:lnTo>
                  <a:pt x="0" y="2333144"/>
                </a:lnTo>
                <a:lnTo>
                  <a:pt x="11665717" y="2333144"/>
                </a:lnTo>
                <a:lnTo>
                  <a:pt x="1166571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-318288">
            <a:off x="1198774" y="1480403"/>
            <a:ext cx="7465868" cy="4731993"/>
            <a:chOff x="0" y="0"/>
            <a:chExt cx="1966319" cy="124628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966319" cy="1246286"/>
            </a:xfrm>
            <a:custGeom>
              <a:avLst/>
              <a:gdLst/>
              <a:ahLst/>
              <a:cxnLst/>
              <a:rect r="r" b="b" t="t" l="l"/>
              <a:pathLst>
                <a:path h="1246286" w="1966319">
                  <a:moveTo>
                    <a:pt x="29035" y="0"/>
                  </a:moveTo>
                  <a:lnTo>
                    <a:pt x="1937284" y="0"/>
                  </a:lnTo>
                  <a:cubicBezTo>
                    <a:pt x="1944984" y="0"/>
                    <a:pt x="1952370" y="3059"/>
                    <a:pt x="1957815" y="8504"/>
                  </a:cubicBezTo>
                  <a:cubicBezTo>
                    <a:pt x="1963260" y="13949"/>
                    <a:pt x="1966319" y="21335"/>
                    <a:pt x="1966319" y="29035"/>
                  </a:cubicBezTo>
                  <a:lnTo>
                    <a:pt x="1966319" y="1217251"/>
                  </a:lnTo>
                  <a:cubicBezTo>
                    <a:pt x="1966319" y="1224951"/>
                    <a:pt x="1963260" y="1232337"/>
                    <a:pt x="1957815" y="1237782"/>
                  </a:cubicBezTo>
                  <a:cubicBezTo>
                    <a:pt x="1952370" y="1243227"/>
                    <a:pt x="1944984" y="1246286"/>
                    <a:pt x="1937284" y="1246286"/>
                  </a:cubicBezTo>
                  <a:lnTo>
                    <a:pt x="29035" y="1246286"/>
                  </a:lnTo>
                  <a:cubicBezTo>
                    <a:pt x="21335" y="1246286"/>
                    <a:pt x="13949" y="1243227"/>
                    <a:pt x="8504" y="1237782"/>
                  </a:cubicBezTo>
                  <a:cubicBezTo>
                    <a:pt x="3059" y="1232337"/>
                    <a:pt x="0" y="1224951"/>
                    <a:pt x="0" y="1217251"/>
                  </a:cubicBezTo>
                  <a:lnTo>
                    <a:pt x="0" y="29035"/>
                  </a:lnTo>
                  <a:cubicBezTo>
                    <a:pt x="0" y="21335"/>
                    <a:pt x="3059" y="13949"/>
                    <a:pt x="8504" y="8504"/>
                  </a:cubicBezTo>
                  <a:cubicBezTo>
                    <a:pt x="13949" y="3059"/>
                    <a:pt x="21335" y="0"/>
                    <a:pt x="2903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1966319" cy="12843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-318288">
            <a:off x="9172863" y="738165"/>
            <a:ext cx="7465868" cy="4731993"/>
            <a:chOff x="0" y="0"/>
            <a:chExt cx="1966319" cy="124628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966319" cy="1246286"/>
            </a:xfrm>
            <a:custGeom>
              <a:avLst/>
              <a:gdLst/>
              <a:ahLst/>
              <a:cxnLst/>
              <a:rect r="r" b="b" t="t" l="l"/>
              <a:pathLst>
                <a:path h="1246286" w="1966319">
                  <a:moveTo>
                    <a:pt x="29035" y="0"/>
                  </a:moveTo>
                  <a:lnTo>
                    <a:pt x="1937284" y="0"/>
                  </a:lnTo>
                  <a:cubicBezTo>
                    <a:pt x="1944984" y="0"/>
                    <a:pt x="1952370" y="3059"/>
                    <a:pt x="1957815" y="8504"/>
                  </a:cubicBezTo>
                  <a:cubicBezTo>
                    <a:pt x="1963260" y="13949"/>
                    <a:pt x="1966319" y="21335"/>
                    <a:pt x="1966319" y="29035"/>
                  </a:cubicBezTo>
                  <a:lnTo>
                    <a:pt x="1966319" y="1217251"/>
                  </a:lnTo>
                  <a:cubicBezTo>
                    <a:pt x="1966319" y="1224951"/>
                    <a:pt x="1963260" y="1232337"/>
                    <a:pt x="1957815" y="1237782"/>
                  </a:cubicBezTo>
                  <a:cubicBezTo>
                    <a:pt x="1952370" y="1243227"/>
                    <a:pt x="1944984" y="1246286"/>
                    <a:pt x="1937284" y="1246286"/>
                  </a:cubicBezTo>
                  <a:lnTo>
                    <a:pt x="29035" y="1246286"/>
                  </a:lnTo>
                  <a:cubicBezTo>
                    <a:pt x="21335" y="1246286"/>
                    <a:pt x="13949" y="1243227"/>
                    <a:pt x="8504" y="1237782"/>
                  </a:cubicBezTo>
                  <a:cubicBezTo>
                    <a:pt x="3059" y="1232337"/>
                    <a:pt x="0" y="1224951"/>
                    <a:pt x="0" y="1217251"/>
                  </a:cubicBezTo>
                  <a:lnTo>
                    <a:pt x="0" y="29035"/>
                  </a:lnTo>
                  <a:cubicBezTo>
                    <a:pt x="0" y="21335"/>
                    <a:pt x="3059" y="13949"/>
                    <a:pt x="8504" y="8504"/>
                  </a:cubicBezTo>
                  <a:cubicBezTo>
                    <a:pt x="13949" y="3059"/>
                    <a:pt x="21335" y="0"/>
                    <a:pt x="2903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1966319" cy="12843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-273660">
            <a:off x="-3079732" y="-1642935"/>
            <a:ext cx="11665717" cy="2333143"/>
          </a:xfrm>
          <a:custGeom>
            <a:avLst/>
            <a:gdLst/>
            <a:ahLst/>
            <a:cxnLst/>
            <a:rect r="r" b="b" t="t" l="l"/>
            <a:pathLst>
              <a:path h="2333143" w="11665717">
                <a:moveTo>
                  <a:pt x="0" y="0"/>
                </a:moveTo>
                <a:lnTo>
                  <a:pt x="11665718" y="0"/>
                </a:lnTo>
                <a:lnTo>
                  <a:pt x="11665718" y="2333144"/>
                </a:lnTo>
                <a:lnTo>
                  <a:pt x="0" y="2333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-309818">
            <a:off x="1704757" y="2068319"/>
            <a:ext cx="6097872" cy="561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50"/>
              </a:lnSpc>
            </a:pPr>
            <a:r>
              <a:rPr lang="en-US" sz="3000" spc="-165">
                <a:solidFill>
                  <a:srgbClr val="151213"/>
                </a:solidFill>
                <a:latin typeface="DM Sans"/>
                <a:ea typeface="DM Sans"/>
                <a:cs typeface="DM Sans"/>
                <a:sym typeface="DM Sans"/>
              </a:rPr>
              <a:t>START SMALL....</a:t>
            </a:r>
          </a:p>
        </p:txBody>
      </p:sp>
      <p:sp>
        <p:nvSpPr>
          <p:cNvPr name="TextBox 15" id="15"/>
          <p:cNvSpPr txBox="true"/>
          <p:nvPr/>
        </p:nvSpPr>
        <p:spPr>
          <a:xfrm rot="-338639">
            <a:off x="10419139" y="2628441"/>
            <a:ext cx="5294154" cy="20365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5"/>
              </a:lnSpc>
            </a:pPr>
            <a:r>
              <a:rPr lang="en-US" sz="1946" spc="64">
                <a:solidFill>
                  <a:srgbClr val="151213"/>
                </a:solidFill>
                <a:latin typeface="DM Sans"/>
                <a:ea typeface="DM Sans"/>
                <a:cs typeface="DM Sans"/>
                <a:sym typeface="DM Sans"/>
              </a:rPr>
              <a:t>Let it all out!!!!! </a:t>
            </a:r>
          </a:p>
          <a:p>
            <a:pPr algn="ctr">
              <a:lnSpc>
                <a:spcPts val="2725"/>
              </a:lnSpc>
            </a:pPr>
          </a:p>
          <a:p>
            <a:pPr algn="ctr">
              <a:lnSpc>
                <a:spcPts val="2725"/>
              </a:lnSpc>
            </a:pPr>
          </a:p>
          <a:p>
            <a:pPr algn="ctr">
              <a:lnSpc>
                <a:spcPts val="2725"/>
              </a:lnSpc>
            </a:pPr>
          </a:p>
          <a:p>
            <a:pPr algn="ctr">
              <a:lnSpc>
                <a:spcPts val="2725"/>
              </a:lnSpc>
            </a:pPr>
          </a:p>
          <a:p>
            <a:pPr algn="ctr">
              <a:lnSpc>
                <a:spcPts val="2725"/>
              </a:lnSpc>
            </a:pPr>
            <a:r>
              <a:rPr lang="en-US" sz="1946" spc="64">
                <a:solidFill>
                  <a:srgbClr val="151213"/>
                </a:solidFill>
                <a:latin typeface="DM Sans"/>
                <a:ea typeface="DM Sans"/>
                <a:cs typeface="DM Sans"/>
                <a:sym typeface="DM Sans"/>
              </a:rPr>
              <a:t>...NOW THE HEALING BEGINS</a:t>
            </a:r>
          </a:p>
        </p:txBody>
      </p:sp>
      <p:sp>
        <p:nvSpPr>
          <p:cNvPr name="TextBox 16" id="16"/>
          <p:cNvSpPr txBox="true"/>
          <p:nvPr/>
        </p:nvSpPr>
        <p:spPr>
          <a:xfrm rot="-304193">
            <a:off x="9680377" y="1314319"/>
            <a:ext cx="6097872" cy="561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50"/>
              </a:lnSpc>
            </a:pPr>
            <a:r>
              <a:rPr lang="en-US" sz="3000" spc="-165">
                <a:solidFill>
                  <a:srgbClr val="151213"/>
                </a:solidFill>
                <a:latin typeface="DM Sans"/>
                <a:ea typeface="DM Sans"/>
                <a:cs typeface="DM Sans"/>
                <a:sym typeface="DM Sans"/>
              </a:rPr>
              <a:t>NOW LET'S GET SERIOUS 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-273660">
            <a:off x="16915785" y="-1764582"/>
            <a:ext cx="11665717" cy="2333143"/>
          </a:xfrm>
          <a:custGeom>
            <a:avLst/>
            <a:gdLst/>
            <a:ahLst/>
            <a:cxnLst/>
            <a:rect r="r" b="b" t="t" l="l"/>
            <a:pathLst>
              <a:path h="2333143" w="11665717">
                <a:moveTo>
                  <a:pt x="0" y="0"/>
                </a:moveTo>
                <a:lnTo>
                  <a:pt x="11665717" y="0"/>
                </a:lnTo>
                <a:lnTo>
                  <a:pt x="11665717" y="2333144"/>
                </a:lnTo>
                <a:lnTo>
                  <a:pt x="0" y="2333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273660">
            <a:off x="17020560" y="-137872"/>
            <a:ext cx="11665717" cy="2333143"/>
          </a:xfrm>
          <a:custGeom>
            <a:avLst/>
            <a:gdLst/>
            <a:ahLst/>
            <a:cxnLst/>
            <a:rect r="r" b="b" t="t" l="l"/>
            <a:pathLst>
              <a:path h="2333143" w="11665717">
                <a:moveTo>
                  <a:pt x="0" y="0"/>
                </a:moveTo>
                <a:lnTo>
                  <a:pt x="11665717" y="0"/>
                </a:lnTo>
                <a:lnTo>
                  <a:pt x="11665717" y="2333144"/>
                </a:lnTo>
                <a:lnTo>
                  <a:pt x="0" y="2333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4241888">
            <a:off x="-3865510" y="6008052"/>
            <a:ext cx="10137880" cy="10461227"/>
          </a:xfrm>
          <a:custGeom>
            <a:avLst/>
            <a:gdLst/>
            <a:ahLst/>
            <a:cxnLst/>
            <a:rect r="r" b="b" t="t" l="l"/>
            <a:pathLst>
              <a:path h="10461227" w="10137880">
                <a:moveTo>
                  <a:pt x="0" y="0"/>
                </a:moveTo>
                <a:lnTo>
                  <a:pt x="10137880" y="0"/>
                </a:lnTo>
                <a:lnTo>
                  <a:pt x="10137880" y="10461227"/>
                </a:lnTo>
                <a:lnTo>
                  <a:pt x="0" y="104612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-4241888">
            <a:off x="13219060" y="5067105"/>
            <a:ext cx="10137880" cy="10461227"/>
          </a:xfrm>
          <a:custGeom>
            <a:avLst/>
            <a:gdLst/>
            <a:ahLst/>
            <a:cxnLst/>
            <a:rect r="r" b="b" t="t" l="l"/>
            <a:pathLst>
              <a:path h="10461227" w="10137880">
                <a:moveTo>
                  <a:pt x="0" y="0"/>
                </a:moveTo>
                <a:lnTo>
                  <a:pt x="10137880" y="0"/>
                </a:lnTo>
                <a:lnTo>
                  <a:pt x="10137880" y="10461227"/>
                </a:lnTo>
                <a:lnTo>
                  <a:pt x="0" y="104612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-4241888">
            <a:off x="15587499" y="-8082658"/>
            <a:ext cx="10137880" cy="10461227"/>
          </a:xfrm>
          <a:custGeom>
            <a:avLst/>
            <a:gdLst/>
            <a:ahLst/>
            <a:cxnLst/>
            <a:rect r="r" b="b" t="t" l="l"/>
            <a:pathLst>
              <a:path h="10461227" w="10137880">
                <a:moveTo>
                  <a:pt x="0" y="0"/>
                </a:moveTo>
                <a:lnTo>
                  <a:pt x="10137880" y="0"/>
                </a:lnTo>
                <a:lnTo>
                  <a:pt x="10137880" y="10461227"/>
                </a:lnTo>
                <a:lnTo>
                  <a:pt x="0" y="104612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-4241888">
            <a:off x="3244446" y="-9844179"/>
            <a:ext cx="10137880" cy="10461227"/>
          </a:xfrm>
          <a:custGeom>
            <a:avLst/>
            <a:gdLst/>
            <a:ahLst/>
            <a:cxnLst/>
            <a:rect r="r" b="b" t="t" l="l"/>
            <a:pathLst>
              <a:path h="10461227" w="10137880">
                <a:moveTo>
                  <a:pt x="0" y="0"/>
                </a:moveTo>
                <a:lnTo>
                  <a:pt x="10137880" y="0"/>
                </a:lnTo>
                <a:lnTo>
                  <a:pt x="10137880" y="10461226"/>
                </a:lnTo>
                <a:lnTo>
                  <a:pt x="0" y="10461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-4241888">
            <a:off x="-6749347" y="-7566723"/>
            <a:ext cx="10137880" cy="10461227"/>
          </a:xfrm>
          <a:custGeom>
            <a:avLst/>
            <a:gdLst/>
            <a:ahLst/>
            <a:cxnLst/>
            <a:rect r="r" b="b" t="t" l="l"/>
            <a:pathLst>
              <a:path h="10461227" w="10137880">
                <a:moveTo>
                  <a:pt x="0" y="0"/>
                </a:moveTo>
                <a:lnTo>
                  <a:pt x="10137880" y="0"/>
                </a:lnTo>
                <a:lnTo>
                  <a:pt x="10137880" y="10461227"/>
                </a:lnTo>
                <a:lnTo>
                  <a:pt x="0" y="104612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4" id="24"/>
          <p:cNvGrpSpPr/>
          <p:nvPr/>
        </p:nvGrpSpPr>
        <p:grpSpPr>
          <a:xfrm rot="0">
            <a:off x="665453" y="6995160"/>
            <a:ext cx="3291840" cy="3291840"/>
            <a:chOff x="0" y="0"/>
            <a:chExt cx="6350000" cy="63500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blipFill>
              <a:blip r:embed="rId6"/>
              <a:stretch>
                <a:fillRect l="0" t="-38888" r="0" b="-38888"/>
              </a:stretch>
            </a:blipFill>
          </p:spPr>
        </p:sp>
      </p:grpSp>
      <p:sp>
        <p:nvSpPr>
          <p:cNvPr name="TextBox 26" id="26"/>
          <p:cNvSpPr txBox="true"/>
          <p:nvPr/>
        </p:nvSpPr>
        <p:spPr>
          <a:xfrm rot="-338639">
            <a:off x="2283226" y="3331120"/>
            <a:ext cx="5294154" cy="20365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5"/>
              </a:lnSpc>
            </a:pPr>
            <a:r>
              <a:rPr lang="en-US" sz="1946" spc="64">
                <a:solidFill>
                  <a:srgbClr val="151213"/>
                </a:solidFill>
                <a:latin typeface="DM Sans"/>
                <a:ea typeface="DM Sans"/>
                <a:cs typeface="DM Sans"/>
                <a:sym typeface="DM Sans"/>
              </a:rPr>
              <a:t>•character </a:t>
            </a:r>
          </a:p>
          <a:p>
            <a:pPr algn="ctr">
              <a:lnSpc>
                <a:spcPts val="2725"/>
              </a:lnSpc>
            </a:pPr>
            <a:r>
              <a:rPr lang="en-US" sz="1946" spc="64">
                <a:solidFill>
                  <a:srgbClr val="151213"/>
                </a:solidFill>
                <a:latin typeface="DM Sans"/>
                <a:ea typeface="DM Sans"/>
                <a:cs typeface="DM Sans"/>
                <a:sym typeface="DM Sans"/>
              </a:rPr>
              <a:t>•decision making</a:t>
            </a:r>
          </a:p>
          <a:p>
            <a:pPr algn="ctr">
              <a:lnSpc>
                <a:spcPts val="2725"/>
              </a:lnSpc>
            </a:pPr>
            <a:r>
              <a:rPr lang="en-US" sz="1946" spc="64">
                <a:solidFill>
                  <a:srgbClr val="151213"/>
                </a:solidFill>
                <a:latin typeface="DM Sans"/>
                <a:ea typeface="DM Sans"/>
                <a:cs typeface="DM Sans"/>
                <a:sym typeface="DM Sans"/>
              </a:rPr>
              <a:t>•Processing emotions</a:t>
            </a:r>
          </a:p>
          <a:p>
            <a:pPr algn="ctr">
              <a:lnSpc>
                <a:spcPts val="2725"/>
              </a:lnSpc>
            </a:pPr>
            <a:r>
              <a:rPr lang="en-US" sz="1946" spc="64">
                <a:solidFill>
                  <a:srgbClr val="151213"/>
                </a:solidFill>
                <a:latin typeface="DM Sans"/>
                <a:ea typeface="DM Sans"/>
                <a:cs typeface="DM Sans"/>
                <a:sym typeface="DM Sans"/>
              </a:rPr>
              <a:t>•procrastination </a:t>
            </a:r>
          </a:p>
          <a:p>
            <a:pPr algn="ctr">
              <a:lnSpc>
                <a:spcPts val="2725"/>
              </a:lnSpc>
            </a:pPr>
          </a:p>
          <a:p>
            <a:pPr algn="ctr">
              <a:lnSpc>
                <a:spcPts val="2725"/>
              </a:lnSpc>
            </a:pPr>
            <a:r>
              <a:rPr lang="en-US" sz="1946" spc="64">
                <a:solidFill>
                  <a:srgbClr val="151213"/>
                </a:solidFill>
                <a:latin typeface="DM Sans"/>
                <a:ea typeface="DM Sans"/>
                <a:cs typeface="DM Sans"/>
                <a:sym typeface="DM Sans"/>
              </a:rPr>
              <a:t>30 DAY JOURNAL PROMPTS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-345573">
            <a:off x="2254086" y="3460667"/>
            <a:ext cx="7299613" cy="3284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670"/>
              </a:lnSpc>
            </a:pPr>
            <a:r>
              <a:rPr lang="en-US" sz="12670" spc="-278">
                <a:solidFill>
                  <a:srgbClr val="FFFFFF"/>
                </a:solidFill>
                <a:latin typeface="Rushk"/>
                <a:ea typeface="Rushk"/>
                <a:cs typeface="Rushk"/>
                <a:sym typeface="Rushk"/>
              </a:rPr>
              <a:t>WAYS TO JOURNAL </a:t>
            </a:r>
          </a:p>
        </p:txBody>
      </p:sp>
      <p:sp>
        <p:nvSpPr>
          <p:cNvPr name="TextBox 3" id="3"/>
          <p:cNvSpPr txBox="true"/>
          <p:nvPr/>
        </p:nvSpPr>
        <p:spPr>
          <a:xfrm rot="-208773">
            <a:off x="9707700" y="1791845"/>
            <a:ext cx="8846902" cy="806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46"/>
              </a:lnSpc>
            </a:pPr>
            <a:r>
              <a:rPr lang="en-US" b="true" sz="4352" spc="-239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SOCIAL MEDIA</a:t>
            </a:r>
          </a:p>
        </p:txBody>
      </p:sp>
      <p:sp>
        <p:nvSpPr>
          <p:cNvPr name="TextBox 4" id="4"/>
          <p:cNvSpPr txBox="true"/>
          <p:nvPr/>
        </p:nvSpPr>
        <p:spPr>
          <a:xfrm rot="-237594">
            <a:off x="10160794" y="3032545"/>
            <a:ext cx="7411747" cy="38188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15"/>
              </a:lnSpc>
            </a:pPr>
            <a:r>
              <a:rPr lang="en-US" sz="2725" spc="8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•Blogs, vlogs, streaming, </a:t>
            </a:r>
          </a:p>
          <a:p>
            <a:pPr algn="l">
              <a:lnSpc>
                <a:spcPts val="3815"/>
              </a:lnSpc>
            </a:pPr>
          </a:p>
          <a:p>
            <a:pPr algn="l">
              <a:lnSpc>
                <a:spcPts val="3815"/>
              </a:lnSpc>
            </a:pPr>
            <a:r>
              <a:rPr lang="en-US" sz="2725" spc="8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•ART, POETRY &amp; MUSIC</a:t>
            </a:r>
          </a:p>
          <a:p>
            <a:pPr algn="l">
              <a:lnSpc>
                <a:spcPts val="3815"/>
              </a:lnSpc>
            </a:pPr>
            <a:r>
              <a:rPr lang="en-US" sz="2725" spc="8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CRAFTS</a:t>
            </a:r>
          </a:p>
          <a:p>
            <a:pPr algn="l">
              <a:lnSpc>
                <a:spcPts val="3815"/>
              </a:lnSpc>
            </a:pPr>
          </a:p>
          <a:p>
            <a:pPr algn="l">
              <a:lnSpc>
                <a:spcPts val="3815"/>
              </a:lnSpc>
            </a:pPr>
            <a:r>
              <a:rPr lang="en-US" sz="2725" spc="8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•MENTORING OTHERS</a:t>
            </a:r>
          </a:p>
          <a:p>
            <a:pPr algn="l">
              <a:lnSpc>
                <a:spcPts val="3815"/>
              </a:lnSpc>
            </a:pPr>
          </a:p>
          <a:p>
            <a:pPr algn="l">
              <a:lnSpc>
                <a:spcPts val="3815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-208773">
            <a:off x="7583326" y="7503761"/>
            <a:ext cx="10093653" cy="9187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97"/>
              </a:lnSpc>
            </a:pPr>
            <a:r>
              <a:rPr lang="en-US" b="true" sz="4965" spc="-273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DON'T HOLD ANYTHING BACK!!!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-2104555" y="-6857323"/>
            <a:ext cx="10137880" cy="10461227"/>
          </a:xfrm>
          <a:custGeom>
            <a:avLst/>
            <a:gdLst/>
            <a:ahLst/>
            <a:cxnLst/>
            <a:rect r="r" b="b" t="t" l="l"/>
            <a:pathLst>
              <a:path h="10461227" w="10137880">
                <a:moveTo>
                  <a:pt x="0" y="0"/>
                </a:moveTo>
                <a:lnTo>
                  <a:pt x="10137880" y="0"/>
                </a:lnTo>
                <a:lnTo>
                  <a:pt x="10137880" y="10461227"/>
                </a:lnTo>
                <a:lnTo>
                  <a:pt x="0" y="104612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445429" y="6425282"/>
            <a:ext cx="10137880" cy="10461227"/>
          </a:xfrm>
          <a:custGeom>
            <a:avLst/>
            <a:gdLst/>
            <a:ahLst/>
            <a:cxnLst/>
            <a:rect r="r" b="b" t="t" l="l"/>
            <a:pathLst>
              <a:path h="10461227" w="10137880">
                <a:moveTo>
                  <a:pt x="0" y="0"/>
                </a:moveTo>
                <a:lnTo>
                  <a:pt x="10137879" y="0"/>
                </a:lnTo>
                <a:lnTo>
                  <a:pt x="10137879" y="10461227"/>
                </a:lnTo>
                <a:lnTo>
                  <a:pt x="0" y="104612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438090" y="-6744061"/>
            <a:ext cx="10137880" cy="10461227"/>
          </a:xfrm>
          <a:custGeom>
            <a:avLst/>
            <a:gdLst/>
            <a:ahLst/>
            <a:cxnLst/>
            <a:rect r="r" b="b" t="t" l="l"/>
            <a:pathLst>
              <a:path h="10461227" w="10137880">
                <a:moveTo>
                  <a:pt x="0" y="0"/>
                </a:moveTo>
                <a:lnTo>
                  <a:pt x="10137880" y="0"/>
                </a:lnTo>
                <a:lnTo>
                  <a:pt x="10137880" y="10461227"/>
                </a:lnTo>
                <a:lnTo>
                  <a:pt x="0" y="104612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93170" y="7879167"/>
            <a:ext cx="10137880" cy="10461227"/>
          </a:xfrm>
          <a:custGeom>
            <a:avLst/>
            <a:gdLst/>
            <a:ahLst/>
            <a:cxnLst/>
            <a:rect r="r" b="b" t="t" l="l"/>
            <a:pathLst>
              <a:path h="10461227" w="10137880">
                <a:moveTo>
                  <a:pt x="0" y="0"/>
                </a:moveTo>
                <a:lnTo>
                  <a:pt x="10137880" y="0"/>
                </a:lnTo>
                <a:lnTo>
                  <a:pt x="10137880" y="10461227"/>
                </a:lnTo>
                <a:lnTo>
                  <a:pt x="0" y="104612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-273660">
            <a:off x="-2544826" y="-1166572"/>
            <a:ext cx="11665717" cy="2333143"/>
          </a:xfrm>
          <a:custGeom>
            <a:avLst/>
            <a:gdLst/>
            <a:ahLst/>
            <a:cxnLst/>
            <a:rect r="r" b="b" t="t" l="l"/>
            <a:pathLst>
              <a:path h="2333143" w="11665717">
                <a:moveTo>
                  <a:pt x="11665717" y="0"/>
                </a:moveTo>
                <a:lnTo>
                  <a:pt x="0" y="0"/>
                </a:lnTo>
                <a:lnTo>
                  <a:pt x="0" y="2333144"/>
                </a:lnTo>
                <a:lnTo>
                  <a:pt x="11665717" y="2333144"/>
                </a:lnTo>
                <a:lnTo>
                  <a:pt x="1166571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-273660">
            <a:off x="-2544826" y="-756069"/>
            <a:ext cx="11665717" cy="2333143"/>
          </a:xfrm>
          <a:custGeom>
            <a:avLst/>
            <a:gdLst/>
            <a:ahLst/>
            <a:cxnLst/>
            <a:rect r="r" b="b" t="t" l="l"/>
            <a:pathLst>
              <a:path h="2333143" w="11665717">
                <a:moveTo>
                  <a:pt x="11665717" y="0"/>
                </a:moveTo>
                <a:lnTo>
                  <a:pt x="0" y="0"/>
                </a:lnTo>
                <a:lnTo>
                  <a:pt x="0" y="2333143"/>
                </a:lnTo>
                <a:lnTo>
                  <a:pt x="11665717" y="2333143"/>
                </a:lnTo>
                <a:lnTo>
                  <a:pt x="1166571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-273660">
            <a:off x="9774356" y="9723144"/>
            <a:ext cx="11665717" cy="2333143"/>
          </a:xfrm>
          <a:custGeom>
            <a:avLst/>
            <a:gdLst/>
            <a:ahLst/>
            <a:cxnLst/>
            <a:rect r="r" b="b" t="t" l="l"/>
            <a:pathLst>
              <a:path h="2333143" w="11665717">
                <a:moveTo>
                  <a:pt x="11665717" y="0"/>
                </a:moveTo>
                <a:lnTo>
                  <a:pt x="0" y="0"/>
                </a:lnTo>
                <a:lnTo>
                  <a:pt x="0" y="2333143"/>
                </a:lnTo>
                <a:lnTo>
                  <a:pt x="11665717" y="2333143"/>
                </a:lnTo>
                <a:lnTo>
                  <a:pt x="1166571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273660">
            <a:off x="15005120" y="-1788521"/>
            <a:ext cx="11665717" cy="2333143"/>
          </a:xfrm>
          <a:custGeom>
            <a:avLst/>
            <a:gdLst/>
            <a:ahLst/>
            <a:cxnLst/>
            <a:rect r="r" b="b" t="t" l="l"/>
            <a:pathLst>
              <a:path h="2333143" w="11665717">
                <a:moveTo>
                  <a:pt x="0" y="0"/>
                </a:moveTo>
                <a:lnTo>
                  <a:pt x="11665717" y="0"/>
                </a:lnTo>
                <a:lnTo>
                  <a:pt x="11665717" y="2333143"/>
                </a:lnTo>
                <a:lnTo>
                  <a:pt x="0" y="23331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273660">
            <a:off x="-9431767" y="2659174"/>
            <a:ext cx="11665717" cy="2333143"/>
          </a:xfrm>
          <a:custGeom>
            <a:avLst/>
            <a:gdLst/>
            <a:ahLst/>
            <a:cxnLst/>
            <a:rect r="r" b="b" t="t" l="l"/>
            <a:pathLst>
              <a:path h="2333143" w="11665717">
                <a:moveTo>
                  <a:pt x="0" y="0"/>
                </a:moveTo>
                <a:lnTo>
                  <a:pt x="11665717" y="0"/>
                </a:lnTo>
                <a:lnTo>
                  <a:pt x="11665717" y="2333144"/>
                </a:lnTo>
                <a:lnTo>
                  <a:pt x="0" y="23331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665453" y="6995160"/>
            <a:ext cx="3291840" cy="3291840"/>
            <a:chOff x="0" y="0"/>
            <a:chExt cx="6350000" cy="63500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blipFill>
              <a:blip r:embed="rId6"/>
              <a:stretch>
                <a:fillRect l="0" t="-38888" r="0" b="-38888"/>
              </a:stretch>
            </a:blipFill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351414" y="1028700"/>
            <a:ext cx="4557793" cy="4557793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tru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4928504" y="0"/>
                    <a:pt x="6350000" y="1421496"/>
                    <a:pt x="6350000" y="3175000"/>
                  </a:cubicBezTo>
                  <a:cubicBezTo>
                    <a:pt x="6350000" y="4928504"/>
                    <a:pt x="4928504" y="6350000"/>
                    <a:pt x="3175000" y="6350000"/>
                  </a:cubicBezTo>
                  <a:cubicBezTo>
                    <a:pt x="1421496" y="6350000"/>
                    <a:pt x="0" y="4928504"/>
                    <a:pt x="0" y="3175000"/>
                  </a:cubicBezTo>
                  <a:cubicBezTo>
                    <a:pt x="0" y="1421496"/>
                    <a:pt x="1421496" y="0"/>
                    <a:pt x="3175000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38888" r="0" b="-38888"/>
              </a:stretch>
            </a:blipFill>
          </p:spPr>
        </p:sp>
      </p:grpSp>
      <p:sp>
        <p:nvSpPr>
          <p:cNvPr name="Freeform 4" id="4">
            <a:hlinkClick r:id="rId5" tooltip="https://www.facebook.com/share/19XVCpVgbP/"/>
          </p:cNvPr>
          <p:cNvSpPr/>
          <p:nvPr/>
        </p:nvSpPr>
        <p:spPr>
          <a:xfrm flipH="false" flipV="false" rot="0">
            <a:off x="4293238" y="8633202"/>
            <a:ext cx="590718" cy="1250197"/>
          </a:xfrm>
          <a:custGeom>
            <a:avLst/>
            <a:gdLst/>
            <a:ahLst/>
            <a:cxnLst/>
            <a:rect r="r" b="b" t="t" l="l"/>
            <a:pathLst>
              <a:path h="1250197" w="590718">
                <a:moveTo>
                  <a:pt x="0" y="0"/>
                </a:moveTo>
                <a:lnTo>
                  <a:pt x="590718" y="0"/>
                </a:lnTo>
                <a:lnTo>
                  <a:pt x="590718" y="1250196"/>
                </a:lnTo>
                <a:lnTo>
                  <a:pt x="0" y="12501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>
            <a:hlinkClick r:id="rId7" tooltip="https://www.tiktok.com/@dagreenwitch?_t=ZP-8yMOXWZAoDG&amp;_r=1"/>
          </p:cNvPr>
          <p:cNvSpPr/>
          <p:nvPr/>
        </p:nvSpPr>
        <p:spPr>
          <a:xfrm flipH="false" flipV="false" rot="0">
            <a:off x="5799872" y="8625194"/>
            <a:ext cx="1568436" cy="1568436"/>
          </a:xfrm>
          <a:custGeom>
            <a:avLst/>
            <a:gdLst/>
            <a:ahLst/>
            <a:cxnLst/>
            <a:rect r="r" b="b" t="t" l="l"/>
            <a:pathLst>
              <a:path h="1568436" w="1568436">
                <a:moveTo>
                  <a:pt x="0" y="0"/>
                </a:moveTo>
                <a:lnTo>
                  <a:pt x="1568437" y="0"/>
                </a:lnTo>
                <a:lnTo>
                  <a:pt x="1568437" y="1568436"/>
                </a:lnTo>
                <a:lnTo>
                  <a:pt x="0" y="15684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>
            <a:hlinkClick r:id="rId10" tooltip="https://youtube.com/@spiritual_matters?si=Z7yoPTs4xntcyL4-"/>
          </p:cNvPr>
          <p:cNvSpPr/>
          <p:nvPr/>
        </p:nvSpPr>
        <p:spPr>
          <a:xfrm flipH="false" flipV="false" rot="0">
            <a:off x="8284226" y="8474082"/>
            <a:ext cx="1719549" cy="1719549"/>
          </a:xfrm>
          <a:custGeom>
            <a:avLst/>
            <a:gdLst/>
            <a:ahLst/>
            <a:cxnLst/>
            <a:rect r="r" b="b" t="t" l="l"/>
            <a:pathLst>
              <a:path h="1719549" w="1719549">
                <a:moveTo>
                  <a:pt x="0" y="0"/>
                </a:moveTo>
                <a:lnTo>
                  <a:pt x="1719548" y="0"/>
                </a:lnTo>
                <a:lnTo>
                  <a:pt x="1719548" y="1719548"/>
                </a:lnTo>
                <a:lnTo>
                  <a:pt x="0" y="17195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909207" y="8375833"/>
            <a:ext cx="1764933" cy="1764933"/>
          </a:xfrm>
          <a:custGeom>
            <a:avLst/>
            <a:gdLst/>
            <a:ahLst/>
            <a:cxnLst/>
            <a:rect r="r" b="b" t="t" l="l"/>
            <a:pathLst>
              <a:path h="1764933" w="1764933">
                <a:moveTo>
                  <a:pt x="0" y="0"/>
                </a:moveTo>
                <a:lnTo>
                  <a:pt x="1764933" y="0"/>
                </a:lnTo>
                <a:lnTo>
                  <a:pt x="1764933" y="1764934"/>
                </a:lnTo>
                <a:lnTo>
                  <a:pt x="0" y="176493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385530" y="6470664"/>
            <a:ext cx="12311609" cy="16751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20"/>
              </a:lnSpc>
              <a:spcBef>
                <a:spcPct val="0"/>
              </a:spcBef>
            </a:pPr>
            <a:r>
              <a:rPr lang="en-US" sz="9800" spc="323">
                <a:solidFill>
                  <a:srgbClr val="FFFFFF"/>
                </a:solidFill>
                <a:latin typeface="Distillery Display"/>
                <a:ea typeface="Distillery Display"/>
                <a:cs typeface="Distillery Display"/>
                <a:sym typeface="Distillery Display"/>
              </a:rPr>
              <a:t>thank you for joining!!!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351414" y="7739063"/>
            <a:ext cx="5585172" cy="689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44"/>
              </a:lnSpc>
              <a:spcBef>
                <a:spcPct val="0"/>
              </a:spcBef>
            </a:pPr>
            <a:r>
              <a:rPr lang="en-US" sz="3770" spc="-207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www.mygoddessgallery.com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DAGuOpa8pww</dc:identifier>
  <dcterms:modified xsi:type="dcterms:W3CDTF">2011-08-01T06:04:30Z</dcterms:modified>
  <cp:revision>1</cp:revision>
  <dc:title>What is your shadow????</dc:title>
</cp:coreProperties>
</file>