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59" r:id="rId3"/>
    <p:sldId id="257" r:id="rId4"/>
    <p:sldId id="258" r:id="rId5"/>
    <p:sldId id="260" r:id="rId6"/>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2" autoAdjust="0"/>
    <p:restoredTop sz="94694"/>
  </p:normalViewPr>
  <p:slideViewPr>
    <p:cSldViewPr snapToGrid="0">
      <p:cViewPr varScale="1">
        <p:scale>
          <a:sx n="121" d="100"/>
          <a:sy n="121" d="100"/>
        </p:scale>
        <p:origin x="648" y="17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129" d="100"/>
          <a:sy n="129" d="100"/>
        </p:scale>
        <p:origin x="2720"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E60F821F-2E41-F848-8DFF-90E1AE05CE68}" type="datetimeFigureOut">
              <a:rPr lang="en-US" smtClean="0"/>
              <a:t>3/2/26</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65449DD0-4B0D-F640-9951-7B3C32C0243F}" type="slidenum">
              <a:rPr lang="en-US" smtClean="0"/>
              <a:t>‹#›</a:t>
            </a:fld>
            <a:endParaRPr lang="en-US"/>
          </a:p>
        </p:txBody>
      </p:sp>
    </p:spTree>
    <p:extLst>
      <p:ext uri="{BB962C8B-B14F-4D97-AF65-F5344CB8AC3E}">
        <p14:creationId xmlns:p14="http://schemas.microsoft.com/office/powerpoint/2010/main" val="1237996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449DD0-4B0D-F640-9951-7B3C32C0243F}" type="slidenum">
              <a:rPr lang="en-US" smtClean="0"/>
              <a:t>1</a:t>
            </a:fld>
            <a:endParaRPr lang="en-US"/>
          </a:p>
        </p:txBody>
      </p:sp>
    </p:spTree>
    <p:extLst>
      <p:ext uri="{BB962C8B-B14F-4D97-AF65-F5344CB8AC3E}">
        <p14:creationId xmlns:p14="http://schemas.microsoft.com/office/powerpoint/2010/main" val="2627362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3E070-F31E-4C4B-AD32-9F631CFAC0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3F782B9-878A-4383-A441-E1E8795420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604BCC6-4B29-4301-9E4C-80B89C4B6803}"/>
              </a:ext>
            </a:extLst>
          </p:cNvPr>
          <p:cNvSpPr>
            <a:spLocks noGrp="1"/>
          </p:cNvSpPr>
          <p:nvPr>
            <p:ph type="dt" sz="half" idx="10"/>
          </p:nvPr>
        </p:nvSpPr>
        <p:spPr/>
        <p:txBody>
          <a:bodyPr/>
          <a:lstStyle/>
          <a:p>
            <a:fld id="{A6CC4401-D5DA-4EFC-8C0C-C10C95465BCB}" type="datetimeFigureOut">
              <a:rPr lang="en-US" smtClean="0"/>
              <a:t>3/2/26</a:t>
            </a:fld>
            <a:endParaRPr lang="en-US"/>
          </a:p>
        </p:txBody>
      </p:sp>
      <p:sp>
        <p:nvSpPr>
          <p:cNvPr id="5" name="Footer Placeholder 4">
            <a:extLst>
              <a:ext uri="{FF2B5EF4-FFF2-40B4-BE49-F238E27FC236}">
                <a16:creationId xmlns:a16="http://schemas.microsoft.com/office/drawing/2014/main" id="{7C77C76E-89AB-4BDB-9CB1-762984679F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12C330-0F59-43AE-B43E-5A467BC56636}"/>
              </a:ext>
            </a:extLst>
          </p:cNvPr>
          <p:cNvSpPr>
            <a:spLocks noGrp="1"/>
          </p:cNvSpPr>
          <p:nvPr>
            <p:ph type="sldNum" sz="quarter" idx="12"/>
          </p:nvPr>
        </p:nvSpPr>
        <p:spPr/>
        <p:txBody>
          <a:bodyPr/>
          <a:lstStyle/>
          <a:p>
            <a:fld id="{FF6EB4E3-D9D1-4699-964F-2BC275EFA875}" type="slidenum">
              <a:rPr lang="en-US" smtClean="0"/>
              <a:t>‹#›</a:t>
            </a:fld>
            <a:endParaRPr lang="en-US"/>
          </a:p>
        </p:txBody>
      </p:sp>
    </p:spTree>
    <p:extLst>
      <p:ext uri="{BB962C8B-B14F-4D97-AF65-F5344CB8AC3E}">
        <p14:creationId xmlns:p14="http://schemas.microsoft.com/office/powerpoint/2010/main" val="3251833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E7EED-07FA-417D-BBC6-6C528B34440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6BE189-75AD-49E6-8912-F83617612C3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94D939-47AC-4E1B-BF22-E993B74415B1}"/>
              </a:ext>
            </a:extLst>
          </p:cNvPr>
          <p:cNvSpPr>
            <a:spLocks noGrp="1"/>
          </p:cNvSpPr>
          <p:nvPr>
            <p:ph type="dt" sz="half" idx="10"/>
          </p:nvPr>
        </p:nvSpPr>
        <p:spPr/>
        <p:txBody>
          <a:bodyPr/>
          <a:lstStyle/>
          <a:p>
            <a:fld id="{A6CC4401-D5DA-4EFC-8C0C-C10C95465BCB}" type="datetimeFigureOut">
              <a:rPr lang="en-US" smtClean="0"/>
              <a:t>3/2/26</a:t>
            </a:fld>
            <a:endParaRPr lang="en-US"/>
          </a:p>
        </p:txBody>
      </p:sp>
      <p:sp>
        <p:nvSpPr>
          <p:cNvPr id="5" name="Footer Placeholder 4">
            <a:extLst>
              <a:ext uri="{FF2B5EF4-FFF2-40B4-BE49-F238E27FC236}">
                <a16:creationId xmlns:a16="http://schemas.microsoft.com/office/drawing/2014/main" id="{A4FFA3B7-416F-4BF8-B036-7267E0002A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6CBCAC-9C5B-4C88-97F5-C4C834AC8A8D}"/>
              </a:ext>
            </a:extLst>
          </p:cNvPr>
          <p:cNvSpPr>
            <a:spLocks noGrp="1"/>
          </p:cNvSpPr>
          <p:nvPr>
            <p:ph type="sldNum" sz="quarter" idx="12"/>
          </p:nvPr>
        </p:nvSpPr>
        <p:spPr/>
        <p:txBody>
          <a:bodyPr/>
          <a:lstStyle/>
          <a:p>
            <a:fld id="{FF6EB4E3-D9D1-4699-964F-2BC275EFA875}" type="slidenum">
              <a:rPr lang="en-US" smtClean="0"/>
              <a:t>‹#›</a:t>
            </a:fld>
            <a:endParaRPr lang="en-US"/>
          </a:p>
        </p:txBody>
      </p:sp>
    </p:spTree>
    <p:extLst>
      <p:ext uri="{BB962C8B-B14F-4D97-AF65-F5344CB8AC3E}">
        <p14:creationId xmlns:p14="http://schemas.microsoft.com/office/powerpoint/2010/main" val="2977603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4B711A-A333-46BB-9E11-F5A36D052F1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19D744C-0F78-46C1-B266-4FB735F06B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B703B7-BC5F-4A00-84F2-3AF82236DA48}"/>
              </a:ext>
            </a:extLst>
          </p:cNvPr>
          <p:cNvSpPr>
            <a:spLocks noGrp="1"/>
          </p:cNvSpPr>
          <p:nvPr>
            <p:ph type="dt" sz="half" idx="10"/>
          </p:nvPr>
        </p:nvSpPr>
        <p:spPr/>
        <p:txBody>
          <a:bodyPr/>
          <a:lstStyle/>
          <a:p>
            <a:fld id="{A6CC4401-D5DA-4EFC-8C0C-C10C95465BCB}" type="datetimeFigureOut">
              <a:rPr lang="en-US" smtClean="0"/>
              <a:t>3/2/26</a:t>
            </a:fld>
            <a:endParaRPr lang="en-US"/>
          </a:p>
        </p:txBody>
      </p:sp>
      <p:sp>
        <p:nvSpPr>
          <p:cNvPr id="5" name="Footer Placeholder 4">
            <a:extLst>
              <a:ext uri="{FF2B5EF4-FFF2-40B4-BE49-F238E27FC236}">
                <a16:creationId xmlns:a16="http://schemas.microsoft.com/office/drawing/2014/main" id="{2C7B3BD7-CD74-477F-A1F3-E66A35F23A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B77046-1BFE-4A53-80EC-8DA11C86F5AD}"/>
              </a:ext>
            </a:extLst>
          </p:cNvPr>
          <p:cNvSpPr>
            <a:spLocks noGrp="1"/>
          </p:cNvSpPr>
          <p:nvPr>
            <p:ph type="sldNum" sz="quarter" idx="12"/>
          </p:nvPr>
        </p:nvSpPr>
        <p:spPr/>
        <p:txBody>
          <a:bodyPr/>
          <a:lstStyle/>
          <a:p>
            <a:fld id="{FF6EB4E3-D9D1-4699-964F-2BC275EFA875}" type="slidenum">
              <a:rPr lang="en-US" smtClean="0"/>
              <a:t>‹#›</a:t>
            </a:fld>
            <a:endParaRPr lang="en-US"/>
          </a:p>
        </p:txBody>
      </p:sp>
    </p:spTree>
    <p:extLst>
      <p:ext uri="{BB962C8B-B14F-4D97-AF65-F5344CB8AC3E}">
        <p14:creationId xmlns:p14="http://schemas.microsoft.com/office/powerpoint/2010/main" val="4141296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148E4-908A-4F21-8085-1B0AA8BFCDD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ABD5CC-3C67-475E-8707-213AE2DD7DD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594A1F-E3F1-45DC-B3A0-152CFF7A6649}"/>
              </a:ext>
            </a:extLst>
          </p:cNvPr>
          <p:cNvSpPr>
            <a:spLocks noGrp="1"/>
          </p:cNvSpPr>
          <p:nvPr>
            <p:ph type="dt" sz="half" idx="10"/>
          </p:nvPr>
        </p:nvSpPr>
        <p:spPr/>
        <p:txBody>
          <a:bodyPr/>
          <a:lstStyle/>
          <a:p>
            <a:fld id="{A6CC4401-D5DA-4EFC-8C0C-C10C95465BCB}" type="datetimeFigureOut">
              <a:rPr lang="en-US" smtClean="0"/>
              <a:t>3/2/26</a:t>
            </a:fld>
            <a:endParaRPr lang="en-US"/>
          </a:p>
        </p:txBody>
      </p:sp>
      <p:sp>
        <p:nvSpPr>
          <p:cNvPr id="5" name="Footer Placeholder 4">
            <a:extLst>
              <a:ext uri="{FF2B5EF4-FFF2-40B4-BE49-F238E27FC236}">
                <a16:creationId xmlns:a16="http://schemas.microsoft.com/office/drawing/2014/main" id="{A1B06D15-AE1C-430A-A030-4B00AA66D1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AB2E24-FF43-42A4-9000-44236CBBA86C}"/>
              </a:ext>
            </a:extLst>
          </p:cNvPr>
          <p:cNvSpPr>
            <a:spLocks noGrp="1"/>
          </p:cNvSpPr>
          <p:nvPr>
            <p:ph type="sldNum" sz="quarter" idx="12"/>
          </p:nvPr>
        </p:nvSpPr>
        <p:spPr/>
        <p:txBody>
          <a:bodyPr/>
          <a:lstStyle/>
          <a:p>
            <a:fld id="{FF6EB4E3-D9D1-4699-964F-2BC275EFA875}" type="slidenum">
              <a:rPr lang="en-US" smtClean="0"/>
              <a:t>‹#›</a:t>
            </a:fld>
            <a:endParaRPr lang="en-US"/>
          </a:p>
        </p:txBody>
      </p:sp>
    </p:spTree>
    <p:extLst>
      <p:ext uri="{BB962C8B-B14F-4D97-AF65-F5344CB8AC3E}">
        <p14:creationId xmlns:p14="http://schemas.microsoft.com/office/powerpoint/2010/main" val="298638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478AA-265C-430C-B1C7-A1FB80D28AD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D91F1C0-110A-447C-A50F-813DE18693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C04D62-7751-4E9B-9E20-5B188A037FC5}"/>
              </a:ext>
            </a:extLst>
          </p:cNvPr>
          <p:cNvSpPr>
            <a:spLocks noGrp="1"/>
          </p:cNvSpPr>
          <p:nvPr>
            <p:ph type="dt" sz="half" idx="10"/>
          </p:nvPr>
        </p:nvSpPr>
        <p:spPr/>
        <p:txBody>
          <a:bodyPr/>
          <a:lstStyle/>
          <a:p>
            <a:fld id="{A6CC4401-D5DA-4EFC-8C0C-C10C95465BCB}" type="datetimeFigureOut">
              <a:rPr lang="en-US" smtClean="0"/>
              <a:t>3/2/26</a:t>
            </a:fld>
            <a:endParaRPr lang="en-US"/>
          </a:p>
        </p:txBody>
      </p:sp>
      <p:sp>
        <p:nvSpPr>
          <p:cNvPr id="5" name="Footer Placeholder 4">
            <a:extLst>
              <a:ext uri="{FF2B5EF4-FFF2-40B4-BE49-F238E27FC236}">
                <a16:creationId xmlns:a16="http://schemas.microsoft.com/office/drawing/2014/main" id="{ED2FC59B-4C9E-44B2-83AF-BEF2A8BA2E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966C57-8F85-403C-BF0A-693C0EB1300E}"/>
              </a:ext>
            </a:extLst>
          </p:cNvPr>
          <p:cNvSpPr>
            <a:spLocks noGrp="1"/>
          </p:cNvSpPr>
          <p:nvPr>
            <p:ph type="sldNum" sz="quarter" idx="12"/>
          </p:nvPr>
        </p:nvSpPr>
        <p:spPr/>
        <p:txBody>
          <a:bodyPr/>
          <a:lstStyle/>
          <a:p>
            <a:fld id="{FF6EB4E3-D9D1-4699-964F-2BC275EFA875}" type="slidenum">
              <a:rPr lang="en-US" smtClean="0"/>
              <a:t>‹#›</a:t>
            </a:fld>
            <a:endParaRPr lang="en-US"/>
          </a:p>
        </p:txBody>
      </p:sp>
    </p:spTree>
    <p:extLst>
      <p:ext uri="{BB962C8B-B14F-4D97-AF65-F5344CB8AC3E}">
        <p14:creationId xmlns:p14="http://schemas.microsoft.com/office/powerpoint/2010/main" val="667493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1EBB3-4A4D-4A55-A4C0-1F8B59D593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EEEADA-E516-4689-A35F-437768CE7DC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5AF39F-1968-47E3-8FED-00501D9BB01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289E9CE-F6E5-4260-824A-C34D9A148914}"/>
              </a:ext>
            </a:extLst>
          </p:cNvPr>
          <p:cNvSpPr>
            <a:spLocks noGrp="1"/>
          </p:cNvSpPr>
          <p:nvPr>
            <p:ph type="dt" sz="half" idx="10"/>
          </p:nvPr>
        </p:nvSpPr>
        <p:spPr/>
        <p:txBody>
          <a:bodyPr/>
          <a:lstStyle/>
          <a:p>
            <a:fld id="{A6CC4401-D5DA-4EFC-8C0C-C10C95465BCB}" type="datetimeFigureOut">
              <a:rPr lang="en-US" smtClean="0"/>
              <a:t>3/2/26</a:t>
            </a:fld>
            <a:endParaRPr lang="en-US"/>
          </a:p>
        </p:txBody>
      </p:sp>
      <p:sp>
        <p:nvSpPr>
          <p:cNvPr id="6" name="Footer Placeholder 5">
            <a:extLst>
              <a:ext uri="{FF2B5EF4-FFF2-40B4-BE49-F238E27FC236}">
                <a16:creationId xmlns:a16="http://schemas.microsoft.com/office/drawing/2014/main" id="{0C382796-4D7D-4E51-B718-167C3245E7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41DB08-5021-4EDE-83BB-4F51AF564CB1}"/>
              </a:ext>
            </a:extLst>
          </p:cNvPr>
          <p:cNvSpPr>
            <a:spLocks noGrp="1"/>
          </p:cNvSpPr>
          <p:nvPr>
            <p:ph type="sldNum" sz="quarter" idx="12"/>
          </p:nvPr>
        </p:nvSpPr>
        <p:spPr/>
        <p:txBody>
          <a:bodyPr/>
          <a:lstStyle/>
          <a:p>
            <a:fld id="{FF6EB4E3-D9D1-4699-964F-2BC275EFA875}" type="slidenum">
              <a:rPr lang="en-US" smtClean="0"/>
              <a:t>‹#›</a:t>
            </a:fld>
            <a:endParaRPr lang="en-US"/>
          </a:p>
        </p:txBody>
      </p:sp>
    </p:spTree>
    <p:extLst>
      <p:ext uri="{BB962C8B-B14F-4D97-AF65-F5344CB8AC3E}">
        <p14:creationId xmlns:p14="http://schemas.microsoft.com/office/powerpoint/2010/main" val="3552123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6B948-5169-431D-AD7F-9DEEBB149F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7CF145-8B08-4755-8282-D2B5236236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6AABC82-7568-40FE-8F34-5D307C55B60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7AFFAE-9338-4072-AC5D-2EE32EF414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FE59D2C-A301-41E0-8E56-F3E498059E6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0F56D74-B6D1-49CE-8F46-1CAF900EB95B}"/>
              </a:ext>
            </a:extLst>
          </p:cNvPr>
          <p:cNvSpPr>
            <a:spLocks noGrp="1"/>
          </p:cNvSpPr>
          <p:nvPr>
            <p:ph type="dt" sz="half" idx="10"/>
          </p:nvPr>
        </p:nvSpPr>
        <p:spPr/>
        <p:txBody>
          <a:bodyPr/>
          <a:lstStyle/>
          <a:p>
            <a:fld id="{A6CC4401-D5DA-4EFC-8C0C-C10C95465BCB}" type="datetimeFigureOut">
              <a:rPr lang="en-US" smtClean="0"/>
              <a:t>3/2/26</a:t>
            </a:fld>
            <a:endParaRPr lang="en-US"/>
          </a:p>
        </p:txBody>
      </p:sp>
      <p:sp>
        <p:nvSpPr>
          <p:cNvPr id="8" name="Footer Placeholder 7">
            <a:extLst>
              <a:ext uri="{FF2B5EF4-FFF2-40B4-BE49-F238E27FC236}">
                <a16:creationId xmlns:a16="http://schemas.microsoft.com/office/drawing/2014/main" id="{86D66D36-2B62-4352-B7F9-4C0F8BD8912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A345BC3-CC8B-438E-9A4D-12BEE57CC26C}"/>
              </a:ext>
            </a:extLst>
          </p:cNvPr>
          <p:cNvSpPr>
            <a:spLocks noGrp="1"/>
          </p:cNvSpPr>
          <p:nvPr>
            <p:ph type="sldNum" sz="quarter" idx="12"/>
          </p:nvPr>
        </p:nvSpPr>
        <p:spPr/>
        <p:txBody>
          <a:bodyPr/>
          <a:lstStyle/>
          <a:p>
            <a:fld id="{FF6EB4E3-D9D1-4699-964F-2BC275EFA875}" type="slidenum">
              <a:rPr lang="en-US" smtClean="0"/>
              <a:t>‹#›</a:t>
            </a:fld>
            <a:endParaRPr lang="en-US"/>
          </a:p>
        </p:txBody>
      </p:sp>
    </p:spTree>
    <p:extLst>
      <p:ext uri="{BB962C8B-B14F-4D97-AF65-F5344CB8AC3E}">
        <p14:creationId xmlns:p14="http://schemas.microsoft.com/office/powerpoint/2010/main" val="4229879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25137-4321-4ED2-AB27-AAF6920EAB7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B1082B5-D4ED-4197-AAFC-DCD06E652B71}"/>
              </a:ext>
            </a:extLst>
          </p:cNvPr>
          <p:cNvSpPr>
            <a:spLocks noGrp="1"/>
          </p:cNvSpPr>
          <p:nvPr>
            <p:ph type="dt" sz="half" idx="10"/>
          </p:nvPr>
        </p:nvSpPr>
        <p:spPr/>
        <p:txBody>
          <a:bodyPr/>
          <a:lstStyle/>
          <a:p>
            <a:fld id="{A6CC4401-D5DA-4EFC-8C0C-C10C95465BCB}" type="datetimeFigureOut">
              <a:rPr lang="en-US" smtClean="0"/>
              <a:t>3/2/26</a:t>
            </a:fld>
            <a:endParaRPr lang="en-US"/>
          </a:p>
        </p:txBody>
      </p:sp>
      <p:sp>
        <p:nvSpPr>
          <p:cNvPr id="4" name="Footer Placeholder 3">
            <a:extLst>
              <a:ext uri="{FF2B5EF4-FFF2-40B4-BE49-F238E27FC236}">
                <a16:creationId xmlns:a16="http://schemas.microsoft.com/office/drawing/2014/main" id="{4C26FB1A-633B-4E38-BD46-C827ADFF0C1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C493A1E-44CC-421A-BB95-474DF07A41ED}"/>
              </a:ext>
            </a:extLst>
          </p:cNvPr>
          <p:cNvSpPr>
            <a:spLocks noGrp="1"/>
          </p:cNvSpPr>
          <p:nvPr>
            <p:ph type="sldNum" sz="quarter" idx="12"/>
          </p:nvPr>
        </p:nvSpPr>
        <p:spPr/>
        <p:txBody>
          <a:bodyPr/>
          <a:lstStyle/>
          <a:p>
            <a:fld id="{FF6EB4E3-D9D1-4699-964F-2BC275EFA875}" type="slidenum">
              <a:rPr lang="en-US" smtClean="0"/>
              <a:t>‹#›</a:t>
            </a:fld>
            <a:endParaRPr lang="en-US"/>
          </a:p>
        </p:txBody>
      </p:sp>
    </p:spTree>
    <p:extLst>
      <p:ext uri="{BB962C8B-B14F-4D97-AF65-F5344CB8AC3E}">
        <p14:creationId xmlns:p14="http://schemas.microsoft.com/office/powerpoint/2010/main" val="3486997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550793-6E9F-45C7-B4A8-DAC8C65076A9}"/>
              </a:ext>
            </a:extLst>
          </p:cNvPr>
          <p:cNvSpPr>
            <a:spLocks noGrp="1"/>
          </p:cNvSpPr>
          <p:nvPr>
            <p:ph type="dt" sz="half" idx="10"/>
          </p:nvPr>
        </p:nvSpPr>
        <p:spPr/>
        <p:txBody>
          <a:bodyPr/>
          <a:lstStyle/>
          <a:p>
            <a:fld id="{A6CC4401-D5DA-4EFC-8C0C-C10C95465BCB}" type="datetimeFigureOut">
              <a:rPr lang="en-US" smtClean="0"/>
              <a:t>3/2/26</a:t>
            </a:fld>
            <a:endParaRPr lang="en-US"/>
          </a:p>
        </p:txBody>
      </p:sp>
      <p:sp>
        <p:nvSpPr>
          <p:cNvPr id="3" name="Footer Placeholder 2">
            <a:extLst>
              <a:ext uri="{FF2B5EF4-FFF2-40B4-BE49-F238E27FC236}">
                <a16:creationId xmlns:a16="http://schemas.microsoft.com/office/drawing/2014/main" id="{FF6149A1-6585-41E7-A825-805D240CD0F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300B62A-B7A5-4611-8ABA-6309F607E316}"/>
              </a:ext>
            </a:extLst>
          </p:cNvPr>
          <p:cNvSpPr>
            <a:spLocks noGrp="1"/>
          </p:cNvSpPr>
          <p:nvPr>
            <p:ph type="sldNum" sz="quarter" idx="12"/>
          </p:nvPr>
        </p:nvSpPr>
        <p:spPr/>
        <p:txBody>
          <a:bodyPr/>
          <a:lstStyle/>
          <a:p>
            <a:fld id="{FF6EB4E3-D9D1-4699-964F-2BC275EFA875}" type="slidenum">
              <a:rPr lang="en-US" smtClean="0"/>
              <a:t>‹#›</a:t>
            </a:fld>
            <a:endParaRPr lang="en-US"/>
          </a:p>
        </p:txBody>
      </p:sp>
    </p:spTree>
    <p:extLst>
      <p:ext uri="{BB962C8B-B14F-4D97-AF65-F5344CB8AC3E}">
        <p14:creationId xmlns:p14="http://schemas.microsoft.com/office/powerpoint/2010/main" val="3985013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77365-D17A-4E01-AB91-6CC17E6DF8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D75675-D414-4AC1-A52C-E9448C40F3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54FE923-B155-4B76-82D9-4EFC774B1A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5A7BF4-915F-424A-BFB5-E9B176F9045B}"/>
              </a:ext>
            </a:extLst>
          </p:cNvPr>
          <p:cNvSpPr>
            <a:spLocks noGrp="1"/>
          </p:cNvSpPr>
          <p:nvPr>
            <p:ph type="dt" sz="half" idx="10"/>
          </p:nvPr>
        </p:nvSpPr>
        <p:spPr/>
        <p:txBody>
          <a:bodyPr/>
          <a:lstStyle/>
          <a:p>
            <a:fld id="{A6CC4401-D5DA-4EFC-8C0C-C10C95465BCB}" type="datetimeFigureOut">
              <a:rPr lang="en-US" smtClean="0"/>
              <a:t>3/2/26</a:t>
            </a:fld>
            <a:endParaRPr lang="en-US"/>
          </a:p>
        </p:txBody>
      </p:sp>
      <p:sp>
        <p:nvSpPr>
          <p:cNvPr id="6" name="Footer Placeholder 5">
            <a:extLst>
              <a:ext uri="{FF2B5EF4-FFF2-40B4-BE49-F238E27FC236}">
                <a16:creationId xmlns:a16="http://schemas.microsoft.com/office/drawing/2014/main" id="{87ACEDE7-F386-4FCF-B0CC-4B1F366FAF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71A794-A10B-4E97-A8F5-7EF948B9A511}"/>
              </a:ext>
            </a:extLst>
          </p:cNvPr>
          <p:cNvSpPr>
            <a:spLocks noGrp="1"/>
          </p:cNvSpPr>
          <p:nvPr>
            <p:ph type="sldNum" sz="quarter" idx="12"/>
          </p:nvPr>
        </p:nvSpPr>
        <p:spPr/>
        <p:txBody>
          <a:bodyPr/>
          <a:lstStyle/>
          <a:p>
            <a:fld id="{FF6EB4E3-D9D1-4699-964F-2BC275EFA875}" type="slidenum">
              <a:rPr lang="en-US" smtClean="0"/>
              <a:t>‹#›</a:t>
            </a:fld>
            <a:endParaRPr lang="en-US"/>
          </a:p>
        </p:txBody>
      </p:sp>
    </p:spTree>
    <p:extLst>
      <p:ext uri="{BB962C8B-B14F-4D97-AF65-F5344CB8AC3E}">
        <p14:creationId xmlns:p14="http://schemas.microsoft.com/office/powerpoint/2010/main" val="93366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1C9E4-5C14-4CE9-B34E-7DB8A3F73A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372DAD5-AABF-4FD4-9D79-2BF7A80558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6F413D-C46E-49BA-8849-388D899426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3944C5-8A6D-4ECC-8904-784DC5994E89}"/>
              </a:ext>
            </a:extLst>
          </p:cNvPr>
          <p:cNvSpPr>
            <a:spLocks noGrp="1"/>
          </p:cNvSpPr>
          <p:nvPr>
            <p:ph type="dt" sz="half" idx="10"/>
          </p:nvPr>
        </p:nvSpPr>
        <p:spPr/>
        <p:txBody>
          <a:bodyPr/>
          <a:lstStyle/>
          <a:p>
            <a:fld id="{A6CC4401-D5DA-4EFC-8C0C-C10C95465BCB}" type="datetimeFigureOut">
              <a:rPr lang="en-US" smtClean="0"/>
              <a:t>3/2/26</a:t>
            </a:fld>
            <a:endParaRPr lang="en-US"/>
          </a:p>
        </p:txBody>
      </p:sp>
      <p:sp>
        <p:nvSpPr>
          <p:cNvPr id="6" name="Footer Placeholder 5">
            <a:extLst>
              <a:ext uri="{FF2B5EF4-FFF2-40B4-BE49-F238E27FC236}">
                <a16:creationId xmlns:a16="http://schemas.microsoft.com/office/drawing/2014/main" id="{D4DB057C-A491-43B6-9068-55004C6652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27F798-B16F-415C-B0B1-2AA457D7FB73}"/>
              </a:ext>
            </a:extLst>
          </p:cNvPr>
          <p:cNvSpPr>
            <a:spLocks noGrp="1"/>
          </p:cNvSpPr>
          <p:nvPr>
            <p:ph type="sldNum" sz="quarter" idx="12"/>
          </p:nvPr>
        </p:nvSpPr>
        <p:spPr/>
        <p:txBody>
          <a:bodyPr/>
          <a:lstStyle/>
          <a:p>
            <a:fld id="{FF6EB4E3-D9D1-4699-964F-2BC275EFA875}" type="slidenum">
              <a:rPr lang="en-US" smtClean="0"/>
              <a:t>‹#›</a:t>
            </a:fld>
            <a:endParaRPr lang="en-US"/>
          </a:p>
        </p:txBody>
      </p:sp>
    </p:spTree>
    <p:extLst>
      <p:ext uri="{BB962C8B-B14F-4D97-AF65-F5344CB8AC3E}">
        <p14:creationId xmlns:p14="http://schemas.microsoft.com/office/powerpoint/2010/main" val="1274368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B6A797-AE30-455A-A2A8-88BED11C6E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0F7F88A-7E43-4EFE-BC2C-1A9D9F3652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07DD85-6A46-4FBC-97FC-AA107497FF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CC4401-D5DA-4EFC-8C0C-C10C95465BCB}" type="datetimeFigureOut">
              <a:rPr lang="en-US" smtClean="0"/>
              <a:t>3/2/26</a:t>
            </a:fld>
            <a:endParaRPr lang="en-US"/>
          </a:p>
        </p:txBody>
      </p:sp>
      <p:sp>
        <p:nvSpPr>
          <p:cNvPr id="5" name="Footer Placeholder 4">
            <a:extLst>
              <a:ext uri="{FF2B5EF4-FFF2-40B4-BE49-F238E27FC236}">
                <a16:creationId xmlns:a16="http://schemas.microsoft.com/office/drawing/2014/main" id="{A615769C-ED2F-42CE-8DBD-381945A7F7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CBC805F-4690-48B1-A2FD-2CD257679F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6EB4E3-D9D1-4699-964F-2BC275EFA875}" type="slidenum">
              <a:rPr lang="en-US" smtClean="0"/>
              <a:t>‹#›</a:t>
            </a:fld>
            <a:endParaRPr lang="en-US"/>
          </a:p>
        </p:txBody>
      </p:sp>
    </p:spTree>
    <p:extLst>
      <p:ext uri="{BB962C8B-B14F-4D97-AF65-F5344CB8AC3E}">
        <p14:creationId xmlns:p14="http://schemas.microsoft.com/office/powerpoint/2010/main" val="514423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A0199-8FEA-47EF-B1BA-CA1F6B85827C}"/>
              </a:ext>
            </a:extLst>
          </p:cNvPr>
          <p:cNvSpPr>
            <a:spLocks noGrp="1"/>
          </p:cNvSpPr>
          <p:nvPr>
            <p:ph type="ctrTitle"/>
          </p:nvPr>
        </p:nvSpPr>
        <p:spPr>
          <a:xfrm>
            <a:off x="2432955" y="2633016"/>
            <a:ext cx="7326087" cy="2387600"/>
          </a:xfrm>
        </p:spPr>
        <p:txBody>
          <a:bodyPr/>
          <a:lstStyle/>
          <a:p>
            <a:r>
              <a:rPr lang="en-US" dirty="0"/>
              <a:t>Springhill Rodeo 2026</a:t>
            </a:r>
          </a:p>
        </p:txBody>
      </p:sp>
      <p:sp>
        <p:nvSpPr>
          <p:cNvPr id="3" name="Subtitle 2">
            <a:extLst>
              <a:ext uri="{FF2B5EF4-FFF2-40B4-BE49-F238E27FC236}">
                <a16:creationId xmlns:a16="http://schemas.microsoft.com/office/drawing/2014/main" id="{986E1B16-0688-4920-9C34-68896FE8C1A7}"/>
              </a:ext>
            </a:extLst>
          </p:cNvPr>
          <p:cNvSpPr>
            <a:spLocks noGrp="1"/>
          </p:cNvSpPr>
          <p:nvPr>
            <p:ph type="subTitle" idx="1"/>
          </p:nvPr>
        </p:nvSpPr>
        <p:spPr>
          <a:xfrm>
            <a:off x="1310128" y="5366549"/>
            <a:ext cx="9144000" cy="1655762"/>
          </a:xfrm>
        </p:spPr>
        <p:txBody>
          <a:bodyPr/>
          <a:lstStyle/>
          <a:p>
            <a:r>
              <a:rPr lang="en-US" dirty="0"/>
              <a:t>Sponsorship Packages</a:t>
            </a:r>
          </a:p>
          <a:p>
            <a:r>
              <a:rPr lang="en-US" dirty="0"/>
              <a:t>September 2026</a:t>
            </a:r>
          </a:p>
          <a:p>
            <a:endParaRPr lang="en-US" dirty="0"/>
          </a:p>
        </p:txBody>
      </p:sp>
      <p:pic>
        <p:nvPicPr>
          <p:cNvPr id="7" name="Picture 6">
            <a:extLst>
              <a:ext uri="{FF2B5EF4-FFF2-40B4-BE49-F238E27FC236}">
                <a16:creationId xmlns:a16="http://schemas.microsoft.com/office/drawing/2014/main" id="{07D7A9C9-8F91-458B-8391-F91F1A8473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3679371"/>
          </a:xfrm>
          <a:prstGeom prst="rect">
            <a:avLst/>
          </a:prstGeom>
          <a:effectLst>
            <a:softEdge rad="469900"/>
          </a:effectLst>
        </p:spPr>
      </p:pic>
      <p:sp>
        <p:nvSpPr>
          <p:cNvPr id="4" name="TextBox 3">
            <a:extLst>
              <a:ext uri="{FF2B5EF4-FFF2-40B4-BE49-F238E27FC236}">
                <a16:creationId xmlns:a16="http://schemas.microsoft.com/office/drawing/2014/main" id="{5DC6FC1B-7B77-934E-890D-EF700724D5C1}"/>
              </a:ext>
            </a:extLst>
          </p:cNvPr>
          <p:cNvSpPr txBox="1"/>
          <p:nvPr/>
        </p:nvSpPr>
        <p:spPr>
          <a:xfrm>
            <a:off x="496956" y="6278001"/>
            <a:ext cx="3528391" cy="646331"/>
          </a:xfrm>
          <a:prstGeom prst="rect">
            <a:avLst/>
          </a:prstGeom>
          <a:noFill/>
        </p:spPr>
        <p:txBody>
          <a:bodyPr wrap="square" rtlCol="0">
            <a:spAutoFit/>
          </a:bodyPr>
          <a:lstStyle/>
          <a:p>
            <a:r>
              <a:rPr lang="en-US" dirty="0" err="1"/>
              <a:t>Springhillprcarodeo.com</a:t>
            </a:r>
            <a:endParaRPr lang="en-US" dirty="0"/>
          </a:p>
          <a:p>
            <a:endParaRPr lang="en-US" dirty="0"/>
          </a:p>
        </p:txBody>
      </p:sp>
      <p:sp>
        <p:nvSpPr>
          <p:cNvPr id="5" name="TextBox 4">
            <a:extLst>
              <a:ext uri="{FF2B5EF4-FFF2-40B4-BE49-F238E27FC236}">
                <a16:creationId xmlns:a16="http://schemas.microsoft.com/office/drawing/2014/main" id="{09D1C744-D4A8-B24F-83F6-FBF1B5BEF3C0}"/>
              </a:ext>
            </a:extLst>
          </p:cNvPr>
          <p:cNvSpPr txBox="1"/>
          <p:nvPr/>
        </p:nvSpPr>
        <p:spPr>
          <a:xfrm>
            <a:off x="9072589" y="6278001"/>
            <a:ext cx="2763078" cy="369332"/>
          </a:xfrm>
          <a:prstGeom prst="rect">
            <a:avLst/>
          </a:prstGeom>
          <a:noFill/>
        </p:spPr>
        <p:txBody>
          <a:bodyPr wrap="square" rtlCol="0">
            <a:spAutoFit/>
          </a:bodyPr>
          <a:lstStyle/>
          <a:p>
            <a:r>
              <a:rPr lang="en-US" dirty="0"/>
              <a:t>FB-Springhill Rodeo</a:t>
            </a:r>
          </a:p>
        </p:txBody>
      </p:sp>
    </p:spTree>
    <p:extLst>
      <p:ext uri="{BB962C8B-B14F-4D97-AF65-F5344CB8AC3E}">
        <p14:creationId xmlns:p14="http://schemas.microsoft.com/office/powerpoint/2010/main" val="823359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90CA66-E208-4451-A45D-8211EE3F288E}"/>
              </a:ext>
            </a:extLst>
          </p:cNvPr>
          <p:cNvSpPr txBox="1"/>
          <p:nvPr/>
        </p:nvSpPr>
        <p:spPr>
          <a:xfrm>
            <a:off x="804261" y="4350444"/>
            <a:ext cx="10894680" cy="2308324"/>
          </a:xfrm>
          <a:prstGeom prst="rect">
            <a:avLst/>
          </a:prstGeom>
          <a:noFill/>
        </p:spPr>
        <p:txBody>
          <a:bodyPr wrap="square" rtlCol="0">
            <a:spAutoFit/>
          </a:bodyPr>
          <a:lstStyle/>
          <a:p>
            <a:r>
              <a:rPr lang="en-US" dirty="0"/>
              <a:t>The Springhill Rodeo is a staple in the Springhill community &amp; surround areas.</a:t>
            </a:r>
          </a:p>
          <a:p>
            <a:r>
              <a:rPr lang="en-US" dirty="0"/>
              <a:t>Thousands of people come every year from across our region to be a part of the festivities and see some of the top cowboys and cowgirls in the world.</a:t>
            </a:r>
          </a:p>
          <a:p>
            <a:r>
              <a:rPr lang="en-US" dirty="0"/>
              <a:t>With over 2,000 people following this event on social media along with over 4000 attendees in 2025, we are expecting to greatly exceed our numbers for 2026.  Advertising on KTBS TV increased awareness of our rodeo in the Shreveport/Bossier area and has brought us new fans who get to experience our one of a kind arena and professional rodeo at its best.</a:t>
            </a:r>
          </a:p>
          <a:p>
            <a:r>
              <a:rPr lang="en-US" dirty="0"/>
              <a:t>Food, family fun &amp; great sportsmanship are what you will expect at the 2026 Springhill Rodeo!</a:t>
            </a:r>
          </a:p>
        </p:txBody>
      </p:sp>
      <p:pic>
        <p:nvPicPr>
          <p:cNvPr id="4" name="Picture 3">
            <a:extLst>
              <a:ext uri="{FF2B5EF4-FFF2-40B4-BE49-F238E27FC236}">
                <a16:creationId xmlns:a16="http://schemas.microsoft.com/office/drawing/2014/main" id="{6C54C485-34FF-4373-8770-360A8C50B9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282" y="97971"/>
            <a:ext cx="11510683" cy="3804228"/>
          </a:xfrm>
          <a:prstGeom prst="rect">
            <a:avLst/>
          </a:prstGeom>
          <a:effectLst>
            <a:softEdge rad="241300"/>
          </a:effectLst>
        </p:spPr>
      </p:pic>
    </p:spTree>
    <p:extLst>
      <p:ext uri="{BB962C8B-B14F-4D97-AF65-F5344CB8AC3E}">
        <p14:creationId xmlns:p14="http://schemas.microsoft.com/office/powerpoint/2010/main" val="3324053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2A3F060-87E6-4728-8094-FC94CBB68AB2}"/>
              </a:ext>
            </a:extLst>
          </p:cNvPr>
          <p:cNvPicPr>
            <a:picLocks noChangeAspect="1"/>
          </p:cNvPicPr>
          <p:nvPr/>
        </p:nvPicPr>
        <p:blipFill rotWithShape="1">
          <a:blip r:embed="rId2">
            <a:lum bright="70000" contrast="-70000"/>
            <a:extLst>
              <a:ext uri="{28A0092B-C50C-407E-A947-70E740481C1C}">
                <a14:useLocalDpi xmlns:a14="http://schemas.microsoft.com/office/drawing/2010/main" val="0"/>
              </a:ext>
            </a:extLst>
          </a:blip>
          <a:srcRect b="6416"/>
          <a:stretch/>
        </p:blipFill>
        <p:spPr>
          <a:xfrm>
            <a:off x="1" y="0"/>
            <a:ext cx="12191999" cy="6858000"/>
          </a:xfrm>
          <a:prstGeom prst="rect">
            <a:avLst/>
          </a:prstGeom>
        </p:spPr>
      </p:pic>
      <p:sp>
        <p:nvSpPr>
          <p:cNvPr id="2" name="TextBox 1">
            <a:extLst>
              <a:ext uri="{FF2B5EF4-FFF2-40B4-BE49-F238E27FC236}">
                <a16:creationId xmlns:a16="http://schemas.microsoft.com/office/drawing/2014/main" id="{6B108D90-8906-4B6C-BD73-210F5C6DD4D7}"/>
              </a:ext>
            </a:extLst>
          </p:cNvPr>
          <p:cNvSpPr txBox="1"/>
          <p:nvPr/>
        </p:nvSpPr>
        <p:spPr>
          <a:xfrm>
            <a:off x="337715" y="1432047"/>
            <a:ext cx="6358922" cy="4247317"/>
          </a:xfrm>
          <a:prstGeom prst="rect">
            <a:avLst/>
          </a:prstGeom>
          <a:noFill/>
        </p:spPr>
        <p:txBody>
          <a:bodyPr wrap="square" rtlCol="0">
            <a:spAutoFit/>
          </a:bodyPr>
          <a:lstStyle/>
          <a:p>
            <a:r>
              <a:rPr lang="en-US" b="1" u="sng" dirty="0">
                <a:effectLst>
                  <a:outerShdw blurRad="38100" dist="38100" dir="2700000" algn="tl">
                    <a:srgbClr val="000000">
                      <a:alpha val="43137"/>
                    </a:srgbClr>
                  </a:outerShdw>
                </a:effectLst>
              </a:rPr>
              <a:t>Title Sponsorship $10,000</a:t>
            </a:r>
          </a:p>
          <a:p>
            <a:endParaRPr lang="en-US" u="sng" dirty="0"/>
          </a:p>
          <a:p>
            <a:pPr marL="285750" indent="-285750">
              <a:buFont typeface="Arial" panose="020B0604020202020204" pitchFamily="34" charset="0"/>
              <a:buChar char="•"/>
            </a:pPr>
            <a:r>
              <a:rPr lang="en-US" dirty="0"/>
              <a:t>Rodeo will be listed as “(Name of Title Sponsor/ Springhill PRCA Rodeo</a:t>
            </a:r>
          </a:p>
          <a:p>
            <a:pPr marL="285750" indent="-285750">
              <a:buFont typeface="Arial" panose="020B0604020202020204" pitchFamily="34" charset="0"/>
              <a:buChar char="•"/>
            </a:pPr>
            <a:r>
              <a:rPr lang="en-US" dirty="0"/>
              <a:t>25 Free tickets to the Rodeo</a:t>
            </a:r>
          </a:p>
          <a:p>
            <a:pPr marL="285750" indent="-285750">
              <a:buFont typeface="Arial" panose="020B0604020202020204" pitchFamily="34" charset="0"/>
              <a:buChar char="•"/>
            </a:pPr>
            <a:r>
              <a:rPr lang="en-US" dirty="0"/>
              <a:t>VIP Seating/ VIP Parking</a:t>
            </a:r>
          </a:p>
          <a:p>
            <a:pPr marL="285750" indent="-285750">
              <a:buFont typeface="Arial" panose="020B0604020202020204" pitchFamily="34" charset="0"/>
              <a:buChar char="•"/>
            </a:pPr>
            <a:r>
              <a:rPr lang="en-US" dirty="0"/>
              <a:t>Flag presence  &amp; Special recognition at the rodeo and during the Thursday Opening Day Parade</a:t>
            </a:r>
          </a:p>
          <a:p>
            <a:pPr marL="285750" indent="-285750">
              <a:buFont typeface="Arial" panose="020B0604020202020204" pitchFamily="34" charset="0"/>
              <a:buChar char="•"/>
            </a:pPr>
            <a:r>
              <a:rPr lang="en-US" dirty="0"/>
              <a:t>Ad on the Jumbo Tron playing throughout the Rodeo</a:t>
            </a:r>
          </a:p>
          <a:p>
            <a:pPr marL="285750" indent="-285750">
              <a:buFont typeface="Arial" panose="020B0604020202020204" pitchFamily="34" charset="0"/>
              <a:buChar char="•"/>
            </a:pPr>
            <a:r>
              <a:rPr lang="en-US" dirty="0"/>
              <a:t>Listed on the Springhill Rodeo Association Website and Facebook Page with logo and all sponsorship information </a:t>
            </a:r>
          </a:p>
          <a:p>
            <a:pPr marL="285750" indent="-285750">
              <a:buFont typeface="Arial" panose="020B0604020202020204" pitchFamily="34" charset="0"/>
              <a:buChar char="•"/>
            </a:pPr>
            <a:r>
              <a:rPr lang="en-US" dirty="0"/>
              <a:t>Sponsor name on large sign at both ends of the arena and Sponsor name on large sign located on Main St in Springhill.</a:t>
            </a:r>
          </a:p>
          <a:p>
            <a:pPr marL="285750" indent="-285750">
              <a:buFont typeface="Arial" panose="020B0604020202020204" pitchFamily="34" charset="0"/>
              <a:buChar char="•"/>
            </a:pPr>
            <a:r>
              <a:rPr lang="en-US" dirty="0"/>
              <a:t>Sponsor name on cover of program given out to each individual each night at the rodeo.</a:t>
            </a:r>
          </a:p>
        </p:txBody>
      </p:sp>
      <p:sp>
        <p:nvSpPr>
          <p:cNvPr id="3" name="TextBox 2">
            <a:extLst>
              <a:ext uri="{FF2B5EF4-FFF2-40B4-BE49-F238E27FC236}">
                <a16:creationId xmlns:a16="http://schemas.microsoft.com/office/drawing/2014/main" id="{8E69AF9A-ED54-4066-98F0-67C230133FE7}"/>
              </a:ext>
            </a:extLst>
          </p:cNvPr>
          <p:cNvSpPr txBox="1"/>
          <p:nvPr/>
        </p:nvSpPr>
        <p:spPr>
          <a:xfrm>
            <a:off x="7382435" y="1432047"/>
            <a:ext cx="4061012" cy="4801314"/>
          </a:xfrm>
          <a:prstGeom prst="rect">
            <a:avLst/>
          </a:prstGeom>
          <a:noFill/>
        </p:spPr>
        <p:txBody>
          <a:bodyPr wrap="square" rtlCol="0">
            <a:spAutoFit/>
          </a:bodyPr>
          <a:lstStyle/>
          <a:p>
            <a:r>
              <a:rPr lang="en-US" b="1" u="sng" dirty="0">
                <a:effectLst>
                  <a:outerShdw blurRad="38100" dist="38100" dir="2700000" algn="tl">
                    <a:srgbClr val="000000">
                      <a:alpha val="43137"/>
                    </a:srgbClr>
                  </a:outerShdw>
                </a:effectLst>
              </a:rPr>
              <a:t>Platinum Sponsorship- $2,500</a:t>
            </a:r>
          </a:p>
          <a:p>
            <a:pPr marL="285750" indent="-285750">
              <a:buFont typeface="Arial" panose="020B0604020202020204" pitchFamily="34" charset="0"/>
              <a:buChar char="•"/>
            </a:pPr>
            <a:r>
              <a:rPr lang="en-US" dirty="0"/>
              <a:t>15 free tickets/2 VIP parking passes </a:t>
            </a:r>
          </a:p>
          <a:p>
            <a:pPr marL="285750" indent="-285750">
              <a:buFont typeface="Arial" panose="020B0604020202020204" pitchFamily="34" charset="0"/>
              <a:buChar char="•"/>
            </a:pPr>
            <a:r>
              <a:rPr lang="en-US" dirty="0"/>
              <a:t>Corporate name on 200 </a:t>
            </a:r>
            <a:r>
              <a:rPr lang="en-US" dirty="0" err="1"/>
              <a:t>tshirts</a:t>
            </a:r>
            <a:endParaRPr lang="en-US" dirty="0"/>
          </a:p>
          <a:p>
            <a:pPr marL="285750" indent="-285750">
              <a:buFont typeface="Arial" panose="020B0604020202020204" pitchFamily="34" charset="0"/>
              <a:buChar char="•"/>
            </a:pPr>
            <a:r>
              <a:rPr lang="en-US" dirty="0"/>
              <a:t>Flag representation at the Rodeo &amp; during the Thursday Opening Day Parade</a:t>
            </a:r>
          </a:p>
          <a:p>
            <a:pPr marL="285750" indent="-285750">
              <a:buFont typeface="Arial" panose="020B0604020202020204" pitchFamily="34" charset="0"/>
              <a:buChar char="•"/>
            </a:pPr>
            <a:r>
              <a:rPr lang="en-US" dirty="0"/>
              <a:t>Logo on Springhill Rodeo website and Facebook page</a:t>
            </a:r>
          </a:p>
          <a:p>
            <a:pPr marL="285750" indent="-285750">
              <a:buFont typeface="Arial" panose="020B0604020202020204" pitchFamily="34" charset="0"/>
              <a:buChar char="•"/>
            </a:pPr>
            <a:r>
              <a:rPr lang="en-US" dirty="0"/>
              <a:t>Logo on the Jumbo Tron playing throughout the rodeo</a:t>
            </a:r>
          </a:p>
          <a:p>
            <a:pPr marL="285750" indent="-285750">
              <a:buFont typeface="Arial" panose="020B0604020202020204" pitchFamily="34" charset="0"/>
              <a:buChar char="•"/>
            </a:pPr>
            <a:r>
              <a:rPr lang="en-US" dirty="0"/>
              <a:t>Sponsor name on large sign at both ends of the arena and sponsor name on large sign located on Main St in Springhill.</a:t>
            </a:r>
          </a:p>
          <a:p>
            <a:pPr marL="285750" indent="-285750">
              <a:buFont typeface="Arial" panose="020B0604020202020204" pitchFamily="34" charset="0"/>
              <a:buChar char="•"/>
            </a:pPr>
            <a:r>
              <a:rPr lang="en-US" dirty="0"/>
              <a:t>Listed in program given out to each individual each night at the rodeo.</a:t>
            </a:r>
          </a:p>
          <a:p>
            <a:endParaRPr lang="en-US" dirty="0"/>
          </a:p>
        </p:txBody>
      </p:sp>
      <p:sp>
        <p:nvSpPr>
          <p:cNvPr id="4" name="TextBox 3">
            <a:extLst>
              <a:ext uri="{FF2B5EF4-FFF2-40B4-BE49-F238E27FC236}">
                <a16:creationId xmlns:a16="http://schemas.microsoft.com/office/drawing/2014/main" id="{325F2CD1-DD26-464C-B680-E452E3E98EFE}"/>
              </a:ext>
            </a:extLst>
          </p:cNvPr>
          <p:cNvSpPr txBox="1"/>
          <p:nvPr/>
        </p:nvSpPr>
        <p:spPr>
          <a:xfrm>
            <a:off x="4596936" y="446941"/>
            <a:ext cx="2998128" cy="523220"/>
          </a:xfrm>
          <a:prstGeom prst="rect">
            <a:avLst/>
          </a:prstGeom>
          <a:noFill/>
        </p:spPr>
        <p:txBody>
          <a:bodyPr wrap="none" rtlCol="0">
            <a:spAutoFit/>
          </a:bodyPr>
          <a:lstStyle/>
          <a:p>
            <a:r>
              <a:rPr lang="en-US" sz="2800" b="1" u="sng" dirty="0">
                <a:effectLst>
                  <a:outerShdw blurRad="38100" dist="38100" dir="2700000" algn="tl">
                    <a:srgbClr val="000000">
                      <a:alpha val="43137"/>
                    </a:srgbClr>
                  </a:outerShdw>
                </a:effectLst>
              </a:rPr>
              <a:t>Sponsorship Levels</a:t>
            </a:r>
            <a:endParaRPr lang="en-US" sz="2400" b="1" u="sn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62499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108D90-8906-4B6C-BD73-210F5C6DD4D7}"/>
              </a:ext>
            </a:extLst>
          </p:cNvPr>
          <p:cNvSpPr txBox="1"/>
          <p:nvPr/>
        </p:nvSpPr>
        <p:spPr>
          <a:xfrm>
            <a:off x="321502" y="121807"/>
            <a:ext cx="5654868" cy="5355312"/>
          </a:xfrm>
          <a:prstGeom prst="rect">
            <a:avLst/>
          </a:prstGeom>
          <a:noFill/>
        </p:spPr>
        <p:txBody>
          <a:bodyPr wrap="square" rtlCol="0">
            <a:spAutoFit/>
          </a:bodyPr>
          <a:lstStyle/>
          <a:p>
            <a:r>
              <a:rPr lang="en-US" b="1" u="sng" dirty="0">
                <a:effectLst>
                  <a:outerShdw blurRad="38100" dist="38100" dir="2700000" algn="tl">
                    <a:srgbClr val="000000">
                      <a:alpha val="43137"/>
                    </a:srgbClr>
                  </a:outerShdw>
                </a:effectLst>
              </a:rPr>
              <a:t>Gold - $1,000</a:t>
            </a:r>
          </a:p>
          <a:p>
            <a:pPr marL="285750" indent="-285750">
              <a:buFont typeface="Arial" panose="020B0604020202020204" pitchFamily="34" charset="0"/>
              <a:buChar char="•"/>
            </a:pPr>
            <a:r>
              <a:rPr lang="en-US" dirty="0"/>
              <a:t>10 Free Tickets to the rodeo</a:t>
            </a:r>
          </a:p>
          <a:p>
            <a:pPr marL="285750" indent="-285750">
              <a:buFont typeface="Arial" panose="020B0604020202020204" pitchFamily="34" charset="0"/>
              <a:buChar char="•"/>
            </a:pPr>
            <a:r>
              <a:rPr lang="en-US" dirty="0"/>
              <a:t>1 VIP Parking</a:t>
            </a:r>
          </a:p>
          <a:p>
            <a:pPr marL="285750" indent="-285750">
              <a:buFont typeface="Arial" panose="020B0604020202020204" pitchFamily="34" charset="0"/>
              <a:buChar char="•"/>
            </a:pPr>
            <a:r>
              <a:rPr lang="en-US" dirty="0"/>
              <a:t>Listed on Springhill Rodeo website</a:t>
            </a:r>
          </a:p>
          <a:p>
            <a:pPr marL="285750" indent="-285750">
              <a:buFont typeface="Arial" panose="020B0604020202020204" pitchFamily="34" charset="0"/>
              <a:buChar char="•"/>
            </a:pPr>
            <a:r>
              <a:rPr lang="en-US" dirty="0"/>
              <a:t>Listed on Springhill Rodeo Association Facebook Page</a:t>
            </a:r>
          </a:p>
          <a:p>
            <a:pPr marL="285750" indent="-285750">
              <a:buFont typeface="Arial" panose="020B0604020202020204" pitchFamily="34" charset="0"/>
              <a:buChar char="•"/>
            </a:pPr>
            <a:r>
              <a:rPr lang="en-US" dirty="0"/>
              <a:t>Sponsor name listed in program given out each night </a:t>
            </a:r>
          </a:p>
          <a:p>
            <a:pPr marL="285750" indent="-285750">
              <a:buFont typeface="Arial" panose="020B0604020202020204" pitchFamily="34" charset="0"/>
              <a:buChar char="•"/>
            </a:pPr>
            <a:r>
              <a:rPr lang="en-US" dirty="0"/>
              <a:t>4x4 sign placed in designated area in the arena</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3" name="TextBox 2">
            <a:extLst>
              <a:ext uri="{FF2B5EF4-FFF2-40B4-BE49-F238E27FC236}">
                <a16:creationId xmlns:a16="http://schemas.microsoft.com/office/drawing/2014/main" id="{8E69AF9A-ED54-4066-98F0-67C230133FE7}"/>
              </a:ext>
            </a:extLst>
          </p:cNvPr>
          <p:cNvSpPr txBox="1"/>
          <p:nvPr/>
        </p:nvSpPr>
        <p:spPr>
          <a:xfrm>
            <a:off x="321502" y="2136338"/>
            <a:ext cx="6215630" cy="2031325"/>
          </a:xfrm>
          <a:prstGeom prst="rect">
            <a:avLst/>
          </a:prstGeom>
          <a:noFill/>
        </p:spPr>
        <p:txBody>
          <a:bodyPr wrap="square" rtlCol="0">
            <a:spAutoFit/>
          </a:bodyPr>
          <a:lstStyle/>
          <a:p>
            <a:r>
              <a:rPr lang="en-US" b="1" u="sng" dirty="0">
                <a:effectLst>
                  <a:outerShdw blurRad="38100" dist="38100" dir="2700000" algn="tl">
                    <a:srgbClr val="000000">
                      <a:alpha val="43137"/>
                    </a:srgbClr>
                  </a:outerShdw>
                </a:effectLst>
              </a:rPr>
              <a:t>Silver- $500</a:t>
            </a:r>
          </a:p>
          <a:p>
            <a:pPr marL="285750" indent="-285750">
              <a:buFont typeface="Arial" panose="020B0604020202020204" pitchFamily="34" charset="0"/>
              <a:buChar char="•"/>
            </a:pPr>
            <a:r>
              <a:rPr lang="en-US" dirty="0"/>
              <a:t>5 Free Tickets to the rodeo</a:t>
            </a:r>
          </a:p>
          <a:p>
            <a:pPr marL="285750" indent="-285750">
              <a:buFont typeface="Arial" panose="020B0604020202020204" pitchFamily="34" charset="0"/>
              <a:buChar char="•"/>
            </a:pPr>
            <a:r>
              <a:rPr lang="en-US" dirty="0"/>
              <a:t>Listed on Springhill Rodeo website</a:t>
            </a:r>
          </a:p>
          <a:p>
            <a:pPr marL="285750" indent="-285750">
              <a:buFont typeface="Arial" panose="020B0604020202020204" pitchFamily="34" charset="0"/>
              <a:buChar char="•"/>
            </a:pPr>
            <a:r>
              <a:rPr lang="en-US" dirty="0"/>
              <a:t>Listed on Springhill Rodeo Association Facebook Page</a:t>
            </a:r>
          </a:p>
          <a:p>
            <a:pPr marL="285750" indent="-285750">
              <a:buFont typeface="Arial" panose="020B0604020202020204" pitchFamily="34" charset="0"/>
              <a:buChar char="•"/>
            </a:pPr>
            <a:r>
              <a:rPr lang="en-US" dirty="0"/>
              <a:t>Sponsor name listed in program given out each night</a:t>
            </a:r>
          </a:p>
          <a:p>
            <a:pPr marL="285750" indent="-285750">
              <a:buFont typeface="Arial" panose="020B0604020202020204" pitchFamily="34" charset="0"/>
              <a:buChar char="•"/>
            </a:pPr>
            <a:r>
              <a:rPr lang="en-US" dirty="0"/>
              <a:t>4x4 sign placed in designated area in the arena</a:t>
            </a:r>
          </a:p>
          <a:p>
            <a:endParaRPr lang="en-US" dirty="0"/>
          </a:p>
        </p:txBody>
      </p:sp>
      <p:sp>
        <p:nvSpPr>
          <p:cNvPr id="4" name="TextBox 3">
            <a:extLst>
              <a:ext uri="{FF2B5EF4-FFF2-40B4-BE49-F238E27FC236}">
                <a16:creationId xmlns:a16="http://schemas.microsoft.com/office/drawing/2014/main" id="{ED43BCAA-1572-4973-91D8-5CEFFA34B0AA}"/>
              </a:ext>
            </a:extLst>
          </p:cNvPr>
          <p:cNvSpPr txBox="1"/>
          <p:nvPr/>
        </p:nvSpPr>
        <p:spPr>
          <a:xfrm>
            <a:off x="321502" y="3818268"/>
            <a:ext cx="6094940" cy="2585323"/>
          </a:xfrm>
          <a:custGeom>
            <a:avLst/>
            <a:gdLst>
              <a:gd name="connsiteX0" fmla="*/ 0 w 6085001"/>
              <a:gd name="connsiteY0" fmla="*/ 0 h 2862322"/>
              <a:gd name="connsiteX1" fmla="*/ 6085001 w 6085001"/>
              <a:gd name="connsiteY1" fmla="*/ 0 h 2862322"/>
              <a:gd name="connsiteX2" fmla="*/ 6085001 w 6085001"/>
              <a:gd name="connsiteY2" fmla="*/ 2862322 h 2862322"/>
              <a:gd name="connsiteX3" fmla="*/ 0 w 6085001"/>
              <a:gd name="connsiteY3" fmla="*/ 2862322 h 2862322"/>
              <a:gd name="connsiteX4" fmla="*/ 0 w 6085001"/>
              <a:gd name="connsiteY4" fmla="*/ 0 h 2862322"/>
              <a:gd name="connsiteX0" fmla="*/ 0 w 6094940"/>
              <a:gd name="connsiteY0" fmla="*/ 0 h 2862322"/>
              <a:gd name="connsiteX1" fmla="*/ 6085001 w 6094940"/>
              <a:gd name="connsiteY1" fmla="*/ 0 h 2862322"/>
              <a:gd name="connsiteX2" fmla="*/ 6094940 w 6094940"/>
              <a:gd name="connsiteY2" fmla="*/ 1699443 h 2862322"/>
              <a:gd name="connsiteX3" fmla="*/ 0 w 6094940"/>
              <a:gd name="connsiteY3" fmla="*/ 2862322 h 2862322"/>
              <a:gd name="connsiteX4" fmla="*/ 0 w 6094940"/>
              <a:gd name="connsiteY4" fmla="*/ 0 h 2862322"/>
              <a:gd name="connsiteX0" fmla="*/ 0 w 6094940"/>
              <a:gd name="connsiteY0" fmla="*/ 0 h 1749139"/>
              <a:gd name="connsiteX1" fmla="*/ 6085001 w 6094940"/>
              <a:gd name="connsiteY1" fmla="*/ 0 h 1749139"/>
              <a:gd name="connsiteX2" fmla="*/ 6094940 w 6094940"/>
              <a:gd name="connsiteY2" fmla="*/ 1699443 h 1749139"/>
              <a:gd name="connsiteX3" fmla="*/ 9939 w 6094940"/>
              <a:gd name="connsiteY3" fmla="*/ 1749139 h 1749139"/>
              <a:gd name="connsiteX4" fmla="*/ 0 w 6094940"/>
              <a:gd name="connsiteY4" fmla="*/ 0 h 1749139"/>
              <a:gd name="connsiteX0" fmla="*/ 0 w 6094940"/>
              <a:gd name="connsiteY0" fmla="*/ 0 h 1769017"/>
              <a:gd name="connsiteX1" fmla="*/ 6085001 w 6094940"/>
              <a:gd name="connsiteY1" fmla="*/ 0 h 1769017"/>
              <a:gd name="connsiteX2" fmla="*/ 6094940 w 6094940"/>
              <a:gd name="connsiteY2" fmla="*/ 1769017 h 1769017"/>
              <a:gd name="connsiteX3" fmla="*/ 9939 w 6094940"/>
              <a:gd name="connsiteY3" fmla="*/ 1749139 h 1769017"/>
              <a:gd name="connsiteX4" fmla="*/ 0 w 6094940"/>
              <a:gd name="connsiteY4" fmla="*/ 0 h 1769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940" h="1769017">
                <a:moveTo>
                  <a:pt x="0" y="0"/>
                </a:moveTo>
                <a:lnTo>
                  <a:pt x="6085001" y="0"/>
                </a:lnTo>
                <a:lnTo>
                  <a:pt x="6094940" y="1769017"/>
                </a:lnTo>
                <a:lnTo>
                  <a:pt x="9939" y="1749139"/>
                </a:lnTo>
                <a:lnTo>
                  <a:pt x="0" y="0"/>
                </a:lnTo>
                <a:close/>
              </a:path>
            </a:pathLst>
          </a:custGeom>
          <a:noFill/>
        </p:spPr>
        <p:txBody>
          <a:bodyPr wrap="square" rtlCol="0">
            <a:spAutoFit/>
          </a:bodyPr>
          <a:lstStyle/>
          <a:p>
            <a:r>
              <a:rPr lang="en-US" b="1" u="sng" dirty="0">
                <a:effectLst>
                  <a:outerShdw blurRad="38100" dist="38100" dir="2700000" algn="tl">
                    <a:srgbClr val="000000">
                      <a:alpha val="43137"/>
                    </a:srgbClr>
                  </a:outerShdw>
                </a:effectLst>
              </a:rPr>
              <a:t>Bronze - $250</a:t>
            </a:r>
          </a:p>
          <a:p>
            <a:pPr marL="285750" indent="-285750">
              <a:buFont typeface="Arial" panose="020B0604020202020204" pitchFamily="34" charset="0"/>
              <a:buChar char="•"/>
            </a:pPr>
            <a:r>
              <a:rPr lang="en-US" dirty="0"/>
              <a:t>3 Free Tickets to the rodeo</a:t>
            </a:r>
          </a:p>
          <a:p>
            <a:pPr marL="285750" indent="-285750">
              <a:buFont typeface="Arial" panose="020B0604020202020204" pitchFamily="34" charset="0"/>
              <a:buChar char="•"/>
            </a:pPr>
            <a:r>
              <a:rPr lang="en-US" dirty="0"/>
              <a:t>Listed on Springhill Rodeo website</a:t>
            </a:r>
          </a:p>
          <a:p>
            <a:pPr marL="285750" indent="-285750">
              <a:buFont typeface="Arial" panose="020B0604020202020204" pitchFamily="34" charset="0"/>
              <a:buChar char="•"/>
            </a:pPr>
            <a:r>
              <a:rPr lang="en-US" dirty="0"/>
              <a:t>Listed on Springhill Rodeo Association Facebook Page</a:t>
            </a:r>
          </a:p>
          <a:p>
            <a:pPr marL="285750" indent="-285750">
              <a:buFont typeface="Arial" panose="020B0604020202020204" pitchFamily="34" charset="0"/>
              <a:buChar char="•"/>
            </a:pPr>
            <a:r>
              <a:rPr lang="en-US" dirty="0"/>
              <a:t>Sponsor name listed in program given out each night </a:t>
            </a:r>
          </a:p>
          <a:p>
            <a:pPr marL="285750" indent="-285750">
              <a:buFont typeface="Arial" panose="020B0604020202020204" pitchFamily="34" charset="0"/>
              <a:buChar char="•"/>
            </a:pPr>
            <a:r>
              <a:rPr lang="en-US" dirty="0"/>
              <a:t>4x4 sign placed in designated area in the arena</a:t>
            </a:r>
          </a:p>
          <a:p>
            <a:r>
              <a:rPr lang="en-US" b="1" u="sng" dirty="0">
                <a:effectLst>
                  <a:outerShdw blurRad="38100" dist="38100" dir="2700000" algn="tl">
                    <a:srgbClr val="000000">
                      <a:alpha val="43137"/>
                    </a:srgbClr>
                  </a:outerShdw>
                </a:effectLst>
              </a:rPr>
              <a:t>Sign Sponsor- $200</a:t>
            </a:r>
          </a:p>
          <a:p>
            <a:pPr marL="285750" indent="-285750">
              <a:buFont typeface="Arial" panose="020B0604020202020204" pitchFamily="34" charset="0"/>
              <a:buChar char="•"/>
            </a:pPr>
            <a:r>
              <a:rPr lang="en-US" dirty="0"/>
              <a:t>Listed in program given out each night at the rodeo</a:t>
            </a:r>
          </a:p>
          <a:p>
            <a:pPr marL="285750" indent="-285750">
              <a:buFont typeface="Arial" panose="020B0604020202020204" pitchFamily="34" charset="0"/>
              <a:buChar char="•"/>
            </a:pPr>
            <a:r>
              <a:rPr lang="en-US" dirty="0"/>
              <a:t>Sign posted in arena</a:t>
            </a:r>
          </a:p>
        </p:txBody>
      </p:sp>
      <p:pic>
        <p:nvPicPr>
          <p:cNvPr id="5" name="Picture 4">
            <a:extLst>
              <a:ext uri="{FF2B5EF4-FFF2-40B4-BE49-F238E27FC236}">
                <a16:creationId xmlns:a16="http://schemas.microsoft.com/office/drawing/2014/main" id="{FF321E08-7EDC-4D9C-B993-CC7877228827}"/>
              </a:ext>
            </a:extLst>
          </p:cNvPr>
          <p:cNvPicPr>
            <a:picLocks noChangeAspect="1"/>
          </p:cNvPicPr>
          <p:nvPr/>
        </p:nvPicPr>
        <p:blipFill rotWithShape="1">
          <a:blip r:embed="rId2"/>
          <a:srcRect l="12566"/>
          <a:stretch/>
        </p:blipFill>
        <p:spPr>
          <a:xfrm>
            <a:off x="6537132" y="0"/>
            <a:ext cx="5654868" cy="6858000"/>
          </a:xfrm>
          <a:prstGeom prst="rect">
            <a:avLst/>
          </a:prstGeom>
          <a:effectLst>
            <a:softEdge rad="533400"/>
          </a:effectLst>
        </p:spPr>
      </p:pic>
    </p:spTree>
    <p:extLst>
      <p:ext uri="{BB962C8B-B14F-4D97-AF65-F5344CB8AC3E}">
        <p14:creationId xmlns:p14="http://schemas.microsoft.com/office/powerpoint/2010/main" val="3286683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ACAE62-8D8B-48F4-A886-91E800E7E8BC}"/>
              </a:ext>
            </a:extLst>
          </p:cNvPr>
          <p:cNvSpPr txBox="1"/>
          <p:nvPr/>
        </p:nvSpPr>
        <p:spPr>
          <a:xfrm>
            <a:off x="941294" y="1649523"/>
            <a:ext cx="1963270" cy="461665"/>
          </a:xfrm>
          <a:prstGeom prst="rect">
            <a:avLst/>
          </a:prstGeom>
          <a:noFill/>
        </p:spPr>
        <p:txBody>
          <a:bodyPr wrap="square" rtlCol="0">
            <a:spAutoFit/>
          </a:bodyPr>
          <a:lstStyle/>
          <a:p>
            <a:r>
              <a:rPr lang="en-US" sz="2400" b="1" u="sng" dirty="0">
                <a:effectLst>
                  <a:outerShdw blurRad="38100" dist="38100" dir="2700000" algn="tl">
                    <a:srgbClr val="000000">
                      <a:alpha val="43137"/>
                    </a:srgbClr>
                  </a:outerShdw>
                </a:effectLst>
              </a:rPr>
              <a:t>Agreement</a:t>
            </a:r>
          </a:p>
        </p:txBody>
      </p:sp>
      <p:sp>
        <p:nvSpPr>
          <p:cNvPr id="3" name="TextBox 2">
            <a:extLst>
              <a:ext uri="{FF2B5EF4-FFF2-40B4-BE49-F238E27FC236}">
                <a16:creationId xmlns:a16="http://schemas.microsoft.com/office/drawing/2014/main" id="{A814CC95-A1A7-498C-83AC-D8C4820BFC68}"/>
              </a:ext>
            </a:extLst>
          </p:cNvPr>
          <p:cNvSpPr txBox="1"/>
          <p:nvPr/>
        </p:nvSpPr>
        <p:spPr>
          <a:xfrm>
            <a:off x="956191" y="2706445"/>
            <a:ext cx="10615700" cy="3139321"/>
          </a:xfrm>
          <a:prstGeom prst="rect">
            <a:avLst/>
          </a:prstGeom>
          <a:noFill/>
        </p:spPr>
        <p:txBody>
          <a:bodyPr wrap="square" rtlCol="0">
            <a:spAutoFit/>
          </a:bodyPr>
          <a:lstStyle/>
          <a:p>
            <a:r>
              <a:rPr lang="en-US" dirty="0"/>
              <a:t>Commitment Level:</a:t>
            </a:r>
          </a:p>
          <a:p>
            <a:pPr marL="285750" indent="-285750">
              <a:buFont typeface="Wingdings" panose="05000000000000000000" pitchFamily="2" charset="2"/>
              <a:buChar char="q"/>
            </a:pPr>
            <a:r>
              <a:rPr lang="en-US" dirty="0"/>
              <a:t>Title Sponsor</a:t>
            </a:r>
          </a:p>
          <a:p>
            <a:pPr marL="285750" indent="-285750">
              <a:buFont typeface="Wingdings" panose="05000000000000000000" pitchFamily="2" charset="2"/>
              <a:buChar char="q"/>
            </a:pPr>
            <a:r>
              <a:rPr lang="en-US" dirty="0"/>
              <a:t>Platinum Sponsor</a:t>
            </a:r>
          </a:p>
          <a:p>
            <a:pPr marL="285750" indent="-285750">
              <a:buFont typeface="Wingdings" panose="05000000000000000000" pitchFamily="2" charset="2"/>
              <a:buChar char="q"/>
            </a:pPr>
            <a:r>
              <a:rPr lang="en-US" dirty="0"/>
              <a:t>Gold Sponsor</a:t>
            </a:r>
          </a:p>
          <a:p>
            <a:pPr marL="285750" indent="-285750">
              <a:buFont typeface="Wingdings" panose="05000000000000000000" pitchFamily="2" charset="2"/>
              <a:buChar char="q"/>
            </a:pPr>
            <a:r>
              <a:rPr lang="en-US" dirty="0"/>
              <a:t>Silver Sponsor</a:t>
            </a:r>
          </a:p>
          <a:p>
            <a:pPr marL="285750" indent="-285750">
              <a:buFont typeface="Wingdings" panose="05000000000000000000" pitchFamily="2" charset="2"/>
              <a:buChar char="q"/>
            </a:pPr>
            <a:r>
              <a:rPr lang="en-US" dirty="0"/>
              <a:t>Bronze Sponsor </a:t>
            </a:r>
          </a:p>
          <a:p>
            <a:pPr marL="285750" indent="-285750">
              <a:buFont typeface="Wingdings" panose="05000000000000000000" pitchFamily="2" charset="2"/>
              <a:buChar char="q"/>
            </a:pPr>
            <a:r>
              <a:rPr lang="en-US" dirty="0"/>
              <a:t>Sign Sponsor</a:t>
            </a:r>
          </a:p>
          <a:p>
            <a:pPr marL="285750" indent="-285750">
              <a:buFont typeface="Wingdings" panose="05000000000000000000" pitchFamily="2" charset="2"/>
              <a:buChar char="q"/>
            </a:pPr>
            <a:r>
              <a:rPr lang="en-US" dirty="0"/>
              <a:t>Commercial</a:t>
            </a:r>
          </a:p>
          <a:p>
            <a:pPr marL="285750" indent="-285750">
              <a:buFont typeface="Wingdings" panose="05000000000000000000" pitchFamily="2" charset="2"/>
              <a:buChar char="q"/>
            </a:pPr>
            <a:r>
              <a:rPr lang="en-US" dirty="0"/>
              <a:t>Event and Chute Sponsors will only be available if one of our present sponsors decline to renew.</a:t>
            </a:r>
          </a:p>
          <a:p>
            <a:endParaRPr lang="en-US" dirty="0"/>
          </a:p>
          <a:p>
            <a:pPr marL="285750" indent="-285750">
              <a:buFont typeface="Wingdings" panose="05000000000000000000" pitchFamily="2" charset="2"/>
              <a:buChar char="q"/>
            </a:pPr>
            <a:endParaRPr lang="en-US" dirty="0"/>
          </a:p>
        </p:txBody>
      </p:sp>
      <p:sp>
        <p:nvSpPr>
          <p:cNvPr id="4" name="TextBox 3">
            <a:extLst>
              <a:ext uri="{FF2B5EF4-FFF2-40B4-BE49-F238E27FC236}">
                <a16:creationId xmlns:a16="http://schemas.microsoft.com/office/drawing/2014/main" id="{069931C0-B19C-4FAA-9A53-34D176D9C136}"/>
              </a:ext>
            </a:extLst>
          </p:cNvPr>
          <p:cNvSpPr txBox="1"/>
          <p:nvPr/>
        </p:nvSpPr>
        <p:spPr>
          <a:xfrm>
            <a:off x="1277471" y="5721262"/>
            <a:ext cx="9980617" cy="923330"/>
          </a:xfrm>
          <a:prstGeom prst="rect">
            <a:avLst/>
          </a:prstGeom>
          <a:noFill/>
          <a:ln>
            <a:solidFill>
              <a:schemeClr val="tx1">
                <a:lumMod val="85000"/>
                <a:lumOff val="15000"/>
              </a:schemeClr>
            </a:solidFill>
          </a:ln>
        </p:spPr>
        <p:txBody>
          <a:bodyPr wrap="none" rtlCol="0">
            <a:spAutoFit/>
          </a:bodyPr>
          <a:lstStyle/>
          <a:p>
            <a:endParaRPr lang="en-US" dirty="0"/>
          </a:p>
          <a:p>
            <a:r>
              <a:rPr lang="en-US" dirty="0"/>
              <a:t>_______________________________       _________________        ______________________________</a:t>
            </a:r>
          </a:p>
          <a:p>
            <a:r>
              <a:rPr lang="en-US" dirty="0"/>
              <a:t>Signature				     Date			Name of Business</a:t>
            </a:r>
          </a:p>
        </p:txBody>
      </p:sp>
      <p:sp>
        <p:nvSpPr>
          <p:cNvPr id="5" name="TextBox 4">
            <a:extLst>
              <a:ext uri="{FF2B5EF4-FFF2-40B4-BE49-F238E27FC236}">
                <a16:creationId xmlns:a16="http://schemas.microsoft.com/office/drawing/2014/main" id="{4E48072A-ADBC-1D26-55BF-CC29F0C8D44F}"/>
              </a:ext>
            </a:extLst>
          </p:cNvPr>
          <p:cNvSpPr txBox="1"/>
          <p:nvPr/>
        </p:nvSpPr>
        <p:spPr>
          <a:xfrm>
            <a:off x="941294" y="589694"/>
            <a:ext cx="8013863" cy="2308324"/>
          </a:xfrm>
          <a:prstGeom prst="rect">
            <a:avLst/>
          </a:prstGeom>
          <a:noFill/>
        </p:spPr>
        <p:txBody>
          <a:bodyPr wrap="square" rtlCol="0">
            <a:spAutoFit/>
          </a:bodyPr>
          <a:lstStyle/>
          <a:p>
            <a:pPr marL="285750" indent="-285750">
              <a:buFont typeface="Arial" panose="020B0604020202020204" pitchFamily="34" charset="0"/>
              <a:buChar char="•"/>
            </a:pPr>
            <a:r>
              <a:rPr lang="en-US" dirty="0"/>
              <a:t>Commercials are available on our huge Jumbotron for $750 for all 3 nights of the Rodeo.  </a:t>
            </a:r>
          </a:p>
          <a:p>
            <a:pPr marL="285750" indent="-285750">
              <a:buFont typeface="Arial" panose="020B0604020202020204" pitchFamily="34" charset="0"/>
              <a:buChar char="•"/>
            </a:pPr>
            <a:r>
              <a:rPr lang="en-US" dirty="0"/>
              <a:t>30 second commercials that you provide on a flash drive </a:t>
            </a:r>
          </a:p>
          <a:p>
            <a:pPr marL="285750" indent="-285750">
              <a:buFont typeface="Arial" panose="020B0604020202020204" pitchFamily="34" charset="0"/>
              <a:buChar char="•"/>
            </a:pPr>
            <a:r>
              <a:rPr lang="en-US" dirty="0"/>
              <a:t>Will be shown before, during and after the Rodeo.</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6" name="TextBox 5">
            <a:extLst>
              <a:ext uri="{FF2B5EF4-FFF2-40B4-BE49-F238E27FC236}">
                <a16:creationId xmlns:a16="http://schemas.microsoft.com/office/drawing/2014/main" id="{A6E916BF-B78A-6D5A-7FFD-9D2BACF2D2C5}"/>
              </a:ext>
            </a:extLst>
          </p:cNvPr>
          <p:cNvSpPr txBox="1"/>
          <p:nvPr/>
        </p:nvSpPr>
        <p:spPr>
          <a:xfrm>
            <a:off x="941293" y="1993318"/>
            <a:ext cx="9400885" cy="646331"/>
          </a:xfrm>
          <a:prstGeom prst="rect">
            <a:avLst/>
          </a:prstGeom>
          <a:noFill/>
        </p:spPr>
        <p:txBody>
          <a:bodyPr wrap="square" rtlCol="0">
            <a:spAutoFit/>
          </a:bodyPr>
          <a:lstStyle/>
          <a:p>
            <a:r>
              <a:rPr lang="en-US" dirty="0"/>
              <a:t>With Springhill Rodeo Association – Mail to:  P.O. Box 701  Springhill, Louisiana. 71075 or </a:t>
            </a:r>
            <a:r>
              <a:rPr lang="en-US"/>
              <a:t>you may </a:t>
            </a:r>
            <a:r>
              <a:rPr lang="en-US" dirty="0"/>
              <a:t>email to </a:t>
            </a:r>
            <a:r>
              <a:rPr lang="en-US" dirty="0" err="1"/>
              <a:t>springhillrodeo@gmail.com</a:t>
            </a:r>
            <a:endParaRPr lang="en-US" dirty="0"/>
          </a:p>
        </p:txBody>
      </p:sp>
      <p:sp>
        <p:nvSpPr>
          <p:cNvPr id="7" name="TextBox 6">
            <a:extLst>
              <a:ext uri="{FF2B5EF4-FFF2-40B4-BE49-F238E27FC236}">
                <a16:creationId xmlns:a16="http://schemas.microsoft.com/office/drawing/2014/main" id="{918C5E25-2D57-509B-4D62-862F71AA2B15}"/>
              </a:ext>
            </a:extLst>
          </p:cNvPr>
          <p:cNvSpPr txBox="1"/>
          <p:nvPr/>
        </p:nvSpPr>
        <p:spPr>
          <a:xfrm>
            <a:off x="941293" y="310664"/>
            <a:ext cx="9400885" cy="677108"/>
          </a:xfrm>
          <a:prstGeom prst="rect">
            <a:avLst/>
          </a:prstGeom>
          <a:noFill/>
        </p:spPr>
        <p:txBody>
          <a:bodyPr wrap="square" rtlCol="0">
            <a:spAutoFit/>
          </a:bodyPr>
          <a:lstStyle/>
          <a:p>
            <a:r>
              <a:rPr lang="en-US" sz="2000" b="1" u="sng" dirty="0"/>
              <a:t>COMMERCIALS</a:t>
            </a:r>
          </a:p>
          <a:p>
            <a:endParaRPr lang="en-US" dirty="0"/>
          </a:p>
        </p:txBody>
      </p:sp>
    </p:spTree>
    <p:extLst>
      <p:ext uri="{BB962C8B-B14F-4D97-AF65-F5344CB8AC3E}">
        <p14:creationId xmlns:p14="http://schemas.microsoft.com/office/powerpoint/2010/main" val="26670628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TotalTime>
  <Words>598</Words>
  <Application>Microsoft Macintosh PowerPoint</Application>
  <PresentationFormat>Widescreen</PresentationFormat>
  <Paragraphs>81</Paragraphs>
  <Slides>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Wingdings</vt:lpstr>
      <vt:lpstr>Office Theme</vt:lpstr>
      <vt:lpstr>Springhill Rodeo 2026</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Spring Hill Rodeo 2020</dc:title>
  <dc:creator>Mary Ackel</dc:creator>
  <cp:lastModifiedBy>LeAnn Hearnsberger</cp:lastModifiedBy>
  <cp:revision>26</cp:revision>
  <cp:lastPrinted>2026-03-02T22:38:57Z</cp:lastPrinted>
  <dcterms:created xsi:type="dcterms:W3CDTF">2020-06-29T20:07:14Z</dcterms:created>
  <dcterms:modified xsi:type="dcterms:W3CDTF">2026-03-02T22:44:55Z</dcterms:modified>
</cp:coreProperties>
</file>