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59" r:id="rId5"/>
  </p:sldMasterIdLst>
  <p:notesMasterIdLst>
    <p:notesMasterId r:id="rId18"/>
  </p:notesMasterIdLst>
  <p:handoutMasterIdLst>
    <p:handoutMasterId r:id="rId19"/>
  </p:handoutMasterIdLst>
  <p:sldIdLst>
    <p:sldId id="2071" r:id="rId6"/>
    <p:sldId id="2134807342" r:id="rId7"/>
    <p:sldId id="2134807352" r:id="rId8"/>
    <p:sldId id="2134807350" r:id="rId9"/>
    <p:sldId id="2134807345" r:id="rId10"/>
    <p:sldId id="2134807351" r:id="rId11"/>
    <p:sldId id="2134807353" r:id="rId12"/>
    <p:sldId id="2134807355" r:id="rId13"/>
    <p:sldId id="2134807354" r:id="rId14"/>
    <p:sldId id="2134807357" r:id="rId15"/>
    <p:sldId id="2134807358" r:id="rId16"/>
    <p:sldId id="213480735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7EECB1-68F7-46AB-0296-255A2079C9D0}" name="Bosse Langaas" initials="BL" userId="S::bl_concide.io#ext#@itfactor365.onmicrosoft.com::ae06e76f-06ff-4046-907f-fe10f99fe76a" providerId="AD"/>
  <p188:author id="{910E02CB-BCA4-6E63-4BFE-D26D5886E649}" name="Remco Visser | IT Factor" initials="RV" userId="S::remco.visser@itfactor.nl::039bbb4a-da2f-45c0-a6a1-0cc763598e8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2C6"/>
    <a:srgbClr val="1A1A1A"/>
    <a:srgbClr val="DBCABA"/>
    <a:srgbClr val="2F2F2F"/>
    <a:srgbClr val="FBDD71"/>
    <a:srgbClr val="FFE074"/>
    <a:srgbClr val="D1D1D1"/>
    <a:srgbClr val="000000"/>
    <a:srgbClr val="F1D36D"/>
    <a:srgbClr val="FAD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597084-F78C-4025-9C0E-C9C1DC93FFA5}" v="72" dt="2024-11-08T12:59:10.6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6" d="100"/>
          <a:sy n="106" d="100"/>
        </p:scale>
        <p:origin x="13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nut-Magnar Aanestad" userId="62fd6386-88d2-4965-b2fe-6c6c73247497" providerId="ADAL" clId="{D4597084-F78C-4025-9C0E-C9C1DC93FFA5}"/>
    <pc:docChg chg="undo redo custSel addSld delSld modSld sldOrd">
      <pc:chgData name="Knut-Magnar Aanestad" userId="62fd6386-88d2-4965-b2fe-6c6c73247497" providerId="ADAL" clId="{D4597084-F78C-4025-9C0E-C9C1DC93FFA5}" dt="2024-11-08T17:13:38.407" v="2305" actId="47"/>
      <pc:docMkLst>
        <pc:docMk/>
      </pc:docMkLst>
      <pc:sldChg chg="del">
        <pc:chgData name="Knut-Magnar Aanestad" userId="62fd6386-88d2-4965-b2fe-6c6c73247497" providerId="ADAL" clId="{D4597084-F78C-4025-9C0E-C9C1DC93FFA5}" dt="2024-11-08T17:13:33.432" v="2302" actId="47"/>
        <pc:sldMkLst>
          <pc:docMk/>
          <pc:sldMk cId="658398911" sldId="2011"/>
        </pc:sldMkLst>
      </pc:sldChg>
      <pc:sldChg chg="addSp delSp modSp mod ord">
        <pc:chgData name="Knut-Magnar Aanestad" userId="62fd6386-88d2-4965-b2fe-6c6c73247497" providerId="ADAL" clId="{D4597084-F78C-4025-9C0E-C9C1DC93FFA5}" dt="2024-11-08T07:34:56.711" v="155" actId="1076"/>
        <pc:sldMkLst>
          <pc:docMk/>
          <pc:sldMk cId="3515101143" sldId="2071"/>
        </pc:sldMkLst>
        <pc:spChg chg="del">
          <ac:chgData name="Knut-Magnar Aanestad" userId="62fd6386-88d2-4965-b2fe-6c6c73247497" providerId="ADAL" clId="{D4597084-F78C-4025-9C0E-C9C1DC93FFA5}" dt="2024-11-08T07:34:51.041" v="154" actId="478"/>
          <ac:spMkLst>
            <pc:docMk/>
            <pc:sldMk cId="3515101143" sldId="2071"/>
            <ac:spMk id="12" creationId="{25D5960D-F903-6CF7-495C-57C5DC148360}"/>
          </ac:spMkLst>
        </pc:spChg>
        <pc:spChg chg="mod">
          <ac:chgData name="Knut-Magnar Aanestad" userId="62fd6386-88d2-4965-b2fe-6c6c73247497" providerId="ADAL" clId="{D4597084-F78C-4025-9C0E-C9C1DC93FFA5}" dt="2024-11-08T07:34:41.931" v="152" actId="1076"/>
          <ac:spMkLst>
            <pc:docMk/>
            <pc:sldMk cId="3515101143" sldId="2071"/>
            <ac:spMk id="16" creationId="{0D5A4456-D605-B4E8-A2CE-0B743753C88D}"/>
          </ac:spMkLst>
        </pc:spChg>
        <pc:picChg chg="add mod">
          <ac:chgData name="Knut-Magnar Aanestad" userId="62fd6386-88d2-4965-b2fe-6c6c73247497" providerId="ADAL" clId="{D4597084-F78C-4025-9C0E-C9C1DC93FFA5}" dt="2024-11-08T07:34:56.711" v="155" actId="1076"/>
          <ac:picMkLst>
            <pc:docMk/>
            <pc:sldMk cId="3515101143" sldId="2071"/>
            <ac:picMk id="3" creationId="{61FE578B-765B-0EFF-CD35-5F6C9F417F75}"/>
          </ac:picMkLst>
        </pc:picChg>
        <pc:picChg chg="del">
          <ac:chgData name="Knut-Magnar Aanestad" userId="62fd6386-88d2-4965-b2fe-6c6c73247497" providerId="ADAL" clId="{D4597084-F78C-4025-9C0E-C9C1DC93FFA5}" dt="2024-11-07T15:26:05.462" v="68" actId="478"/>
          <ac:picMkLst>
            <pc:docMk/>
            <pc:sldMk cId="3515101143" sldId="2071"/>
            <ac:picMk id="1026" creationId="{C4640441-2A55-BA54-0519-2DB79F57755E}"/>
          </ac:picMkLst>
        </pc:picChg>
      </pc:sldChg>
      <pc:sldChg chg="del">
        <pc:chgData name="Knut-Magnar Aanestad" userId="62fd6386-88d2-4965-b2fe-6c6c73247497" providerId="ADAL" clId="{D4597084-F78C-4025-9C0E-C9C1DC93FFA5}" dt="2024-11-08T17:13:33.432" v="2302" actId="47"/>
        <pc:sldMkLst>
          <pc:docMk/>
          <pc:sldMk cId="427008891" sldId="2075"/>
        </pc:sldMkLst>
      </pc:sldChg>
      <pc:sldChg chg="del">
        <pc:chgData name="Knut-Magnar Aanestad" userId="62fd6386-88d2-4965-b2fe-6c6c73247497" providerId="ADAL" clId="{D4597084-F78C-4025-9C0E-C9C1DC93FFA5}" dt="2024-11-08T17:13:33.432" v="2302" actId="47"/>
        <pc:sldMkLst>
          <pc:docMk/>
          <pc:sldMk cId="3542835" sldId="2096"/>
        </pc:sldMkLst>
      </pc:sldChg>
      <pc:sldChg chg="del">
        <pc:chgData name="Knut-Magnar Aanestad" userId="62fd6386-88d2-4965-b2fe-6c6c73247497" providerId="ADAL" clId="{D4597084-F78C-4025-9C0E-C9C1DC93FFA5}" dt="2024-11-08T17:13:33.432" v="2302" actId="47"/>
        <pc:sldMkLst>
          <pc:docMk/>
          <pc:sldMk cId="1939089844" sldId="2099"/>
        </pc:sldMkLst>
      </pc:sldChg>
      <pc:sldChg chg="del">
        <pc:chgData name="Knut-Magnar Aanestad" userId="62fd6386-88d2-4965-b2fe-6c6c73247497" providerId="ADAL" clId="{D4597084-F78C-4025-9C0E-C9C1DC93FFA5}" dt="2024-11-08T17:13:33.432" v="2302" actId="47"/>
        <pc:sldMkLst>
          <pc:docMk/>
          <pc:sldMk cId="1428838153" sldId="2106"/>
        </pc:sldMkLst>
      </pc:sldChg>
      <pc:sldChg chg="del">
        <pc:chgData name="Knut-Magnar Aanestad" userId="62fd6386-88d2-4965-b2fe-6c6c73247497" providerId="ADAL" clId="{D4597084-F78C-4025-9C0E-C9C1DC93FFA5}" dt="2024-11-08T17:13:33.432" v="2302" actId="47"/>
        <pc:sldMkLst>
          <pc:docMk/>
          <pc:sldMk cId="1235817625" sldId="2109"/>
        </pc:sldMkLst>
      </pc:sldChg>
      <pc:sldChg chg="addSp delSp modSp mod ord">
        <pc:chgData name="Knut-Magnar Aanestad" userId="62fd6386-88d2-4965-b2fe-6c6c73247497" providerId="ADAL" clId="{D4597084-F78C-4025-9C0E-C9C1DC93FFA5}" dt="2024-11-08T10:47:28.950" v="2228" actId="1036"/>
        <pc:sldMkLst>
          <pc:docMk/>
          <pc:sldMk cId="2617939657" sldId="2134807342"/>
        </pc:sldMkLst>
        <pc:spChg chg="del">
          <ac:chgData name="Knut-Magnar Aanestad" userId="62fd6386-88d2-4965-b2fe-6c6c73247497" providerId="ADAL" clId="{D4597084-F78C-4025-9C0E-C9C1DC93FFA5}" dt="2024-11-08T07:35:38.359" v="158" actId="478"/>
          <ac:spMkLst>
            <pc:docMk/>
            <pc:sldMk cId="2617939657" sldId="2134807342"/>
            <ac:spMk id="2" creationId="{8412E287-BEC3-3502-C259-D8210EB358FF}"/>
          </ac:spMkLst>
        </pc:spChg>
        <pc:spChg chg="del">
          <ac:chgData name="Knut-Magnar Aanestad" userId="62fd6386-88d2-4965-b2fe-6c6c73247497" providerId="ADAL" clId="{D4597084-F78C-4025-9C0E-C9C1DC93FFA5}" dt="2024-11-08T07:35:38.359" v="158" actId="478"/>
          <ac:spMkLst>
            <pc:docMk/>
            <pc:sldMk cId="2617939657" sldId="2134807342"/>
            <ac:spMk id="5" creationId="{EDE698DA-0116-62DD-A864-8A5B07691329}"/>
          </ac:spMkLst>
        </pc:spChg>
        <pc:spChg chg="mod">
          <ac:chgData name="Knut-Magnar Aanestad" userId="62fd6386-88d2-4965-b2fe-6c6c73247497" providerId="ADAL" clId="{D4597084-F78C-4025-9C0E-C9C1DC93FFA5}" dt="2024-11-08T07:56:51.346" v="961" actId="20577"/>
          <ac:spMkLst>
            <pc:docMk/>
            <pc:sldMk cId="2617939657" sldId="2134807342"/>
            <ac:spMk id="6" creationId="{42456AEA-A5D8-5067-3839-A6F29CCA39BE}"/>
          </ac:spMkLst>
        </pc:spChg>
        <pc:spChg chg="add del mod">
          <ac:chgData name="Knut-Magnar Aanestad" userId="62fd6386-88d2-4965-b2fe-6c6c73247497" providerId="ADAL" clId="{D4597084-F78C-4025-9C0E-C9C1DC93FFA5}" dt="2024-11-08T07:36:36.553" v="184" actId="478"/>
          <ac:spMkLst>
            <pc:docMk/>
            <pc:sldMk cId="2617939657" sldId="2134807342"/>
            <ac:spMk id="8" creationId="{EF7B8196-06DA-CC2B-E45C-7F64D9C91DE8}"/>
          </ac:spMkLst>
        </pc:spChg>
        <pc:spChg chg="del">
          <ac:chgData name="Knut-Magnar Aanestad" userId="62fd6386-88d2-4965-b2fe-6c6c73247497" providerId="ADAL" clId="{D4597084-F78C-4025-9C0E-C9C1DC93FFA5}" dt="2024-11-08T07:35:38.359" v="158" actId="478"/>
          <ac:spMkLst>
            <pc:docMk/>
            <pc:sldMk cId="2617939657" sldId="2134807342"/>
            <ac:spMk id="10" creationId="{2C34B94E-0A8D-2B7C-703A-4559DCFAF165}"/>
          </ac:spMkLst>
        </pc:spChg>
        <pc:spChg chg="del">
          <ac:chgData name="Knut-Magnar Aanestad" userId="62fd6386-88d2-4965-b2fe-6c6c73247497" providerId="ADAL" clId="{D4597084-F78C-4025-9C0E-C9C1DC93FFA5}" dt="2024-11-08T07:35:38.359" v="158" actId="478"/>
          <ac:spMkLst>
            <pc:docMk/>
            <pc:sldMk cId="2617939657" sldId="2134807342"/>
            <ac:spMk id="11" creationId="{F78241B3-C9C8-0B1B-805E-FD358DB59287}"/>
          </ac:spMkLst>
        </pc:spChg>
        <pc:spChg chg="del">
          <ac:chgData name="Knut-Magnar Aanestad" userId="62fd6386-88d2-4965-b2fe-6c6c73247497" providerId="ADAL" clId="{D4597084-F78C-4025-9C0E-C9C1DC93FFA5}" dt="2024-11-08T07:35:38.359" v="158" actId="478"/>
          <ac:spMkLst>
            <pc:docMk/>
            <pc:sldMk cId="2617939657" sldId="2134807342"/>
            <ac:spMk id="12" creationId="{C3381ED6-489A-373C-6A62-051BF77C2429}"/>
          </ac:spMkLst>
        </pc:spChg>
        <pc:spChg chg="add mod">
          <ac:chgData name="Knut-Magnar Aanestad" userId="62fd6386-88d2-4965-b2fe-6c6c73247497" providerId="ADAL" clId="{D4597084-F78C-4025-9C0E-C9C1DC93FFA5}" dt="2024-11-08T10:47:28.950" v="2228" actId="1036"/>
          <ac:spMkLst>
            <pc:docMk/>
            <pc:sldMk cId="2617939657" sldId="2134807342"/>
            <ac:spMk id="13" creationId="{65C060C4-78C9-586E-F215-4B1CE243CFB4}"/>
          </ac:spMkLst>
        </pc:spChg>
        <pc:spChg chg="del">
          <ac:chgData name="Knut-Magnar Aanestad" userId="62fd6386-88d2-4965-b2fe-6c6c73247497" providerId="ADAL" clId="{D4597084-F78C-4025-9C0E-C9C1DC93FFA5}" dt="2024-11-08T07:35:38.359" v="158" actId="478"/>
          <ac:spMkLst>
            <pc:docMk/>
            <pc:sldMk cId="2617939657" sldId="2134807342"/>
            <ac:spMk id="14" creationId="{F65FA332-4DD0-F47F-ABCC-BB76C30D7799}"/>
          </ac:spMkLst>
        </pc:spChg>
        <pc:spChg chg="add mod ord">
          <ac:chgData name="Knut-Magnar Aanestad" userId="62fd6386-88d2-4965-b2fe-6c6c73247497" providerId="ADAL" clId="{D4597084-F78C-4025-9C0E-C9C1DC93FFA5}" dt="2024-11-08T10:47:28.950" v="2228" actId="1036"/>
          <ac:spMkLst>
            <pc:docMk/>
            <pc:sldMk cId="2617939657" sldId="2134807342"/>
            <ac:spMk id="15" creationId="{197C617E-1469-9CE9-19C4-19CEB422256E}"/>
          </ac:spMkLst>
        </pc:spChg>
        <pc:spChg chg="del">
          <ac:chgData name="Knut-Magnar Aanestad" userId="62fd6386-88d2-4965-b2fe-6c6c73247497" providerId="ADAL" clId="{D4597084-F78C-4025-9C0E-C9C1DC93FFA5}" dt="2024-11-08T07:35:38.359" v="158" actId="478"/>
          <ac:spMkLst>
            <pc:docMk/>
            <pc:sldMk cId="2617939657" sldId="2134807342"/>
            <ac:spMk id="18" creationId="{715C3E42-9F94-0CF3-7262-7D6D425136EF}"/>
          </ac:spMkLst>
        </pc:spChg>
        <pc:spChg chg="del">
          <ac:chgData name="Knut-Magnar Aanestad" userId="62fd6386-88d2-4965-b2fe-6c6c73247497" providerId="ADAL" clId="{D4597084-F78C-4025-9C0E-C9C1DC93FFA5}" dt="2024-11-08T07:35:38.359" v="158" actId="478"/>
          <ac:spMkLst>
            <pc:docMk/>
            <pc:sldMk cId="2617939657" sldId="2134807342"/>
            <ac:spMk id="19" creationId="{7DC8B6FF-CBAA-3CB0-4A27-2EC5EB3A1D6D}"/>
          </ac:spMkLst>
        </pc:spChg>
        <pc:spChg chg="del">
          <ac:chgData name="Knut-Magnar Aanestad" userId="62fd6386-88d2-4965-b2fe-6c6c73247497" providerId="ADAL" clId="{D4597084-F78C-4025-9C0E-C9C1DC93FFA5}" dt="2024-11-08T07:35:38.359" v="158" actId="478"/>
          <ac:spMkLst>
            <pc:docMk/>
            <pc:sldMk cId="2617939657" sldId="2134807342"/>
            <ac:spMk id="21" creationId="{411F874D-8877-85B1-3D54-46A90247CAC0}"/>
          </ac:spMkLst>
        </pc:spChg>
        <pc:spChg chg="del">
          <ac:chgData name="Knut-Magnar Aanestad" userId="62fd6386-88d2-4965-b2fe-6c6c73247497" providerId="ADAL" clId="{D4597084-F78C-4025-9C0E-C9C1DC93FFA5}" dt="2024-11-08T07:35:38.359" v="158" actId="478"/>
          <ac:spMkLst>
            <pc:docMk/>
            <pc:sldMk cId="2617939657" sldId="2134807342"/>
            <ac:spMk id="22" creationId="{85647CA6-AEA4-BD28-97D6-11E94F4A24BC}"/>
          </ac:spMkLst>
        </pc:spChg>
        <pc:spChg chg="del">
          <ac:chgData name="Knut-Magnar Aanestad" userId="62fd6386-88d2-4965-b2fe-6c6c73247497" providerId="ADAL" clId="{D4597084-F78C-4025-9C0E-C9C1DC93FFA5}" dt="2024-11-08T07:35:38.359" v="158" actId="478"/>
          <ac:spMkLst>
            <pc:docMk/>
            <pc:sldMk cId="2617939657" sldId="2134807342"/>
            <ac:spMk id="23" creationId="{6A4E7085-D54C-C343-2365-E5408A932E80}"/>
          </ac:spMkLst>
        </pc:spChg>
        <pc:spChg chg="del">
          <ac:chgData name="Knut-Magnar Aanestad" userId="62fd6386-88d2-4965-b2fe-6c6c73247497" providerId="ADAL" clId="{D4597084-F78C-4025-9C0E-C9C1DC93FFA5}" dt="2024-11-08T07:35:38.359" v="158" actId="478"/>
          <ac:spMkLst>
            <pc:docMk/>
            <pc:sldMk cId="2617939657" sldId="2134807342"/>
            <ac:spMk id="24" creationId="{DFEC43CB-750B-738C-DF44-5DC44581CB4B}"/>
          </ac:spMkLst>
        </pc:spChg>
        <pc:spChg chg="del">
          <ac:chgData name="Knut-Magnar Aanestad" userId="62fd6386-88d2-4965-b2fe-6c6c73247497" providerId="ADAL" clId="{D4597084-F78C-4025-9C0E-C9C1DC93FFA5}" dt="2024-11-08T07:35:38.359" v="158" actId="478"/>
          <ac:spMkLst>
            <pc:docMk/>
            <pc:sldMk cId="2617939657" sldId="2134807342"/>
            <ac:spMk id="30" creationId="{D2DA19F4-E764-94E7-57DE-FA3B2823CC49}"/>
          </ac:spMkLst>
        </pc:spChg>
        <pc:spChg chg="del">
          <ac:chgData name="Knut-Magnar Aanestad" userId="62fd6386-88d2-4965-b2fe-6c6c73247497" providerId="ADAL" clId="{D4597084-F78C-4025-9C0E-C9C1DC93FFA5}" dt="2024-11-08T07:35:38.359" v="158" actId="478"/>
          <ac:spMkLst>
            <pc:docMk/>
            <pc:sldMk cId="2617939657" sldId="2134807342"/>
            <ac:spMk id="31" creationId="{36190B19-AEC8-FBA7-0C39-37481C2DAFB3}"/>
          </ac:spMkLst>
        </pc:spChg>
        <pc:spChg chg="del">
          <ac:chgData name="Knut-Magnar Aanestad" userId="62fd6386-88d2-4965-b2fe-6c6c73247497" providerId="ADAL" clId="{D4597084-F78C-4025-9C0E-C9C1DC93FFA5}" dt="2024-11-08T07:35:38.359" v="158" actId="478"/>
          <ac:spMkLst>
            <pc:docMk/>
            <pc:sldMk cId="2617939657" sldId="2134807342"/>
            <ac:spMk id="32" creationId="{69D7A8A1-3871-42EA-ECE7-A7213723974F}"/>
          </ac:spMkLst>
        </pc:spChg>
        <pc:spChg chg="del">
          <ac:chgData name="Knut-Magnar Aanestad" userId="62fd6386-88d2-4965-b2fe-6c6c73247497" providerId="ADAL" clId="{D4597084-F78C-4025-9C0E-C9C1DC93FFA5}" dt="2024-11-08T07:35:38.359" v="158" actId="478"/>
          <ac:spMkLst>
            <pc:docMk/>
            <pc:sldMk cId="2617939657" sldId="2134807342"/>
            <ac:spMk id="33" creationId="{7A4C12E8-4D5A-118D-4C90-170B94272D85}"/>
          </ac:spMkLst>
        </pc:spChg>
        <pc:spChg chg="del">
          <ac:chgData name="Knut-Magnar Aanestad" userId="62fd6386-88d2-4965-b2fe-6c6c73247497" providerId="ADAL" clId="{D4597084-F78C-4025-9C0E-C9C1DC93FFA5}" dt="2024-11-08T07:35:38.359" v="158" actId="478"/>
          <ac:spMkLst>
            <pc:docMk/>
            <pc:sldMk cId="2617939657" sldId="2134807342"/>
            <ac:spMk id="34" creationId="{D7C78F67-7EAC-C11A-6F4E-96A192D43467}"/>
          </ac:spMkLst>
        </pc:spChg>
        <pc:spChg chg="del">
          <ac:chgData name="Knut-Magnar Aanestad" userId="62fd6386-88d2-4965-b2fe-6c6c73247497" providerId="ADAL" clId="{D4597084-F78C-4025-9C0E-C9C1DC93FFA5}" dt="2024-11-08T07:35:38.359" v="158" actId="478"/>
          <ac:spMkLst>
            <pc:docMk/>
            <pc:sldMk cId="2617939657" sldId="2134807342"/>
            <ac:spMk id="35" creationId="{BD7B2D70-24BE-F80C-21BA-1D5A18EC233A}"/>
          </ac:spMkLst>
        </pc:spChg>
        <pc:spChg chg="del">
          <ac:chgData name="Knut-Magnar Aanestad" userId="62fd6386-88d2-4965-b2fe-6c6c73247497" providerId="ADAL" clId="{D4597084-F78C-4025-9C0E-C9C1DC93FFA5}" dt="2024-11-08T07:35:38.359" v="158" actId="478"/>
          <ac:spMkLst>
            <pc:docMk/>
            <pc:sldMk cId="2617939657" sldId="2134807342"/>
            <ac:spMk id="36" creationId="{9C9DD09A-F155-08FC-0FEC-7CF43AD5FF6A}"/>
          </ac:spMkLst>
        </pc:spChg>
        <pc:spChg chg="del">
          <ac:chgData name="Knut-Magnar Aanestad" userId="62fd6386-88d2-4965-b2fe-6c6c73247497" providerId="ADAL" clId="{D4597084-F78C-4025-9C0E-C9C1DC93FFA5}" dt="2024-11-08T07:35:38.359" v="158" actId="478"/>
          <ac:spMkLst>
            <pc:docMk/>
            <pc:sldMk cId="2617939657" sldId="2134807342"/>
            <ac:spMk id="37" creationId="{CD59603B-C583-B6E8-CC7C-10F9CDB4223F}"/>
          </ac:spMkLst>
        </pc:spChg>
        <pc:spChg chg="del">
          <ac:chgData name="Knut-Magnar Aanestad" userId="62fd6386-88d2-4965-b2fe-6c6c73247497" providerId="ADAL" clId="{D4597084-F78C-4025-9C0E-C9C1DC93FFA5}" dt="2024-11-08T07:35:38.359" v="158" actId="478"/>
          <ac:spMkLst>
            <pc:docMk/>
            <pc:sldMk cId="2617939657" sldId="2134807342"/>
            <ac:spMk id="38" creationId="{2E1DCD7D-42E1-32E7-4AE2-02B1D93F5246}"/>
          </ac:spMkLst>
        </pc:spChg>
        <pc:spChg chg="del">
          <ac:chgData name="Knut-Magnar Aanestad" userId="62fd6386-88d2-4965-b2fe-6c6c73247497" providerId="ADAL" clId="{D4597084-F78C-4025-9C0E-C9C1DC93FFA5}" dt="2024-11-08T07:35:38.359" v="158" actId="478"/>
          <ac:spMkLst>
            <pc:docMk/>
            <pc:sldMk cId="2617939657" sldId="2134807342"/>
            <ac:spMk id="39" creationId="{C591A801-29F3-26E4-D520-DD500654A5F8}"/>
          </ac:spMkLst>
        </pc:spChg>
        <pc:grpChg chg="del">
          <ac:chgData name="Knut-Magnar Aanestad" userId="62fd6386-88d2-4965-b2fe-6c6c73247497" providerId="ADAL" clId="{D4597084-F78C-4025-9C0E-C9C1DC93FFA5}" dt="2024-11-08T07:35:38.359" v="158" actId="478"/>
          <ac:grpSpMkLst>
            <pc:docMk/>
            <pc:sldMk cId="2617939657" sldId="2134807342"/>
            <ac:grpSpMk id="17" creationId="{B3B17334-1D3F-B3FF-C5E6-0CD991E89EB6}"/>
          </ac:grpSpMkLst>
        </pc:grpChg>
        <pc:picChg chg="add del mod">
          <ac:chgData name="Knut-Magnar Aanestad" userId="62fd6386-88d2-4965-b2fe-6c6c73247497" providerId="ADAL" clId="{D4597084-F78C-4025-9C0E-C9C1DC93FFA5}" dt="2024-11-08T07:35:54.822" v="162" actId="478"/>
          <ac:picMkLst>
            <pc:docMk/>
            <pc:sldMk cId="2617939657" sldId="2134807342"/>
            <ac:picMk id="7" creationId="{7FECB0DF-05AE-DCE5-39A7-76617A9937B6}"/>
          </ac:picMkLst>
        </pc:picChg>
        <pc:picChg chg="del">
          <ac:chgData name="Knut-Magnar Aanestad" userId="62fd6386-88d2-4965-b2fe-6c6c73247497" providerId="ADAL" clId="{D4597084-F78C-4025-9C0E-C9C1DC93FFA5}" dt="2024-11-08T07:35:38.359" v="158" actId="478"/>
          <ac:picMkLst>
            <pc:docMk/>
            <pc:sldMk cId="2617939657" sldId="2134807342"/>
            <ac:picMk id="25" creationId="{50EFC944-6566-954F-B273-DE7A7AD1CF97}"/>
          </ac:picMkLst>
        </pc:picChg>
        <pc:picChg chg="del">
          <ac:chgData name="Knut-Magnar Aanestad" userId="62fd6386-88d2-4965-b2fe-6c6c73247497" providerId="ADAL" clId="{D4597084-F78C-4025-9C0E-C9C1DC93FFA5}" dt="2024-11-08T07:35:38.359" v="158" actId="478"/>
          <ac:picMkLst>
            <pc:docMk/>
            <pc:sldMk cId="2617939657" sldId="2134807342"/>
            <ac:picMk id="26" creationId="{BE146195-89AD-96EC-4EE7-A18A87119D58}"/>
          </ac:picMkLst>
        </pc:picChg>
        <pc:picChg chg="del">
          <ac:chgData name="Knut-Magnar Aanestad" userId="62fd6386-88d2-4965-b2fe-6c6c73247497" providerId="ADAL" clId="{D4597084-F78C-4025-9C0E-C9C1DC93FFA5}" dt="2024-11-08T07:35:38.359" v="158" actId="478"/>
          <ac:picMkLst>
            <pc:docMk/>
            <pc:sldMk cId="2617939657" sldId="2134807342"/>
            <ac:picMk id="27" creationId="{E7E89563-A76A-51CA-4A0D-875313F3C0BF}"/>
          </ac:picMkLst>
        </pc:picChg>
        <pc:picChg chg="del">
          <ac:chgData name="Knut-Magnar Aanestad" userId="62fd6386-88d2-4965-b2fe-6c6c73247497" providerId="ADAL" clId="{D4597084-F78C-4025-9C0E-C9C1DC93FFA5}" dt="2024-11-08T07:35:38.359" v="158" actId="478"/>
          <ac:picMkLst>
            <pc:docMk/>
            <pc:sldMk cId="2617939657" sldId="2134807342"/>
            <ac:picMk id="28" creationId="{1354326C-6B61-82DC-48DE-B0E6EDB93014}"/>
          </ac:picMkLst>
        </pc:picChg>
      </pc:sldChg>
      <pc:sldChg chg="del ord">
        <pc:chgData name="Knut-Magnar Aanestad" userId="62fd6386-88d2-4965-b2fe-6c6c73247497" providerId="ADAL" clId="{D4597084-F78C-4025-9C0E-C9C1DC93FFA5}" dt="2024-11-08T17:13:33.432" v="2302" actId="47"/>
        <pc:sldMkLst>
          <pc:docMk/>
          <pc:sldMk cId="2157276689" sldId="2134807344"/>
        </pc:sldMkLst>
      </pc:sldChg>
      <pc:sldChg chg="addSp delSp modSp add mod ord">
        <pc:chgData name="Knut-Magnar Aanestad" userId="62fd6386-88d2-4965-b2fe-6c6c73247497" providerId="ADAL" clId="{D4597084-F78C-4025-9C0E-C9C1DC93FFA5}" dt="2024-11-08T12:43:22.203" v="2291"/>
        <pc:sldMkLst>
          <pc:docMk/>
          <pc:sldMk cId="2803472287" sldId="2134807345"/>
        </pc:sldMkLst>
        <pc:spChg chg="del">
          <ac:chgData name="Knut-Magnar Aanestad" userId="62fd6386-88d2-4965-b2fe-6c6c73247497" providerId="ADAL" clId="{D4597084-F78C-4025-9C0E-C9C1DC93FFA5}" dt="2024-11-08T10:29:08.099" v="2107" actId="478"/>
          <ac:spMkLst>
            <pc:docMk/>
            <pc:sldMk cId="2803472287" sldId="2134807345"/>
            <ac:spMk id="2" creationId="{8B5BC768-5210-49E1-14BA-BE645B3C73D8}"/>
          </ac:spMkLst>
        </pc:spChg>
        <pc:spChg chg="del">
          <ac:chgData name="Knut-Magnar Aanestad" userId="62fd6386-88d2-4965-b2fe-6c6c73247497" providerId="ADAL" clId="{D4597084-F78C-4025-9C0E-C9C1DC93FFA5}" dt="2024-11-08T10:29:08.099" v="2107" actId="478"/>
          <ac:spMkLst>
            <pc:docMk/>
            <pc:sldMk cId="2803472287" sldId="2134807345"/>
            <ac:spMk id="5" creationId="{D8CAACE8-87C1-2EDB-A87B-72F67995896B}"/>
          </ac:spMkLst>
        </pc:spChg>
        <pc:spChg chg="del">
          <ac:chgData name="Knut-Magnar Aanestad" userId="62fd6386-88d2-4965-b2fe-6c6c73247497" providerId="ADAL" clId="{D4597084-F78C-4025-9C0E-C9C1DC93FFA5}" dt="2024-11-08T10:29:22.210" v="2108" actId="478"/>
          <ac:spMkLst>
            <pc:docMk/>
            <pc:sldMk cId="2803472287" sldId="2134807345"/>
            <ac:spMk id="6" creationId="{F7D120B6-D775-03E7-6351-DCF1C7A52DFF}"/>
          </ac:spMkLst>
        </pc:spChg>
        <pc:spChg chg="del">
          <ac:chgData name="Knut-Magnar Aanestad" userId="62fd6386-88d2-4965-b2fe-6c6c73247497" providerId="ADAL" clId="{D4597084-F78C-4025-9C0E-C9C1DC93FFA5}" dt="2024-11-08T10:29:08.099" v="2107" actId="478"/>
          <ac:spMkLst>
            <pc:docMk/>
            <pc:sldMk cId="2803472287" sldId="2134807345"/>
            <ac:spMk id="10" creationId="{824F6D56-B729-01E2-04C7-EFBE2B0F9C4E}"/>
          </ac:spMkLst>
        </pc:spChg>
        <pc:spChg chg="del">
          <ac:chgData name="Knut-Magnar Aanestad" userId="62fd6386-88d2-4965-b2fe-6c6c73247497" providerId="ADAL" clId="{D4597084-F78C-4025-9C0E-C9C1DC93FFA5}" dt="2024-11-08T10:29:08.099" v="2107" actId="478"/>
          <ac:spMkLst>
            <pc:docMk/>
            <pc:sldMk cId="2803472287" sldId="2134807345"/>
            <ac:spMk id="11" creationId="{C869C775-4626-AB15-E5D9-9A61B88AC7ED}"/>
          </ac:spMkLst>
        </pc:spChg>
        <pc:spChg chg="del">
          <ac:chgData name="Knut-Magnar Aanestad" userId="62fd6386-88d2-4965-b2fe-6c6c73247497" providerId="ADAL" clId="{D4597084-F78C-4025-9C0E-C9C1DC93FFA5}" dt="2024-11-08T10:29:08.099" v="2107" actId="478"/>
          <ac:spMkLst>
            <pc:docMk/>
            <pc:sldMk cId="2803472287" sldId="2134807345"/>
            <ac:spMk id="12" creationId="{3179EE53-077A-9320-8586-063F41507638}"/>
          </ac:spMkLst>
        </pc:spChg>
        <pc:spChg chg="del">
          <ac:chgData name="Knut-Magnar Aanestad" userId="62fd6386-88d2-4965-b2fe-6c6c73247497" providerId="ADAL" clId="{D4597084-F78C-4025-9C0E-C9C1DC93FFA5}" dt="2024-11-08T10:29:08.099" v="2107" actId="478"/>
          <ac:spMkLst>
            <pc:docMk/>
            <pc:sldMk cId="2803472287" sldId="2134807345"/>
            <ac:spMk id="14" creationId="{B7E3E859-69C3-ED34-3703-49E7726B9C18}"/>
          </ac:spMkLst>
        </pc:spChg>
        <pc:spChg chg="del">
          <ac:chgData name="Knut-Magnar Aanestad" userId="62fd6386-88d2-4965-b2fe-6c6c73247497" providerId="ADAL" clId="{D4597084-F78C-4025-9C0E-C9C1DC93FFA5}" dt="2024-11-08T10:29:08.099" v="2107" actId="478"/>
          <ac:spMkLst>
            <pc:docMk/>
            <pc:sldMk cId="2803472287" sldId="2134807345"/>
            <ac:spMk id="18" creationId="{E481E6AE-4637-8B94-3662-6D3A70F0CC25}"/>
          </ac:spMkLst>
        </pc:spChg>
        <pc:spChg chg="del">
          <ac:chgData name="Knut-Magnar Aanestad" userId="62fd6386-88d2-4965-b2fe-6c6c73247497" providerId="ADAL" clId="{D4597084-F78C-4025-9C0E-C9C1DC93FFA5}" dt="2024-11-08T10:29:08.099" v="2107" actId="478"/>
          <ac:spMkLst>
            <pc:docMk/>
            <pc:sldMk cId="2803472287" sldId="2134807345"/>
            <ac:spMk id="19" creationId="{F3EFDD96-20FF-3F67-D742-03EE37E7A40E}"/>
          </ac:spMkLst>
        </pc:spChg>
        <pc:spChg chg="del">
          <ac:chgData name="Knut-Magnar Aanestad" userId="62fd6386-88d2-4965-b2fe-6c6c73247497" providerId="ADAL" clId="{D4597084-F78C-4025-9C0E-C9C1DC93FFA5}" dt="2024-11-08T10:29:08.099" v="2107" actId="478"/>
          <ac:spMkLst>
            <pc:docMk/>
            <pc:sldMk cId="2803472287" sldId="2134807345"/>
            <ac:spMk id="21" creationId="{E38A0275-415C-979D-67EA-CC602C1303EF}"/>
          </ac:spMkLst>
        </pc:spChg>
        <pc:spChg chg="del">
          <ac:chgData name="Knut-Magnar Aanestad" userId="62fd6386-88d2-4965-b2fe-6c6c73247497" providerId="ADAL" clId="{D4597084-F78C-4025-9C0E-C9C1DC93FFA5}" dt="2024-11-08T10:29:08.099" v="2107" actId="478"/>
          <ac:spMkLst>
            <pc:docMk/>
            <pc:sldMk cId="2803472287" sldId="2134807345"/>
            <ac:spMk id="22" creationId="{0AA63CD4-4BEB-B9B8-9459-38F76DD70216}"/>
          </ac:spMkLst>
        </pc:spChg>
        <pc:spChg chg="del">
          <ac:chgData name="Knut-Magnar Aanestad" userId="62fd6386-88d2-4965-b2fe-6c6c73247497" providerId="ADAL" clId="{D4597084-F78C-4025-9C0E-C9C1DC93FFA5}" dt="2024-11-08T10:29:08.099" v="2107" actId="478"/>
          <ac:spMkLst>
            <pc:docMk/>
            <pc:sldMk cId="2803472287" sldId="2134807345"/>
            <ac:spMk id="23" creationId="{0D5D8623-2014-2315-3222-C5A4FE65318B}"/>
          </ac:spMkLst>
        </pc:spChg>
        <pc:spChg chg="del">
          <ac:chgData name="Knut-Magnar Aanestad" userId="62fd6386-88d2-4965-b2fe-6c6c73247497" providerId="ADAL" clId="{D4597084-F78C-4025-9C0E-C9C1DC93FFA5}" dt="2024-11-08T10:29:08.099" v="2107" actId="478"/>
          <ac:spMkLst>
            <pc:docMk/>
            <pc:sldMk cId="2803472287" sldId="2134807345"/>
            <ac:spMk id="24" creationId="{ED2EA508-6421-FC2E-EF6A-CE8368E0C1D1}"/>
          </ac:spMkLst>
        </pc:spChg>
        <pc:spChg chg="del">
          <ac:chgData name="Knut-Magnar Aanestad" userId="62fd6386-88d2-4965-b2fe-6c6c73247497" providerId="ADAL" clId="{D4597084-F78C-4025-9C0E-C9C1DC93FFA5}" dt="2024-11-08T10:29:08.099" v="2107" actId="478"/>
          <ac:spMkLst>
            <pc:docMk/>
            <pc:sldMk cId="2803472287" sldId="2134807345"/>
            <ac:spMk id="30" creationId="{66A64659-2CE9-9EB1-F508-1F96655F2BC6}"/>
          </ac:spMkLst>
        </pc:spChg>
        <pc:spChg chg="del">
          <ac:chgData name="Knut-Magnar Aanestad" userId="62fd6386-88d2-4965-b2fe-6c6c73247497" providerId="ADAL" clId="{D4597084-F78C-4025-9C0E-C9C1DC93FFA5}" dt="2024-11-08T10:29:08.099" v="2107" actId="478"/>
          <ac:spMkLst>
            <pc:docMk/>
            <pc:sldMk cId="2803472287" sldId="2134807345"/>
            <ac:spMk id="31" creationId="{724D9D8D-8CF5-417E-76DE-A0C72ABEB1E5}"/>
          </ac:spMkLst>
        </pc:spChg>
        <pc:spChg chg="del">
          <ac:chgData name="Knut-Magnar Aanestad" userId="62fd6386-88d2-4965-b2fe-6c6c73247497" providerId="ADAL" clId="{D4597084-F78C-4025-9C0E-C9C1DC93FFA5}" dt="2024-11-08T10:29:08.099" v="2107" actId="478"/>
          <ac:spMkLst>
            <pc:docMk/>
            <pc:sldMk cId="2803472287" sldId="2134807345"/>
            <ac:spMk id="32" creationId="{7295EC37-4B06-D379-70FD-50FFC2A0066F}"/>
          </ac:spMkLst>
        </pc:spChg>
        <pc:spChg chg="del">
          <ac:chgData name="Knut-Magnar Aanestad" userId="62fd6386-88d2-4965-b2fe-6c6c73247497" providerId="ADAL" clId="{D4597084-F78C-4025-9C0E-C9C1DC93FFA5}" dt="2024-11-08T10:29:08.099" v="2107" actId="478"/>
          <ac:spMkLst>
            <pc:docMk/>
            <pc:sldMk cId="2803472287" sldId="2134807345"/>
            <ac:spMk id="33" creationId="{3D2664D9-6729-6046-53CF-D0BA6ED2FAA8}"/>
          </ac:spMkLst>
        </pc:spChg>
        <pc:spChg chg="del">
          <ac:chgData name="Knut-Magnar Aanestad" userId="62fd6386-88d2-4965-b2fe-6c6c73247497" providerId="ADAL" clId="{D4597084-F78C-4025-9C0E-C9C1DC93FFA5}" dt="2024-11-08T10:29:08.099" v="2107" actId="478"/>
          <ac:spMkLst>
            <pc:docMk/>
            <pc:sldMk cId="2803472287" sldId="2134807345"/>
            <ac:spMk id="34" creationId="{D148DEA4-965E-5A8E-E11B-C425132CEEAC}"/>
          </ac:spMkLst>
        </pc:spChg>
        <pc:spChg chg="del">
          <ac:chgData name="Knut-Magnar Aanestad" userId="62fd6386-88d2-4965-b2fe-6c6c73247497" providerId="ADAL" clId="{D4597084-F78C-4025-9C0E-C9C1DC93FFA5}" dt="2024-11-08T10:29:08.099" v="2107" actId="478"/>
          <ac:spMkLst>
            <pc:docMk/>
            <pc:sldMk cId="2803472287" sldId="2134807345"/>
            <ac:spMk id="35" creationId="{2E85E290-2FC4-EF9C-BD52-B137DAF241DC}"/>
          </ac:spMkLst>
        </pc:spChg>
        <pc:spChg chg="del">
          <ac:chgData name="Knut-Magnar Aanestad" userId="62fd6386-88d2-4965-b2fe-6c6c73247497" providerId="ADAL" clId="{D4597084-F78C-4025-9C0E-C9C1DC93FFA5}" dt="2024-11-08T10:29:08.099" v="2107" actId="478"/>
          <ac:spMkLst>
            <pc:docMk/>
            <pc:sldMk cId="2803472287" sldId="2134807345"/>
            <ac:spMk id="36" creationId="{5DAB474A-0E2B-BD1A-E727-1E11020BD12D}"/>
          </ac:spMkLst>
        </pc:spChg>
        <pc:spChg chg="del">
          <ac:chgData name="Knut-Magnar Aanestad" userId="62fd6386-88d2-4965-b2fe-6c6c73247497" providerId="ADAL" clId="{D4597084-F78C-4025-9C0E-C9C1DC93FFA5}" dt="2024-11-08T10:29:08.099" v="2107" actId="478"/>
          <ac:spMkLst>
            <pc:docMk/>
            <pc:sldMk cId="2803472287" sldId="2134807345"/>
            <ac:spMk id="37" creationId="{25C26855-0320-9BFE-C413-8118A0F95414}"/>
          </ac:spMkLst>
        </pc:spChg>
        <pc:spChg chg="del">
          <ac:chgData name="Knut-Magnar Aanestad" userId="62fd6386-88d2-4965-b2fe-6c6c73247497" providerId="ADAL" clId="{D4597084-F78C-4025-9C0E-C9C1DC93FFA5}" dt="2024-11-08T10:29:08.099" v="2107" actId="478"/>
          <ac:spMkLst>
            <pc:docMk/>
            <pc:sldMk cId="2803472287" sldId="2134807345"/>
            <ac:spMk id="38" creationId="{6729176A-F733-ABDE-DA46-CD4FDD2B4E5E}"/>
          </ac:spMkLst>
        </pc:spChg>
        <pc:spChg chg="del">
          <ac:chgData name="Knut-Magnar Aanestad" userId="62fd6386-88d2-4965-b2fe-6c6c73247497" providerId="ADAL" clId="{D4597084-F78C-4025-9C0E-C9C1DC93FFA5}" dt="2024-11-08T10:29:08.099" v="2107" actId="478"/>
          <ac:spMkLst>
            <pc:docMk/>
            <pc:sldMk cId="2803472287" sldId="2134807345"/>
            <ac:spMk id="39" creationId="{519CC91C-74EF-95C8-9674-2F49B8418127}"/>
          </ac:spMkLst>
        </pc:spChg>
        <pc:grpChg chg="del">
          <ac:chgData name="Knut-Magnar Aanestad" userId="62fd6386-88d2-4965-b2fe-6c6c73247497" providerId="ADAL" clId="{D4597084-F78C-4025-9C0E-C9C1DC93FFA5}" dt="2024-11-08T10:29:08.099" v="2107" actId="478"/>
          <ac:grpSpMkLst>
            <pc:docMk/>
            <pc:sldMk cId="2803472287" sldId="2134807345"/>
            <ac:grpSpMk id="17" creationId="{E431266F-983B-576A-DBFA-B7E3889383C2}"/>
          </ac:grpSpMkLst>
        </pc:grpChg>
        <pc:picChg chg="add mod">
          <ac:chgData name="Knut-Magnar Aanestad" userId="62fd6386-88d2-4965-b2fe-6c6c73247497" providerId="ADAL" clId="{D4597084-F78C-4025-9C0E-C9C1DC93FFA5}" dt="2024-11-08T12:43:05.929" v="2289" actId="14100"/>
          <ac:picMkLst>
            <pc:docMk/>
            <pc:sldMk cId="2803472287" sldId="2134807345"/>
            <ac:picMk id="7" creationId="{6F536616-2138-CBB4-72FC-45CE3098B0FD}"/>
          </ac:picMkLst>
        </pc:picChg>
        <pc:picChg chg="del">
          <ac:chgData name="Knut-Magnar Aanestad" userId="62fd6386-88d2-4965-b2fe-6c6c73247497" providerId="ADAL" clId="{D4597084-F78C-4025-9C0E-C9C1DC93FFA5}" dt="2024-11-08T10:29:08.099" v="2107" actId="478"/>
          <ac:picMkLst>
            <pc:docMk/>
            <pc:sldMk cId="2803472287" sldId="2134807345"/>
            <ac:picMk id="25" creationId="{271A870C-773E-CD19-5C5A-27B2994D08EC}"/>
          </ac:picMkLst>
        </pc:picChg>
        <pc:picChg chg="del">
          <ac:chgData name="Knut-Magnar Aanestad" userId="62fd6386-88d2-4965-b2fe-6c6c73247497" providerId="ADAL" clId="{D4597084-F78C-4025-9C0E-C9C1DC93FFA5}" dt="2024-11-08T10:29:08.099" v="2107" actId="478"/>
          <ac:picMkLst>
            <pc:docMk/>
            <pc:sldMk cId="2803472287" sldId="2134807345"/>
            <ac:picMk id="26" creationId="{07B5CBC0-97F3-5F1E-BF4F-D4A96F714C29}"/>
          </ac:picMkLst>
        </pc:picChg>
        <pc:picChg chg="del">
          <ac:chgData name="Knut-Magnar Aanestad" userId="62fd6386-88d2-4965-b2fe-6c6c73247497" providerId="ADAL" clId="{D4597084-F78C-4025-9C0E-C9C1DC93FFA5}" dt="2024-11-08T10:29:08.099" v="2107" actId="478"/>
          <ac:picMkLst>
            <pc:docMk/>
            <pc:sldMk cId="2803472287" sldId="2134807345"/>
            <ac:picMk id="27" creationId="{3F98F759-0012-6E55-9356-950E4AA45C14}"/>
          </ac:picMkLst>
        </pc:picChg>
        <pc:picChg chg="del">
          <ac:chgData name="Knut-Magnar Aanestad" userId="62fd6386-88d2-4965-b2fe-6c6c73247497" providerId="ADAL" clId="{D4597084-F78C-4025-9C0E-C9C1DC93FFA5}" dt="2024-11-08T10:29:08.099" v="2107" actId="478"/>
          <ac:picMkLst>
            <pc:docMk/>
            <pc:sldMk cId="2803472287" sldId="2134807345"/>
            <ac:picMk id="28" creationId="{36CC53A6-B606-F79F-6C0C-2C685D53D472}"/>
          </ac:picMkLst>
        </pc:picChg>
      </pc:sldChg>
      <pc:sldChg chg="add del">
        <pc:chgData name="Knut-Magnar Aanestad" userId="62fd6386-88d2-4965-b2fe-6c6c73247497" providerId="ADAL" clId="{D4597084-F78C-4025-9C0E-C9C1DC93FFA5}" dt="2024-11-08T17:13:33.432" v="2302" actId="47"/>
        <pc:sldMkLst>
          <pc:docMk/>
          <pc:sldMk cId="89168683" sldId="2134807346"/>
        </pc:sldMkLst>
      </pc:sldChg>
      <pc:sldChg chg="add del">
        <pc:chgData name="Knut-Magnar Aanestad" userId="62fd6386-88d2-4965-b2fe-6c6c73247497" providerId="ADAL" clId="{D4597084-F78C-4025-9C0E-C9C1DC93FFA5}" dt="2024-11-08T17:13:33.432" v="2302" actId="47"/>
        <pc:sldMkLst>
          <pc:docMk/>
          <pc:sldMk cId="193946089" sldId="2134807347"/>
        </pc:sldMkLst>
      </pc:sldChg>
      <pc:sldChg chg="add del">
        <pc:chgData name="Knut-Magnar Aanestad" userId="62fd6386-88d2-4965-b2fe-6c6c73247497" providerId="ADAL" clId="{D4597084-F78C-4025-9C0E-C9C1DC93FFA5}" dt="2024-11-08T17:13:33.432" v="2302" actId="47"/>
        <pc:sldMkLst>
          <pc:docMk/>
          <pc:sldMk cId="3029928277" sldId="2134807348"/>
        </pc:sldMkLst>
      </pc:sldChg>
      <pc:sldChg chg="add del">
        <pc:chgData name="Knut-Magnar Aanestad" userId="62fd6386-88d2-4965-b2fe-6c6c73247497" providerId="ADAL" clId="{D4597084-F78C-4025-9C0E-C9C1DC93FFA5}" dt="2024-11-08T17:13:33.432" v="2302" actId="47"/>
        <pc:sldMkLst>
          <pc:docMk/>
          <pc:sldMk cId="2210062300" sldId="2134807349"/>
        </pc:sldMkLst>
      </pc:sldChg>
      <pc:sldChg chg="addSp delSp modSp add mod ord">
        <pc:chgData name="Knut-Magnar Aanestad" userId="62fd6386-88d2-4965-b2fe-6c6c73247497" providerId="ADAL" clId="{D4597084-F78C-4025-9C0E-C9C1DC93FFA5}" dt="2024-11-08T10:18:15.391" v="2013" actId="1036"/>
        <pc:sldMkLst>
          <pc:docMk/>
          <pc:sldMk cId="581656606" sldId="2134807350"/>
        </pc:sldMkLst>
        <pc:spChg chg="mod">
          <ac:chgData name="Knut-Magnar Aanestad" userId="62fd6386-88d2-4965-b2fe-6c6c73247497" providerId="ADAL" clId="{D4597084-F78C-4025-9C0E-C9C1DC93FFA5}" dt="2024-11-08T07:55:31.514" v="909" actId="255"/>
          <ac:spMkLst>
            <pc:docMk/>
            <pc:sldMk cId="581656606" sldId="2134807350"/>
            <ac:spMk id="2" creationId="{FFCBE869-E6E3-D2DF-5588-E2332361DB0C}"/>
          </ac:spMkLst>
        </pc:spChg>
        <pc:spChg chg="add mod">
          <ac:chgData name="Knut-Magnar Aanestad" userId="62fd6386-88d2-4965-b2fe-6c6c73247497" providerId="ADAL" clId="{D4597084-F78C-4025-9C0E-C9C1DC93FFA5}" dt="2024-11-08T07:55:53.381" v="913" actId="6549"/>
          <ac:spMkLst>
            <pc:docMk/>
            <pc:sldMk cId="581656606" sldId="2134807350"/>
            <ac:spMk id="4" creationId="{828547E3-2420-AB4D-1C29-32F8E9F5DD44}"/>
          </ac:spMkLst>
        </pc:spChg>
        <pc:spChg chg="del mod">
          <ac:chgData name="Knut-Magnar Aanestad" userId="62fd6386-88d2-4965-b2fe-6c6c73247497" providerId="ADAL" clId="{D4597084-F78C-4025-9C0E-C9C1DC93FFA5}" dt="2024-11-07T14:28:35.879" v="42" actId="478"/>
          <ac:spMkLst>
            <pc:docMk/>
            <pc:sldMk cId="581656606" sldId="2134807350"/>
            <ac:spMk id="5" creationId="{C5BB48BC-481F-3431-45FD-EC2917E7847C}"/>
          </ac:spMkLst>
        </pc:spChg>
        <pc:spChg chg="mod">
          <ac:chgData name="Knut-Magnar Aanestad" userId="62fd6386-88d2-4965-b2fe-6c6c73247497" providerId="ADAL" clId="{D4597084-F78C-4025-9C0E-C9C1DC93FFA5}" dt="2024-11-08T08:50:19.096" v="1700" actId="1036"/>
          <ac:spMkLst>
            <pc:docMk/>
            <pc:sldMk cId="581656606" sldId="2134807350"/>
            <ac:spMk id="6" creationId="{7F54444C-C555-9F1D-2B9B-B159510CBE5C}"/>
          </ac:spMkLst>
        </pc:spChg>
        <pc:spChg chg="add mod">
          <ac:chgData name="Knut-Magnar Aanestad" userId="62fd6386-88d2-4965-b2fe-6c6c73247497" providerId="ADAL" clId="{D4597084-F78C-4025-9C0E-C9C1DC93FFA5}" dt="2024-11-08T07:55:31.514" v="909" actId="255"/>
          <ac:spMkLst>
            <pc:docMk/>
            <pc:sldMk cId="581656606" sldId="2134807350"/>
            <ac:spMk id="7" creationId="{7F2E7EF4-B5B2-A4A4-7441-BE5FC8E9CBF7}"/>
          </ac:spMkLst>
        </pc:spChg>
        <pc:spChg chg="add del mod">
          <ac:chgData name="Knut-Magnar Aanestad" userId="62fd6386-88d2-4965-b2fe-6c6c73247497" providerId="ADAL" clId="{D4597084-F78C-4025-9C0E-C9C1DC93FFA5}" dt="2024-11-08T07:50:50.186" v="559" actId="478"/>
          <ac:spMkLst>
            <pc:docMk/>
            <pc:sldMk cId="581656606" sldId="2134807350"/>
            <ac:spMk id="8" creationId="{E7D3DD28-D7F2-8C95-A896-6CABEE409FA5}"/>
          </ac:spMkLst>
        </pc:spChg>
        <pc:spChg chg="del mod">
          <ac:chgData name="Knut-Magnar Aanestad" userId="62fd6386-88d2-4965-b2fe-6c6c73247497" providerId="ADAL" clId="{D4597084-F78C-4025-9C0E-C9C1DC93FFA5}" dt="2024-11-07T14:28:28.648" v="39" actId="478"/>
          <ac:spMkLst>
            <pc:docMk/>
            <pc:sldMk cId="581656606" sldId="2134807350"/>
            <ac:spMk id="10" creationId="{A4867992-F013-DCA1-A006-D3AC21E146A7}"/>
          </ac:spMkLst>
        </pc:spChg>
        <pc:spChg chg="mod">
          <ac:chgData name="Knut-Magnar Aanestad" userId="62fd6386-88d2-4965-b2fe-6c6c73247497" providerId="ADAL" clId="{D4597084-F78C-4025-9C0E-C9C1DC93FFA5}" dt="2024-11-08T07:55:45.172" v="912" actId="20577"/>
          <ac:spMkLst>
            <pc:docMk/>
            <pc:sldMk cId="581656606" sldId="2134807350"/>
            <ac:spMk id="11" creationId="{F87B4853-3290-70BD-E2C1-B59935A514D5}"/>
          </ac:spMkLst>
        </pc:spChg>
        <pc:spChg chg="mod">
          <ac:chgData name="Knut-Magnar Aanestad" userId="62fd6386-88d2-4965-b2fe-6c6c73247497" providerId="ADAL" clId="{D4597084-F78C-4025-9C0E-C9C1DC93FFA5}" dt="2024-11-08T07:55:37.696" v="910" actId="20577"/>
          <ac:spMkLst>
            <pc:docMk/>
            <pc:sldMk cId="581656606" sldId="2134807350"/>
            <ac:spMk id="12" creationId="{6A7F92C2-069B-2295-A5C7-B90477DEA07A}"/>
          </ac:spMkLst>
        </pc:spChg>
        <pc:spChg chg="add del mod">
          <ac:chgData name="Knut-Magnar Aanestad" userId="62fd6386-88d2-4965-b2fe-6c6c73247497" providerId="ADAL" clId="{D4597084-F78C-4025-9C0E-C9C1DC93FFA5}" dt="2024-11-08T07:50:50.186" v="559" actId="478"/>
          <ac:spMkLst>
            <pc:docMk/>
            <pc:sldMk cId="581656606" sldId="2134807350"/>
            <ac:spMk id="13" creationId="{BD8762E7-1AC1-D79A-FA56-39D9EFF4A8AC}"/>
          </ac:spMkLst>
        </pc:spChg>
        <pc:spChg chg="del">
          <ac:chgData name="Knut-Magnar Aanestad" userId="62fd6386-88d2-4965-b2fe-6c6c73247497" providerId="ADAL" clId="{D4597084-F78C-4025-9C0E-C9C1DC93FFA5}" dt="2024-11-07T14:28:41.195" v="43" actId="478"/>
          <ac:spMkLst>
            <pc:docMk/>
            <pc:sldMk cId="581656606" sldId="2134807350"/>
            <ac:spMk id="14" creationId="{0AC98CBC-C6EC-D461-0F5F-CD7C1FAA728C}"/>
          </ac:spMkLst>
        </pc:spChg>
        <pc:spChg chg="add mod">
          <ac:chgData name="Knut-Magnar Aanestad" userId="62fd6386-88d2-4965-b2fe-6c6c73247497" providerId="ADAL" clId="{D4597084-F78C-4025-9C0E-C9C1DC93FFA5}" dt="2024-11-08T07:50:31.556" v="556" actId="20577"/>
          <ac:spMkLst>
            <pc:docMk/>
            <pc:sldMk cId="581656606" sldId="2134807350"/>
            <ac:spMk id="15" creationId="{2B6DC4AD-C689-82C2-44A7-E8C527C243F6}"/>
          </ac:spMkLst>
        </pc:spChg>
        <pc:spChg chg="del">
          <ac:chgData name="Knut-Magnar Aanestad" userId="62fd6386-88d2-4965-b2fe-6c6c73247497" providerId="ADAL" clId="{D4597084-F78C-4025-9C0E-C9C1DC93FFA5}" dt="2024-11-07T14:25:27" v="8" actId="478"/>
          <ac:spMkLst>
            <pc:docMk/>
            <pc:sldMk cId="581656606" sldId="2134807350"/>
            <ac:spMk id="18" creationId="{6A833640-4A6F-7BF6-9130-76F133A8DD22}"/>
          </ac:spMkLst>
        </pc:spChg>
        <pc:spChg chg="del mod">
          <ac:chgData name="Knut-Magnar Aanestad" userId="62fd6386-88d2-4965-b2fe-6c6c73247497" providerId="ADAL" clId="{D4597084-F78C-4025-9C0E-C9C1DC93FFA5}" dt="2024-11-07T14:27:31.362" v="29" actId="478"/>
          <ac:spMkLst>
            <pc:docMk/>
            <pc:sldMk cId="581656606" sldId="2134807350"/>
            <ac:spMk id="19" creationId="{20F0290B-33C1-AE32-CFAB-EB33C47C6DD9}"/>
          </ac:spMkLst>
        </pc:spChg>
        <pc:spChg chg="del mod">
          <ac:chgData name="Knut-Magnar Aanestad" userId="62fd6386-88d2-4965-b2fe-6c6c73247497" providerId="ADAL" clId="{D4597084-F78C-4025-9C0E-C9C1DC93FFA5}" dt="2024-11-07T14:27:54.537" v="33" actId="478"/>
          <ac:spMkLst>
            <pc:docMk/>
            <pc:sldMk cId="581656606" sldId="2134807350"/>
            <ac:spMk id="21" creationId="{490D1661-9F9B-CA88-6AE5-16EB5D1FE604}"/>
          </ac:spMkLst>
        </pc:spChg>
        <pc:spChg chg="del mod">
          <ac:chgData name="Knut-Magnar Aanestad" userId="62fd6386-88d2-4965-b2fe-6c6c73247497" providerId="ADAL" clId="{D4597084-F78C-4025-9C0E-C9C1DC93FFA5}" dt="2024-11-07T14:27:31.362" v="29" actId="478"/>
          <ac:spMkLst>
            <pc:docMk/>
            <pc:sldMk cId="581656606" sldId="2134807350"/>
            <ac:spMk id="22" creationId="{D0BD2890-EE2B-F62D-1BF1-C9666A1F395F}"/>
          </ac:spMkLst>
        </pc:spChg>
        <pc:spChg chg="del">
          <ac:chgData name="Knut-Magnar Aanestad" userId="62fd6386-88d2-4965-b2fe-6c6c73247497" providerId="ADAL" clId="{D4597084-F78C-4025-9C0E-C9C1DC93FFA5}" dt="2024-11-07T14:28:41.195" v="43" actId="478"/>
          <ac:spMkLst>
            <pc:docMk/>
            <pc:sldMk cId="581656606" sldId="2134807350"/>
            <ac:spMk id="23" creationId="{C3C72D02-BEE7-BEB7-8EC7-5C946043AB97}"/>
          </ac:spMkLst>
        </pc:spChg>
        <pc:spChg chg="del">
          <ac:chgData name="Knut-Magnar Aanestad" userId="62fd6386-88d2-4965-b2fe-6c6c73247497" providerId="ADAL" clId="{D4597084-F78C-4025-9C0E-C9C1DC93FFA5}" dt="2024-11-07T14:28:41.195" v="43" actId="478"/>
          <ac:spMkLst>
            <pc:docMk/>
            <pc:sldMk cId="581656606" sldId="2134807350"/>
            <ac:spMk id="24" creationId="{6AC1F4F0-3BC6-B64D-1190-5416F818EDB0}"/>
          </ac:spMkLst>
        </pc:spChg>
        <pc:spChg chg="del mod">
          <ac:chgData name="Knut-Magnar Aanestad" userId="62fd6386-88d2-4965-b2fe-6c6c73247497" providerId="ADAL" clId="{D4597084-F78C-4025-9C0E-C9C1DC93FFA5}" dt="2024-11-07T14:28:41.195" v="43" actId="478"/>
          <ac:spMkLst>
            <pc:docMk/>
            <pc:sldMk cId="581656606" sldId="2134807350"/>
            <ac:spMk id="30" creationId="{803F50D1-9ADF-CBB3-F9E0-39C5E231C9CB}"/>
          </ac:spMkLst>
        </pc:spChg>
        <pc:spChg chg="del mod">
          <ac:chgData name="Knut-Magnar Aanestad" userId="62fd6386-88d2-4965-b2fe-6c6c73247497" providerId="ADAL" clId="{D4597084-F78C-4025-9C0E-C9C1DC93FFA5}" dt="2024-11-07T14:28:28.648" v="39" actId="478"/>
          <ac:spMkLst>
            <pc:docMk/>
            <pc:sldMk cId="581656606" sldId="2134807350"/>
            <ac:spMk id="31" creationId="{EA153344-7939-4957-6B02-14543B732435}"/>
          </ac:spMkLst>
        </pc:spChg>
        <pc:spChg chg="del">
          <ac:chgData name="Knut-Magnar Aanestad" userId="62fd6386-88d2-4965-b2fe-6c6c73247497" providerId="ADAL" clId="{D4597084-F78C-4025-9C0E-C9C1DC93FFA5}" dt="2024-11-07T14:28:41.195" v="43" actId="478"/>
          <ac:spMkLst>
            <pc:docMk/>
            <pc:sldMk cId="581656606" sldId="2134807350"/>
            <ac:spMk id="32" creationId="{BBD3A1DB-4408-3C93-3179-C2F2AA0A03E6}"/>
          </ac:spMkLst>
        </pc:spChg>
        <pc:spChg chg="del mod">
          <ac:chgData name="Knut-Magnar Aanestad" userId="62fd6386-88d2-4965-b2fe-6c6c73247497" providerId="ADAL" clId="{D4597084-F78C-4025-9C0E-C9C1DC93FFA5}" dt="2024-11-07T14:30:20.282" v="55" actId="478"/>
          <ac:spMkLst>
            <pc:docMk/>
            <pc:sldMk cId="581656606" sldId="2134807350"/>
            <ac:spMk id="33" creationId="{FAA58620-022E-2548-82D4-F125228E71CD}"/>
          </ac:spMkLst>
        </pc:spChg>
        <pc:spChg chg="del">
          <ac:chgData name="Knut-Magnar Aanestad" userId="62fd6386-88d2-4965-b2fe-6c6c73247497" providerId="ADAL" clId="{D4597084-F78C-4025-9C0E-C9C1DC93FFA5}" dt="2024-11-07T14:28:41.195" v="43" actId="478"/>
          <ac:spMkLst>
            <pc:docMk/>
            <pc:sldMk cId="581656606" sldId="2134807350"/>
            <ac:spMk id="34" creationId="{4E04917F-9479-F0A6-4B79-FEB564AAD8D9}"/>
          </ac:spMkLst>
        </pc:spChg>
        <pc:spChg chg="del">
          <ac:chgData name="Knut-Magnar Aanestad" userId="62fd6386-88d2-4965-b2fe-6c6c73247497" providerId="ADAL" clId="{D4597084-F78C-4025-9C0E-C9C1DC93FFA5}" dt="2024-11-07T14:28:41.195" v="43" actId="478"/>
          <ac:spMkLst>
            <pc:docMk/>
            <pc:sldMk cId="581656606" sldId="2134807350"/>
            <ac:spMk id="35" creationId="{8360AE7F-FF50-96C4-B9EF-12EB8899E106}"/>
          </ac:spMkLst>
        </pc:spChg>
        <pc:spChg chg="del mod">
          <ac:chgData name="Knut-Magnar Aanestad" userId="62fd6386-88d2-4965-b2fe-6c6c73247497" providerId="ADAL" clId="{D4597084-F78C-4025-9C0E-C9C1DC93FFA5}" dt="2024-11-07T14:28:20.396" v="38" actId="478"/>
          <ac:spMkLst>
            <pc:docMk/>
            <pc:sldMk cId="581656606" sldId="2134807350"/>
            <ac:spMk id="36" creationId="{501D4732-676C-AD2B-6AA9-B4564FABD8A7}"/>
          </ac:spMkLst>
        </pc:spChg>
        <pc:spChg chg="del">
          <ac:chgData name="Knut-Magnar Aanestad" userId="62fd6386-88d2-4965-b2fe-6c6c73247497" providerId="ADAL" clId="{D4597084-F78C-4025-9C0E-C9C1DC93FFA5}" dt="2024-11-07T14:25:46.103" v="13" actId="478"/>
          <ac:spMkLst>
            <pc:docMk/>
            <pc:sldMk cId="581656606" sldId="2134807350"/>
            <ac:spMk id="37" creationId="{0EDCD7EC-E16F-D60E-17A2-CF7A5A44E99D}"/>
          </ac:spMkLst>
        </pc:spChg>
        <pc:spChg chg="del">
          <ac:chgData name="Knut-Magnar Aanestad" userId="62fd6386-88d2-4965-b2fe-6c6c73247497" providerId="ADAL" clId="{D4597084-F78C-4025-9C0E-C9C1DC93FFA5}" dt="2024-11-07T14:25:24.231" v="7" actId="478"/>
          <ac:spMkLst>
            <pc:docMk/>
            <pc:sldMk cId="581656606" sldId="2134807350"/>
            <ac:spMk id="38" creationId="{95902AE4-2DB4-5B0F-1B8C-76ED89CEA5BF}"/>
          </ac:spMkLst>
        </pc:spChg>
        <pc:spChg chg="del">
          <ac:chgData name="Knut-Magnar Aanestad" userId="62fd6386-88d2-4965-b2fe-6c6c73247497" providerId="ADAL" clId="{D4597084-F78C-4025-9C0E-C9C1DC93FFA5}" dt="2024-11-07T14:25:24.231" v="7" actId="478"/>
          <ac:spMkLst>
            <pc:docMk/>
            <pc:sldMk cId="581656606" sldId="2134807350"/>
            <ac:spMk id="39" creationId="{77C20A54-A8EE-29ED-CC73-8A273CAAA17E}"/>
          </ac:spMkLst>
        </pc:spChg>
        <pc:spChg chg="add del mod">
          <ac:chgData name="Knut-Magnar Aanestad" userId="62fd6386-88d2-4965-b2fe-6c6c73247497" providerId="ADAL" clId="{D4597084-F78C-4025-9C0E-C9C1DC93FFA5}" dt="2024-11-08T07:50:50.186" v="559" actId="478"/>
          <ac:spMkLst>
            <pc:docMk/>
            <pc:sldMk cId="581656606" sldId="2134807350"/>
            <ac:spMk id="40" creationId="{28008D91-3DBC-B3F4-0BB3-E4038C7799E9}"/>
          </ac:spMkLst>
        </pc:spChg>
        <pc:spChg chg="add del mod">
          <ac:chgData name="Knut-Magnar Aanestad" userId="62fd6386-88d2-4965-b2fe-6c6c73247497" providerId="ADAL" clId="{D4597084-F78C-4025-9C0E-C9C1DC93FFA5}" dt="2024-11-08T07:50:50.186" v="559" actId="478"/>
          <ac:spMkLst>
            <pc:docMk/>
            <pc:sldMk cId="581656606" sldId="2134807350"/>
            <ac:spMk id="41" creationId="{8C9C0038-E8C8-BFE2-2D60-B40D4C13FF87}"/>
          </ac:spMkLst>
        </pc:spChg>
        <pc:spChg chg="add mod">
          <ac:chgData name="Knut-Magnar Aanestad" userId="62fd6386-88d2-4965-b2fe-6c6c73247497" providerId="ADAL" clId="{D4597084-F78C-4025-9C0E-C9C1DC93FFA5}" dt="2024-11-08T07:51:46.179" v="646" actId="20577"/>
          <ac:spMkLst>
            <pc:docMk/>
            <pc:sldMk cId="581656606" sldId="2134807350"/>
            <ac:spMk id="44" creationId="{39304198-9CFB-AB84-9962-29A17F78234D}"/>
          </ac:spMkLst>
        </pc:spChg>
        <pc:spChg chg="add mod">
          <ac:chgData name="Knut-Magnar Aanestad" userId="62fd6386-88d2-4965-b2fe-6c6c73247497" providerId="ADAL" clId="{D4597084-F78C-4025-9C0E-C9C1DC93FFA5}" dt="2024-11-08T07:53:12.085" v="753" actId="20577"/>
          <ac:spMkLst>
            <pc:docMk/>
            <pc:sldMk cId="581656606" sldId="2134807350"/>
            <ac:spMk id="45" creationId="{766CFB86-9A6B-3CF8-4064-8F21B5002B37}"/>
          </ac:spMkLst>
        </pc:spChg>
        <pc:spChg chg="add mod">
          <ac:chgData name="Knut-Magnar Aanestad" userId="62fd6386-88d2-4965-b2fe-6c6c73247497" providerId="ADAL" clId="{D4597084-F78C-4025-9C0E-C9C1DC93FFA5}" dt="2024-11-08T07:54:13.755" v="842" actId="20577"/>
          <ac:spMkLst>
            <pc:docMk/>
            <pc:sldMk cId="581656606" sldId="2134807350"/>
            <ac:spMk id="46" creationId="{8B94E35E-040B-DDD2-3F03-51E2DB6FCF7C}"/>
          </ac:spMkLst>
        </pc:spChg>
        <pc:spChg chg="add mod">
          <ac:chgData name="Knut-Magnar Aanestad" userId="62fd6386-88d2-4965-b2fe-6c6c73247497" providerId="ADAL" clId="{D4597084-F78C-4025-9C0E-C9C1DC93FFA5}" dt="2024-11-08T07:54:59.845" v="907" actId="20577"/>
          <ac:spMkLst>
            <pc:docMk/>
            <pc:sldMk cId="581656606" sldId="2134807350"/>
            <ac:spMk id="47" creationId="{2DEFE108-DA9F-D417-9736-F0B9C969FABF}"/>
          </ac:spMkLst>
        </pc:spChg>
        <pc:grpChg chg="del">
          <ac:chgData name="Knut-Magnar Aanestad" userId="62fd6386-88d2-4965-b2fe-6c6c73247497" providerId="ADAL" clId="{D4597084-F78C-4025-9C0E-C9C1DC93FFA5}" dt="2024-11-07T14:25:19.758" v="6" actId="478"/>
          <ac:grpSpMkLst>
            <pc:docMk/>
            <pc:sldMk cId="581656606" sldId="2134807350"/>
            <ac:grpSpMk id="17" creationId="{91852A2A-44C4-115E-5D69-0215548E4A43}"/>
          </ac:grpSpMkLst>
        </pc:grpChg>
        <pc:picChg chg="add del mod">
          <ac:chgData name="Knut-Magnar Aanestad" userId="62fd6386-88d2-4965-b2fe-6c6c73247497" providerId="ADAL" clId="{D4597084-F78C-4025-9C0E-C9C1DC93FFA5}" dt="2024-11-07T14:30:06.913" v="51" actId="478"/>
          <ac:picMkLst>
            <pc:docMk/>
            <pc:sldMk cId="581656606" sldId="2134807350"/>
            <ac:picMk id="16" creationId="{43FC6964-8F2D-5AE5-4ECE-A105DB77CD7F}"/>
          </ac:picMkLst>
        </pc:picChg>
        <pc:picChg chg="add del mod">
          <ac:chgData name="Knut-Magnar Aanestad" userId="62fd6386-88d2-4965-b2fe-6c6c73247497" providerId="ADAL" clId="{D4597084-F78C-4025-9C0E-C9C1DC93FFA5}" dt="2024-11-07T14:30:13.235" v="53" actId="478"/>
          <ac:picMkLst>
            <pc:docMk/>
            <pc:sldMk cId="581656606" sldId="2134807350"/>
            <ac:picMk id="20" creationId="{33CD8E84-237B-9226-38DD-41F05339E5E9}"/>
          </ac:picMkLst>
        </pc:picChg>
        <pc:picChg chg="mod">
          <ac:chgData name="Knut-Magnar Aanestad" userId="62fd6386-88d2-4965-b2fe-6c6c73247497" providerId="ADAL" clId="{D4597084-F78C-4025-9C0E-C9C1DC93FFA5}" dt="2024-11-08T10:18:15.391" v="2013" actId="1036"/>
          <ac:picMkLst>
            <pc:docMk/>
            <pc:sldMk cId="581656606" sldId="2134807350"/>
            <ac:picMk id="25" creationId="{48EDFFC6-CFC7-F8C9-CEB5-1894EC545C64}"/>
          </ac:picMkLst>
        </pc:picChg>
        <pc:picChg chg="del mod">
          <ac:chgData name="Knut-Magnar Aanestad" userId="62fd6386-88d2-4965-b2fe-6c6c73247497" providerId="ADAL" clId="{D4597084-F78C-4025-9C0E-C9C1DC93FFA5}" dt="2024-11-08T10:17:30.975" v="1972" actId="478"/>
          <ac:picMkLst>
            <pc:docMk/>
            <pc:sldMk cId="581656606" sldId="2134807350"/>
            <ac:picMk id="26" creationId="{5F56B367-9546-B998-AD47-1CF131CB86B1}"/>
          </ac:picMkLst>
        </pc:picChg>
        <pc:picChg chg="mod">
          <ac:chgData name="Knut-Magnar Aanestad" userId="62fd6386-88d2-4965-b2fe-6c6c73247497" providerId="ADAL" clId="{D4597084-F78C-4025-9C0E-C9C1DC93FFA5}" dt="2024-11-08T10:18:15.391" v="2013" actId="1036"/>
          <ac:picMkLst>
            <pc:docMk/>
            <pc:sldMk cId="581656606" sldId="2134807350"/>
            <ac:picMk id="27" creationId="{2FFBDB88-A5FD-4E04-03E7-5005EDBE7657}"/>
          </ac:picMkLst>
        </pc:picChg>
        <pc:picChg chg="del">
          <ac:chgData name="Knut-Magnar Aanestad" userId="62fd6386-88d2-4965-b2fe-6c6c73247497" providerId="ADAL" clId="{D4597084-F78C-4025-9C0E-C9C1DC93FFA5}" dt="2024-11-07T14:25:24.231" v="7" actId="478"/>
          <ac:picMkLst>
            <pc:docMk/>
            <pc:sldMk cId="581656606" sldId="2134807350"/>
            <ac:picMk id="28" creationId="{8B1C884F-6BA0-3660-5657-7298FC985DFB}"/>
          </ac:picMkLst>
        </pc:picChg>
        <pc:picChg chg="add del mod">
          <ac:chgData name="Knut-Magnar Aanestad" userId="62fd6386-88d2-4965-b2fe-6c6c73247497" providerId="ADAL" clId="{D4597084-F78C-4025-9C0E-C9C1DC93FFA5}" dt="2024-11-07T14:30:10.061" v="52" actId="478"/>
          <ac:picMkLst>
            <pc:docMk/>
            <pc:sldMk cId="581656606" sldId="2134807350"/>
            <ac:picMk id="29" creationId="{FA45DC5C-0272-75D3-096E-96F3FAA671B9}"/>
          </ac:picMkLst>
        </pc:picChg>
        <pc:picChg chg="add del mod">
          <ac:chgData name="Knut-Magnar Aanestad" userId="62fd6386-88d2-4965-b2fe-6c6c73247497" providerId="ADAL" clId="{D4597084-F78C-4025-9C0E-C9C1DC93FFA5}" dt="2024-11-08T07:49:05.061" v="408" actId="478"/>
          <ac:picMkLst>
            <pc:docMk/>
            <pc:sldMk cId="581656606" sldId="2134807350"/>
            <ac:picMk id="43" creationId="{DE2AB5CC-FDDE-0514-04D8-3FF66AFFD0CE}"/>
          </ac:picMkLst>
        </pc:picChg>
        <pc:picChg chg="add mod">
          <ac:chgData name="Knut-Magnar Aanestad" userId="62fd6386-88d2-4965-b2fe-6c6c73247497" providerId="ADAL" clId="{D4597084-F78C-4025-9C0E-C9C1DC93FFA5}" dt="2024-11-08T10:18:15.391" v="2013" actId="1036"/>
          <ac:picMkLst>
            <pc:docMk/>
            <pc:sldMk cId="581656606" sldId="2134807350"/>
            <ac:picMk id="49" creationId="{77675EFD-DE80-6010-6C0F-0ED387EC2D6F}"/>
          </ac:picMkLst>
        </pc:picChg>
        <pc:picChg chg="add mod">
          <ac:chgData name="Knut-Magnar Aanestad" userId="62fd6386-88d2-4965-b2fe-6c6c73247497" providerId="ADAL" clId="{D4597084-F78C-4025-9C0E-C9C1DC93FFA5}" dt="2024-11-08T10:18:15.391" v="2013" actId="1036"/>
          <ac:picMkLst>
            <pc:docMk/>
            <pc:sldMk cId="581656606" sldId="2134807350"/>
            <ac:picMk id="51" creationId="{C02AC8A9-5125-C6E7-10FF-B6125D0864E0}"/>
          </ac:picMkLst>
        </pc:picChg>
        <pc:picChg chg="add mod">
          <ac:chgData name="Knut-Magnar Aanestad" userId="62fd6386-88d2-4965-b2fe-6c6c73247497" providerId="ADAL" clId="{D4597084-F78C-4025-9C0E-C9C1DC93FFA5}" dt="2024-11-08T10:18:15.391" v="2013" actId="1036"/>
          <ac:picMkLst>
            <pc:docMk/>
            <pc:sldMk cId="581656606" sldId="2134807350"/>
            <ac:picMk id="53" creationId="{8E759E19-F552-97F7-1DBE-FD9BCC8D491A}"/>
          </ac:picMkLst>
        </pc:picChg>
      </pc:sldChg>
      <pc:sldChg chg="addSp delSp modSp add mod ord">
        <pc:chgData name="Knut-Magnar Aanestad" userId="62fd6386-88d2-4965-b2fe-6c6c73247497" providerId="ADAL" clId="{D4597084-F78C-4025-9C0E-C9C1DC93FFA5}" dt="2024-11-08T14:41:25.992" v="2301" actId="1076"/>
        <pc:sldMkLst>
          <pc:docMk/>
          <pc:sldMk cId="4131652231" sldId="2134807351"/>
        </pc:sldMkLst>
        <pc:spChg chg="del">
          <ac:chgData name="Knut-Magnar Aanestad" userId="62fd6386-88d2-4965-b2fe-6c6c73247497" providerId="ADAL" clId="{D4597084-F78C-4025-9C0E-C9C1DC93FFA5}" dt="2024-11-08T07:41:36.197" v="283" actId="478"/>
          <ac:spMkLst>
            <pc:docMk/>
            <pc:sldMk cId="4131652231" sldId="2134807351"/>
            <ac:spMk id="2" creationId="{C5F10598-3A33-87E1-4619-3D742D24A5CB}"/>
          </ac:spMkLst>
        </pc:spChg>
        <pc:spChg chg="mod">
          <ac:chgData name="Knut-Magnar Aanestad" userId="62fd6386-88d2-4965-b2fe-6c6c73247497" providerId="ADAL" clId="{D4597084-F78C-4025-9C0E-C9C1DC93FFA5}" dt="2024-11-08T07:39:30.110" v="278" actId="5793"/>
          <ac:spMkLst>
            <pc:docMk/>
            <pc:sldMk cId="4131652231" sldId="2134807351"/>
            <ac:spMk id="5" creationId="{DB77EA2D-9B3A-3D7C-13C8-3995A4254B0E}"/>
          </ac:spMkLst>
        </pc:spChg>
        <pc:spChg chg="mod">
          <ac:chgData name="Knut-Magnar Aanestad" userId="62fd6386-88d2-4965-b2fe-6c6c73247497" providerId="ADAL" clId="{D4597084-F78C-4025-9C0E-C9C1DC93FFA5}" dt="2024-11-08T07:41:45.597" v="284" actId="1076"/>
          <ac:spMkLst>
            <pc:docMk/>
            <pc:sldMk cId="4131652231" sldId="2134807351"/>
            <ac:spMk id="6" creationId="{E4335E27-040C-1FB3-9695-DAD5917B309B}"/>
          </ac:spMkLst>
        </pc:spChg>
        <pc:spChg chg="add mod">
          <ac:chgData name="Knut-Magnar Aanestad" userId="62fd6386-88d2-4965-b2fe-6c6c73247497" providerId="ADAL" clId="{D4597084-F78C-4025-9C0E-C9C1DC93FFA5}" dt="2024-11-08T08:47:43.167" v="1676" actId="688"/>
          <ac:spMkLst>
            <pc:docMk/>
            <pc:sldMk cId="4131652231" sldId="2134807351"/>
            <ac:spMk id="7" creationId="{795FD164-0242-DAAC-8371-B12A952E3710}"/>
          </ac:spMkLst>
        </pc:spChg>
        <pc:spChg chg="add del mod">
          <ac:chgData name="Knut-Magnar Aanestad" userId="62fd6386-88d2-4965-b2fe-6c6c73247497" providerId="ADAL" clId="{D4597084-F78C-4025-9C0E-C9C1DC93FFA5}" dt="2024-11-08T08:12:54.602" v="1134" actId="478"/>
          <ac:spMkLst>
            <pc:docMk/>
            <pc:sldMk cId="4131652231" sldId="2134807351"/>
            <ac:spMk id="8" creationId="{08B61E8A-3811-58B7-1EFB-AD4A5B7529F4}"/>
          </ac:spMkLst>
        </pc:spChg>
        <pc:spChg chg="add del mod">
          <ac:chgData name="Knut-Magnar Aanestad" userId="62fd6386-88d2-4965-b2fe-6c6c73247497" providerId="ADAL" clId="{D4597084-F78C-4025-9C0E-C9C1DC93FFA5}" dt="2024-11-08T08:13:58.204" v="1145" actId="478"/>
          <ac:spMkLst>
            <pc:docMk/>
            <pc:sldMk cId="4131652231" sldId="2134807351"/>
            <ac:spMk id="9" creationId="{C5EB91EA-1477-6FB6-9E74-7F88A4618D14}"/>
          </ac:spMkLst>
        </pc:spChg>
        <pc:spChg chg="add mod">
          <ac:chgData name="Knut-Magnar Aanestad" userId="62fd6386-88d2-4965-b2fe-6c6c73247497" providerId="ADAL" clId="{D4597084-F78C-4025-9C0E-C9C1DC93FFA5}" dt="2024-11-08T14:41:25.992" v="2301" actId="1076"/>
          <ac:spMkLst>
            <pc:docMk/>
            <pc:sldMk cId="4131652231" sldId="2134807351"/>
            <ac:spMk id="10" creationId="{00190A33-C14F-E0E1-EC7F-E3DB590BD410}"/>
          </ac:spMkLst>
        </pc:spChg>
        <pc:picChg chg="add mod">
          <ac:chgData name="Knut-Magnar Aanestad" userId="62fd6386-88d2-4965-b2fe-6c6c73247497" providerId="ADAL" clId="{D4597084-F78C-4025-9C0E-C9C1DC93FFA5}" dt="2024-11-08T08:11:27.984" v="1124" actId="1076"/>
          <ac:picMkLst>
            <pc:docMk/>
            <pc:sldMk cId="4131652231" sldId="2134807351"/>
            <ac:picMk id="4" creationId="{4EF7E476-5B15-B444-AF7F-A256E87432BC}"/>
          </ac:picMkLst>
        </pc:picChg>
      </pc:sldChg>
      <pc:sldChg chg="addSp delSp modSp add mod modAnim">
        <pc:chgData name="Knut-Magnar Aanestad" userId="62fd6386-88d2-4965-b2fe-6c6c73247497" providerId="ADAL" clId="{D4597084-F78C-4025-9C0E-C9C1DC93FFA5}" dt="2024-11-08T11:52:22.794" v="2277" actId="14100"/>
        <pc:sldMkLst>
          <pc:docMk/>
          <pc:sldMk cId="507011585" sldId="2134807352"/>
        </pc:sldMkLst>
        <pc:spChg chg="add mod">
          <ac:chgData name="Knut-Magnar Aanestad" userId="62fd6386-88d2-4965-b2fe-6c6c73247497" providerId="ADAL" clId="{D4597084-F78C-4025-9C0E-C9C1DC93FFA5}" dt="2024-11-08T07:57:06.476" v="963"/>
          <ac:spMkLst>
            <pc:docMk/>
            <pc:sldMk cId="507011585" sldId="2134807352"/>
            <ac:spMk id="2" creationId="{1B9DB092-4BDF-92ED-7844-80E3E84A672B}"/>
          </ac:spMkLst>
        </pc:spChg>
        <pc:spChg chg="add mod">
          <ac:chgData name="Knut-Magnar Aanestad" userId="62fd6386-88d2-4965-b2fe-6c6c73247497" providerId="ADAL" clId="{D4597084-F78C-4025-9C0E-C9C1DC93FFA5}" dt="2024-11-08T10:48:33.499" v="2230" actId="207"/>
          <ac:spMkLst>
            <pc:docMk/>
            <pc:sldMk cId="507011585" sldId="2134807352"/>
            <ac:spMk id="3" creationId="{3DAFBD68-345B-AFB3-DC9E-EE42069D5C8C}"/>
          </ac:spMkLst>
        </pc:spChg>
        <pc:spChg chg="add mod">
          <ac:chgData name="Knut-Magnar Aanestad" userId="62fd6386-88d2-4965-b2fe-6c6c73247497" providerId="ADAL" clId="{D4597084-F78C-4025-9C0E-C9C1DC93FFA5}" dt="2024-11-08T11:52:22.794" v="2277" actId="14100"/>
          <ac:spMkLst>
            <pc:docMk/>
            <pc:sldMk cId="507011585" sldId="2134807352"/>
            <ac:spMk id="4" creationId="{8079BB71-EA6E-AAB6-5FA8-56625015C3D1}"/>
          </ac:spMkLst>
        </pc:spChg>
        <pc:spChg chg="del mod">
          <ac:chgData name="Knut-Magnar Aanestad" userId="62fd6386-88d2-4965-b2fe-6c6c73247497" providerId="ADAL" clId="{D4597084-F78C-4025-9C0E-C9C1DC93FFA5}" dt="2024-11-08T07:57:05.731" v="962" actId="478"/>
          <ac:spMkLst>
            <pc:docMk/>
            <pc:sldMk cId="507011585" sldId="2134807352"/>
            <ac:spMk id="6" creationId="{6AED6F17-1D7D-F00B-42C7-EA23946770C9}"/>
          </ac:spMkLst>
        </pc:spChg>
        <pc:spChg chg="mod">
          <ac:chgData name="Knut-Magnar Aanestad" userId="62fd6386-88d2-4965-b2fe-6c6c73247497" providerId="ADAL" clId="{D4597084-F78C-4025-9C0E-C9C1DC93FFA5}" dt="2024-11-08T10:48:33.499" v="2230" actId="207"/>
          <ac:spMkLst>
            <pc:docMk/>
            <pc:sldMk cId="507011585" sldId="2134807352"/>
            <ac:spMk id="13" creationId="{B973845D-291D-775B-2FB5-6E1833C881EE}"/>
          </ac:spMkLst>
        </pc:spChg>
        <pc:spChg chg="mod">
          <ac:chgData name="Knut-Magnar Aanestad" userId="62fd6386-88d2-4965-b2fe-6c6c73247497" providerId="ADAL" clId="{D4597084-F78C-4025-9C0E-C9C1DC93FFA5}" dt="2024-11-08T10:48:33.499" v="2230" actId="207"/>
          <ac:spMkLst>
            <pc:docMk/>
            <pc:sldMk cId="507011585" sldId="2134807352"/>
            <ac:spMk id="15" creationId="{2476D9F2-C928-6680-2B93-21477D6BCE8B}"/>
          </ac:spMkLst>
        </pc:spChg>
      </pc:sldChg>
      <pc:sldChg chg="modSp add mod ord">
        <pc:chgData name="Knut-Magnar Aanestad" userId="62fd6386-88d2-4965-b2fe-6c6c73247497" providerId="ADAL" clId="{D4597084-F78C-4025-9C0E-C9C1DC93FFA5}" dt="2024-11-08T10:21:02.078" v="2044" actId="14100"/>
        <pc:sldMkLst>
          <pc:docMk/>
          <pc:sldMk cId="3186342215" sldId="2134807353"/>
        </pc:sldMkLst>
        <pc:spChg chg="mod">
          <ac:chgData name="Knut-Magnar Aanestad" userId="62fd6386-88d2-4965-b2fe-6c6c73247497" providerId="ADAL" clId="{D4597084-F78C-4025-9C0E-C9C1DC93FFA5}" dt="2024-11-08T10:21:02.078" v="2044" actId="14100"/>
          <ac:spMkLst>
            <pc:docMk/>
            <pc:sldMk cId="3186342215" sldId="2134807353"/>
            <ac:spMk id="2" creationId="{B2CA210B-E8F1-1692-A505-4EC171F06567}"/>
          </ac:spMkLst>
        </pc:spChg>
        <pc:spChg chg="mod">
          <ac:chgData name="Knut-Magnar Aanestad" userId="62fd6386-88d2-4965-b2fe-6c6c73247497" providerId="ADAL" clId="{D4597084-F78C-4025-9C0E-C9C1DC93FFA5}" dt="2024-11-08T10:20:51.523" v="2043" actId="20577"/>
          <ac:spMkLst>
            <pc:docMk/>
            <pc:sldMk cId="3186342215" sldId="2134807353"/>
            <ac:spMk id="5" creationId="{47E85090-BF96-8F10-9D86-B86FA9613C1C}"/>
          </ac:spMkLst>
        </pc:spChg>
        <pc:spChg chg="mod">
          <ac:chgData name="Knut-Magnar Aanestad" userId="62fd6386-88d2-4965-b2fe-6c6c73247497" providerId="ADAL" clId="{D4597084-F78C-4025-9C0E-C9C1DC93FFA5}" dt="2024-11-08T08:18:03.447" v="1189" actId="20577"/>
          <ac:spMkLst>
            <pc:docMk/>
            <pc:sldMk cId="3186342215" sldId="2134807353"/>
            <ac:spMk id="6" creationId="{AEA7C429-5938-D33C-6281-E8BFB933F618}"/>
          </ac:spMkLst>
        </pc:spChg>
      </pc:sldChg>
      <pc:sldChg chg="addSp modSp add mod modAnim">
        <pc:chgData name="Knut-Magnar Aanestad" userId="62fd6386-88d2-4965-b2fe-6c6c73247497" providerId="ADAL" clId="{D4597084-F78C-4025-9C0E-C9C1DC93FFA5}" dt="2024-11-08T08:36:41.862" v="1586" actId="2085"/>
        <pc:sldMkLst>
          <pc:docMk/>
          <pc:sldMk cId="3464309551" sldId="2134807354"/>
        </pc:sldMkLst>
        <pc:spChg chg="mod">
          <ac:chgData name="Knut-Magnar Aanestad" userId="62fd6386-88d2-4965-b2fe-6c6c73247497" providerId="ADAL" clId="{D4597084-F78C-4025-9C0E-C9C1DC93FFA5}" dt="2024-11-08T08:33:31.201" v="1547" actId="14100"/>
          <ac:spMkLst>
            <pc:docMk/>
            <pc:sldMk cId="3464309551" sldId="2134807354"/>
            <ac:spMk id="2" creationId="{CBE0FD53-48AB-243C-EDC9-7BB15A3F4A19}"/>
          </ac:spMkLst>
        </pc:spChg>
        <pc:spChg chg="add mod ord">
          <ac:chgData name="Knut-Magnar Aanestad" userId="62fd6386-88d2-4965-b2fe-6c6c73247497" providerId="ADAL" clId="{D4597084-F78C-4025-9C0E-C9C1DC93FFA5}" dt="2024-11-08T08:36:41.862" v="1586" actId="2085"/>
          <ac:spMkLst>
            <pc:docMk/>
            <pc:sldMk cId="3464309551" sldId="2134807354"/>
            <ac:spMk id="4" creationId="{40BD98C7-C9BB-1DF9-F36D-4898997ABCFB}"/>
          </ac:spMkLst>
        </pc:spChg>
        <pc:spChg chg="mod">
          <ac:chgData name="Knut-Magnar Aanestad" userId="62fd6386-88d2-4965-b2fe-6c6c73247497" providerId="ADAL" clId="{D4597084-F78C-4025-9C0E-C9C1DC93FFA5}" dt="2024-11-08T08:27:34.144" v="1489" actId="6549"/>
          <ac:spMkLst>
            <pc:docMk/>
            <pc:sldMk cId="3464309551" sldId="2134807354"/>
            <ac:spMk id="5" creationId="{8EF92385-7D37-B7C6-E3BA-73D61B8F99A1}"/>
          </ac:spMkLst>
        </pc:spChg>
        <pc:spChg chg="mod">
          <ac:chgData name="Knut-Magnar Aanestad" userId="62fd6386-88d2-4965-b2fe-6c6c73247497" providerId="ADAL" clId="{D4597084-F78C-4025-9C0E-C9C1DC93FFA5}" dt="2024-11-08T08:27:09.081" v="1463" actId="20577"/>
          <ac:spMkLst>
            <pc:docMk/>
            <pc:sldMk cId="3464309551" sldId="2134807354"/>
            <ac:spMk id="6" creationId="{10192499-7EC4-D3EF-7C8B-17F3734164C6}"/>
          </ac:spMkLst>
        </pc:spChg>
        <pc:picChg chg="add mod modCrop">
          <ac:chgData name="Knut-Magnar Aanestad" userId="62fd6386-88d2-4965-b2fe-6c6c73247497" providerId="ADAL" clId="{D4597084-F78C-4025-9C0E-C9C1DC93FFA5}" dt="2024-11-08T08:36:20.994" v="1585" actId="1076"/>
          <ac:picMkLst>
            <pc:docMk/>
            <pc:sldMk cId="3464309551" sldId="2134807354"/>
            <ac:picMk id="3" creationId="{84581BE8-34A5-58C4-6720-A8A9ED69352F}"/>
          </ac:picMkLst>
        </pc:picChg>
      </pc:sldChg>
      <pc:sldChg chg="addSp delSp modSp add mod ord">
        <pc:chgData name="Knut-Magnar Aanestad" userId="62fd6386-88d2-4965-b2fe-6c6c73247497" providerId="ADAL" clId="{D4597084-F78C-4025-9C0E-C9C1DC93FFA5}" dt="2024-11-08T10:25:35.436" v="2102" actId="1076"/>
        <pc:sldMkLst>
          <pc:docMk/>
          <pc:sldMk cId="2099482847" sldId="2134807355"/>
        </pc:sldMkLst>
        <pc:spChg chg="mod">
          <ac:chgData name="Knut-Magnar Aanestad" userId="62fd6386-88d2-4965-b2fe-6c6c73247497" providerId="ADAL" clId="{D4597084-F78C-4025-9C0E-C9C1DC93FFA5}" dt="2024-11-08T10:24:14.079" v="2091" actId="1076"/>
          <ac:spMkLst>
            <pc:docMk/>
            <pc:sldMk cId="2099482847" sldId="2134807355"/>
            <ac:spMk id="2" creationId="{EC88A98F-74FB-1269-5A84-7BC18A2336DB}"/>
          </ac:spMkLst>
        </pc:spChg>
        <pc:spChg chg="add del mod">
          <ac:chgData name="Knut-Magnar Aanestad" userId="62fd6386-88d2-4965-b2fe-6c6c73247497" providerId="ADAL" clId="{D4597084-F78C-4025-9C0E-C9C1DC93FFA5}" dt="2024-11-08T08:42:19.266" v="1590" actId="478"/>
          <ac:spMkLst>
            <pc:docMk/>
            <pc:sldMk cId="2099482847" sldId="2134807355"/>
            <ac:spMk id="3" creationId="{C7038B60-CB26-B690-C285-FF8695ACEC75}"/>
          </ac:spMkLst>
        </pc:spChg>
        <pc:spChg chg="add mod">
          <ac:chgData name="Knut-Magnar Aanestad" userId="62fd6386-88d2-4965-b2fe-6c6c73247497" providerId="ADAL" clId="{D4597084-F78C-4025-9C0E-C9C1DC93FFA5}" dt="2024-11-08T10:24:42.538" v="2094" actId="14100"/>
          <ac:spMkLst>
            <pc:docMk/>
            <pc:sldMk cId="2099482847" sldId="2134807355"/>
            <ac:spMk id="4" creationId="{5D67F88B-505B-8C62-6938-CF4F26ADA0E2}"/>
          </ac:spMkLst>
        </pc:spChg>
        <pc:spChg chg="mod">
          <ac:chgData name="Knut-Magnar Aanestad" userId="62fd6386-88d2-4965-b2fe-6c6c73247497" providerId="ADAL" clId="{D4597084-F78C-4025-9C0E-C9C1DC93FFA5}" dt="2024-11-08T10:25:35.436" v="2102" actId="1076"/>
          <ac:spMkLst>
            <pc:docMk/>
            <pc:sldMk cId="2099482847" sldId="2134807355"/>
            <ac:spMk id="5" creationId="{726F27B5-E187-0279-D50C-F13E969B215F}"/>
          </ac:spMkLst>
        </pc:spChg>
        <pc:spChg chg="mod">
          <ac:chgData name="Knut-Magnar Aanestad" userId="62fd6386-88d2-4965-b2fe-6c6c73247497" providerId="ADAL" clId="{D4597084-F78C-4025-9C0E-C9C1DC93FFA5}" dt="2024-11-08T08:28:41.535" v="1499" actId="20577"/>
          <ac:spMkLst>
            <pc:docMk/>
            <pc:sldMk cId="2099482847" sldId="2134807355"/>
            <ac:spMk id="6" creationId="{2C1FD7CE-2468-0FD9-54D9-8E837C708DA8}"/>
          </ac:spMkLst>
        </pc:spChg>
        <pc:spChg chg="add mod">
          <ac:chgData name="Knut-Magnar Aanestad" userId="62fd6386-88d2-4965-b2fe-6c6c73247497" providerId="ADAL" clId="{D4597084-F78C-4025-9C0E-C9C1DC93FFA5}" dt="2024-11-08T10:25:12.929" v="2101" actId="20577"/>
          <ac:spMkLst>
            <pc:docMk/>
            <pc:sldMk cId="2099482847" sldId="2134807355"/>
            <ac:spMk id="8" creationId="{0CC4C04B-8D0D-8F78-C6FB-BA29783B269C}"/>
          </ac:spMkLst>
        </pc:spChg>
        <pc:picChg chg="add mod">
          <ac:chgData name="Knut-Magnar Aanestad" userId="62fd6386-88d2-4965-b2fe-6c6c73247497" providerId="ADAL" clId="{D4597084-F78C-4025-9C0E-C9C1DC93FFA5}" dt="2024-11-08T10:24:32.397" v="2092" actId="1076"/>
          <ac:picMkLst>
            <pc:docMk/>
            <pc:sldMk cId="2099482847" sldId="2134807355"/>
            <ac:picMk id="7" creationId="{10387021-AC4D-50FE-D1D9-CF5F8D0D7045}"/>
          </ac:picMkLst>
        </pc:picChg>
      </pc:sldChg>
      <pc:sldChg chg="add ord">
        <pc:chgData name="Knut-Magnar Aanestad" userId="62fd6386-88d2-4965-b2fe-6c6c73247497" providerId="ADAL" clId="{D4597084-F78C-4025-9C0E-C9C1DC93FFA5}" dt="2024-11-08T14:39:29.929" v="2300"/>
        <pc:sldMkLst>
          <pc:docMk/>
          <pc:sldMk cId="330737398" sldId="2134807356"/>
        </pc:sldMkLst>
      </pc:sldChg>
      <pc:sldChg chg="delSp modSp add mod">
        <pc:chgData name="Knut-Magnar Aanestad" userId="62fd6386-88d2-4965-b2fe-6c6c73247497" providerId="ADAL" clId="{D4597084-F78C-4025-9C0E-C9C1DC93FFA5}" dt="2024-11-08T10:46:40.763" v="2187" actId="1076"/>
        <pc:sldMkLst>
          <pc:docMk/>
          <pc:sldMk cId="1377711084" sldId="2134807357"/>
        </pc:sldMkLst>
        <pc:spChg chg="mod">
          <ac:chgData name="Knut-Magnar Aanestad" userId="62fd6386-88d2-4965-b2fe-6c6c73247497" providerId="ADAL" clId="{D4597084-F78C-4025-9C0E-C9C1DC93FFA5}" dt="2024-11-08T10:46:40.763" v="2187" actId="1076"/>
          <ac:spMkLst>
            <pc:docMk/>
            <pc:sldMk cId="1377711084" sldId="2134807357"/>
            <ac:spMk id="2" creationId="{EAD30827-E4EA-7626-E357-3411E617C047}"/>
          </ac:spMkLst>
        </pc:spChg>
        <pc:spChg chg="del">
          <ac:chgData name="Knut-Magnar Aanestad" userId="62fd6386-88d2-4965-b2fe-6c6c73247497" providerId="ADAL" clId="{D4597084-F78C-4025-9C0E-C9C1DC93FFA5}" dt="2024-11-08T10:36:15.629" v="2148" actId="478"/>
          <ac:spMkLst>
            <pc:docMk/>
            <pc:sldMk cId="1377711084" sldId="2134807357"/>
            <ac:spMk id="4" creationId="{8E2CF8A6-EB4B-0B9F-FA3C-F54C8ED6D243}"/>
          </ac:spMkLst>
        </pc:spChg>
        <pc:spChg chg="mod">
          <ac:chgData name="Knut-Magnar Aanestad" userId="62fd6386-88d2-4965-b2fe-6c6c73247497" providerId="ADAL" clId="{D4597084-F78C-4025-9C0E-C9C1DC93FFA5}" dt="2024-11-08T10:45:47.451" v="2185" actId="6549"/>
          <ac:spMkLst>
            <pc:docMk/>
            <pc:sldMk cId="1377711084" sldId="2134807357"/>
            <ac:spMk id="5" creationId="{A494458E-3F8B-EA05-22FA-4E4A9CD0F6B0}"/>
          </ac:spMkLst>
        </pc:spChg>
        <pc:spChg chg="mod">
          <ac:chgData name="Knut-Magnar Aanestad" userId="62fd6386-88d2-4965-b2fe-6c6c73247497" providerId="ADAL" clId="{D4597084-F78C-4025-9C0E-C9C1DC93FFA5}" dt="2024-11-08T10:44:41.463" v="2172" actId="20577"/>
          <ac:spMkLst>
            <pc:docMk/>
            <pc:sldMk cId="1377711084" sldId="2134807357"/>
            <ac:spMk id="6" creationId="{1134444A-E2B6-BCEB-9FE3-5996B4FE0B0E}"/>
          </ac:spMkLst>
        </pc:spChg>
        <pc:spChg chg="del">
          <ac:chgData name="Knut-Magnar Aanestad" userId="62fd6386-88d2-4965-b2fe-6c6c73247497" providerId="ADAL" clId="{D4597084-F78C-4025-9C0E-C9C1DC93FFA5}" dt="2024-11-08T10:36:21.519" v="2149" actId="478"/>
          <ac:spMkLst>
            <pc:docMk/>
            <pc:sldMk cId="1377711084" sldId="2134807357"/>
            <ac:spMk id="8" creationId="{D1DF0B50-BBE6-CBE7-1132-593BD312D62C}"/>
          </ac:spMkLst>
        </pc:spChg>
        <pc:picChg chg="del">
          <ac:chgData name="Knut-Magnar Aanestad" userId="62fd6386-88d2-4965-b2fe-6c6c73247497" providerId="ADAL" clId="{D4597084-F78C-4025-9C0E-C9C1DC93FFA5}" dt="2024-11-08T10:36:10.807" v="2147" actId="478"/>
          <ac:picMkLst>
            <pc:docMk/>
            <pc:sldMk cId="1377711084" sldId="2134807357"/>
            <ac:picMk id="7" creationId="{8D0C73EB-8D9B-B713-1DDE-F84ABB1BAC7E}"/>
          </ac:picMkLst>
        </pc:picChg>
      </pc:sldChg>
      <pc:sldChg chg="addSp modSp add mod">
        <pc:chgData name="Knut-Magnar Aanestad" userId="62fd6386-88d2-4965-b2fe-6c6c73247497" providerId="ADAL" clId="{D4597084-F78C-4025-9C0E-C9C1DC93FFA5}" dt="2024-11-08T12:59:33.674" v="2298" actId="1076"/>
        <pc:sldMkLst>
          <pc:docMk/>
          <pc:sldMk cId="2013705398" sldId="2134807358"/>
        </pc:sldMkLst>
        <pc:picChg chg="add mod">
          <ac:chgData name="Knut-Magnar Aanestad" userId="62fd6386-88d2-4965-b2fe-6c6c73247497" providerId="ADAL" clId="{D4597084-F78C-4025-9C0E-C9C1DC93FFA5}" dt="2024-11-08T12:59:33.674" v="2298" actId="1076"/>
          <ac:picMkLst>
            <pc:docMk/>
            <pc:sldMk cId="2013705398" sldId="2134807358"/>
            <ac:picMk id="3" creationId="{EC91AE71-BEFE-519C-281B-F9D29C64ED67}"/>
          </ac:picMkLst>
        </pc:picChg>
      </pc:sldChg>
      <pc:sldChg chg="add del ord">
        <pc:chgData name="Knut-Magnar Aanestad" userId="62fd6386-88d2-4965-b2fe-6c6c73247497" providerId="ADAL" clId="{D4597084-F78C-4025-9C0E-C9C1DC93FFA5}" dt="2024-11-08T17:13:38.407" v="2305" actId="47"/>
        <pc:sldMkLst>
          <pc:docMk/>
          <pc:sldMk cId="3938358756" sldId="213480735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E16DC99-E29E-6C62-21AC-11119ABADC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4DC2F66-68DE-37D8-ADE4-CE94D344B5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F5416-6634-4E9C-B31E-0E581DB84CF6}" type="datetimeFigureOut">
              <a:rPr lang="nb-NO" smtClean="0"/>
              <a:t>06.11.2024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468AFB0-1C9A-82AD-B8D4-72B3B80719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B4C0831-56C4-EE07-6117-515D8C7529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17119-0E4A-4A21-B046-ED98550DE0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4951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aleway" pitchFamily="2" charset="77"/>
              </a:defRPr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aleway" pitchFamily="2" charset="77"/>
              </a:defRPr>
            </a:lvl1pPr>
          </a:lstStyle>
          <a:p>
            <a:fld id="{05AFFF4C-BCF5-8E45-B155-172B6383110B}" type="datetimeFigureOut">
              <a:rPr lang="en-GB" smtClean="0"/>
              <a:pPr/>
              <a:t>06/11/2024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aleway" pitchFamily="2" charset="77"/>
              </a:defRPr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aleway" pitchFamily="2" charset="77"/>
              </a:defRPr>
            </a:lvl1pPr>
          </a:lstStyle>
          <a:p>
            <a:fld id="{9E494C3B-DAC8-8848-BB7F-53A6D904F20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4238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aleway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aleway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aleway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aleway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aleway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0994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123FD32B-CBDF-D1D9-2FE1-6DD719925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1BCED5AF-BF65-899B-D5BE-3D72DDFA3D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70EC209A-9EB7-4521-987F-E4C13F4EF2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1631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0777D00E-E8EC-A2A5-C25F-F5A7FFA6D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CC4191C4-4F56-FDF9-B1A6-B8794EE893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1AEB83AC-2ED2-E838-DFAB-181D27827E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6345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2269F995-3ED9-B4F5-666C-311CD6520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4E7A9726-99D2-6E68-07AD-960AA54924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558188DE-85B4-9C70-B55A-8959661C5F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718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883855A3-E25C-1216-A1D6-E0FCED2B3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0ADE702E-06B7-CA59-AF90-6CDC7DFBE9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D058D591-2C69-3458-2DEF-6BB967E025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7040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6BE160F8-AC32-573C-F124-9F567612E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8884A97E-0173-0C71-CB5B-9B0D299217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7A157030-0F1B-7570-BD68-55368ACE6A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6597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3703B-1D92-F711-4FEE-44EA49232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D6AE0F1-7D9A-0B2A-FE51-ED6367A3B7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44294E0-35EE-8E64-6A6B-6AA998743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3258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36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097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9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54046"/>
            <a:ext cx="10515600" cy="4722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82000"/>
                  </a:schemeClr>
                </a:solidFill>
                <a:latin typeface="Raleway" pitchFamily="2" charset="77"/>
              </a:defRPr>
            </a:lvl1pPr>
          </a:lstStyle>
          <a:p>
            <a:fld id="{846CE7D5-CF57-46EF-B807-FDD0502418D4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82000"/>
                  </a:schemeClr>
                </a:solidFill>
                <a:latin typeface="Raleway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82000"/>
                  </a:schemeClr>
                </a:solidFill>
                <a:latin typeface="Raleway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220F24D-CD15-DB7B-F21D-BB55F3FD73BE}"/>
              </a:ext>
            </a:extLst>
          </p:cNvPr>
          <p:cNvCxnSpPr>
            <a:cxnSpLocks/>
          </p:cNvCxnSpPr>
          <p:nvPr userDrawn="1"/>
        </p:nvCxnSpPr>
        <p:spPr>
          <a:xfrm>
            <a:off x="10368501" y="6186336"/>
            <a:ext cx="18234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Afbeelding 7" descr="Afbeelding met zwart, duisternis&#10;&#10;Automatisch gegenereerde beschrijving">
            <a:extLst>
              <a:ext uri="{FF2B5EF4-FFF2-40B4-BE49-F238E27FC236}">
                <a16:creationId xmlns:a16="http://schemas.microsoft.com/office/drawing/2014/main" id="{AEB9E6F2-DF2C-8E83-FCAC-56FD3A6B11A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601" y="6354096"/>
            <a:ext cx="1367053" cy="38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3" r:id="rId3"/>
    <p:sldLayoutId id="214748369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>
              <a:lumMod val="65000"/>
              <a:lumOff val="35000"/>
            </a:schemeClr>
          </a:solidFill>
          <a:latin typeface="Raleway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Raleway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Raleway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Raleway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>
              <a:lumMod val="65000"/>
              <a:lumOff val="35000"/>
            </a:schemeClr>
          </a:solidFill>
          <a:latin typeface="Raleway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>
              <a:lumMod val="65000"/>
              <a:lumOff val="35000"/>
            </a:schemeClr>
          </a:solidFill>
          <a:latin typeface="Raleway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64" r:id="rId2"/>
    <p:sldLayoutId id="2147483653" r:id="rId3"/>
    <p:sldLayoutId id="2147483648" r:id="rId4"/>
    <p:sldLayoutId id="214748366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alendar.app.google/vRxZdB9xLnfoRoZYA%2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>
            <a:extLst>
              <a:ext uri="{FF2B5EF4-FFF2-40B4-BE49-F238E27FC236}">
                <a16:creationId xmlns:a16="http://schemas.microsoft.com/office/drawing/2014/main" id="{0D5A4456-D605-B4E8-A2CE-0B743753C88D}"/>
              </a:ext>
            </a:extLst>
          </p:cNvPr>
          <p:cNvSpPr txBox="1"/>
          <p:nvPr/>
        </p:nvSpPr>
        <p:spPr>
          <a:xfrm>
            <a:off x="-2965985" y="-233860"/>
            <a:ext cx="11529327" cy="1754326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endParaRPr lang="en-US" sz="3600" dirty="0">
              <a:latin typeface="Raleway" pitchFamily="2" charset="0"/>
            </a:endParaRPr>
          </a:p>
          <a:p>
            <a:pPr algn="ctr">
              <a:buFont typeface="Courier New" panose="02070309020205020404" pitchFamily="49" charset="0"/>
            </a:pPr>
            <a:r>
              <a:rPr lang="en-US" sz="3600" dirty="0">
                <a:latin typeface="Raleway" pitchFamily="2" charset="0"/>
              </a:rPr>
              <a:t>Let the games begin!</a:t>
            </a:r>
          </a:p>
          <a:p>
            <a:pPr algn="ctr">
              <a:buFont typeface="Courier New" panose="02070309020205020404" pitchFamily="49" charset="0"/>
            </a:pPr>
            <a:endParaRPr lang="en-US" sz="3600" b="1" dirty="0">
              <a:latin typeface="Raleway" pitchFamily="2" charset="0"/>
            </a:endParaRPr>
          </a:p>
        </p:txBody>
      </p:sp>
      <p:pic>
        <p:nvPicPr>
          <p:cNvPr id="3" name="Bilde 2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61FE578B-765B-0EFF-CD35-5F6C9F417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59" y="-475248"/>
            <a:ext cx="7602973" cy="760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1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2BC1A3C9-8325-087F-9D55-48B445D31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A494458E-3F8B-EA05-22FA-4E4A9CD0F6B0}"/>
              </a:ext>
            </a:extLst>
          </p:cNvPr>
          <p:cNvSpPr/>
          <p:nvPr/>
        </p:nvSpPr>
        <p:spPr>
          <a:xfrm>
            <a:off x="827171" y="1445860"/>
            <a:ext cx="9823783" cy="4642568"/>
          </a:xfrm>
          <a:prstGeom prst="roundRect">
            <a:avLst>
              <a:gd name="adj" fmla="val 57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8998" fontAlgn="base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b="0" i="0" dirty="0">
                <a:solidFill>
                  <a:srgbClr val="242424"/>
                </a:solidFill>
                <a:effectLst/>
                <a:latin typeface="Raleway" pitchFamily="2" charset="0"/>
              </a:rPr>
              <a:t>15 minute slots on Saturday from 9-14. They just click the link and book. Here's a text you can use:</a:t>
            </a:r>
            <a:br>
              <a:rPr lang="en-US" sz="2400" dirty="0">
                <a:latin typeface="Raleway" pitchFamily="2" charset="0"/>
              </a:rPr>
            </a:br>
            <a:br>
              <a:rPr lang="en-US" sz="2400" dirty="0">
                <a:latin typeface="Raleway" pitchFamily="2" charset="0"/>
              </a:rPr>
            </a:br>
            <a:r>
              <a:rPr lang="en-US" sz="2400" b="0" i="0" dirty="0">
                <a:solidFill>
                  <a:srgbClr val="242424"/>
                </a:solidFill>
                <a:effectLst/>
                <a:latin typeface="Raleway" pitchFamily="2" charset="0"/>
              </a:rPr>
              <a:t>"Our AI oracle in Copenhagen” Alex, can be booked Saturday from 9-14 for a 15-minute slot. Just click the link and book your preferred time. First come, first served.</a:t>
            </a:r>
            <a:br>
              <a:rPr lang="en-US" sz="2400" dirty="0">
                <a:latin typeface="Raleway" pitchFamily="2" charset="0"/>
              </a:rPr>
            </a:br>
            <a:br>
              <a:rPr lang="en-US" sz="2400" dirty="0">
                <a:latin typeface="Raleway" pitchFamily="2" charset="0"/>
              </a:rPr>
            </a:br>
            <a:r>
              <a:rPr lang="en-US" sz="2400" b="0" i="0" dirty="0">
                <a:solidFill>
                  <a:srgbClr val="242424"/>
                </a:solidFill>
                <a:effectLst/>
                <a:latin typeface="Raleway" pitchFamily="2" charset="0"/>
              </a:rPr>
              <a:t>Booking link: </a:t>
            </a:r>
            <a:r>
              <a:rPr lang="en-US" sz="2400" b="0" i="0" dirty="0">
                <a:effectLst/>
                <a:latin typeface="Raleway" pitchFamily="2" charset="0"/>
                <a:hlinkClick r:id="rId3" tooltip="https://calendar.app.google/vRxZdB9xLnfoRoZYA&quot;"/>
              </a:rPr>
              <a:t>https://calendar.app.google/vRxZdB9xLnfoRoZYA"</a:t>
            </a:r>
            <a:r>
              <a:rPr lang="en-US" sz="2400" b="0" i="0" dirty="0">
                <a:solidFill>
                  <a:srgbClr val="242424"/>
                </a:solidFill>
                <a:effectLst/>
                <a:latin typeface="Raleway" pitchFamily="2" charset="0"/>
              </a:rPr>
              <a:t>;</a:t>
            </a:r>
            <a:endParaRPr lang="en-US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</a:endParaRPr>
          </a:p>
        </p:txBody>
      </p:sp>
      <p:sp>
        <p:nvSpPr>
          <p:cNvPr id="6" name="Google Shape;57;p13">
            <a:extLst>
              <a:ext uri="{FF2B5EF4-FFF2-40B4-BE49-F238E27FC236}">
                <a16:creationId xmlns:a16="http://schemas.microsoft.com/office/drawing/2014/main" id="{1134444A-E2B6-BCEB-9FE3-5996B4FE0B0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99388" y="611860"/>
            <a:ext cx="11360800" cy="83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SzPts val="990"/>
            </a:pPr>
            <a:r>
              <a:rPr lang="nb-NO" sz="3733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Book time </a:t>
            </a:r>
            <a:r>
              <a:rPr lang="nb-NO" sz="3733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with</a:t>
            </a:r>
            <a:r>
              <a:rPr lang="nb-NO" sz="3733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 Alex – </a:t>
            </a:r>
            <a:r>
              <a:rPr lang="nb-NO" sz="3733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the</a:t>
            </a:r>
            <a:r>
              <a:rPr lang="nb-NO" sz="3733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 Oracle</a:t>
            </a:r>
            <a:endParaRPr sz="3733" i="1" dirty="0">
              <a:solidFill>
                <a:schemeClr val="tx1">
                  <a:lumMod val="85000"/>
                  <a:lumOff val="1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Afgeronde rechthoek 3">
            <a:extLst>
              <a:ext uri="{FF2B5EF4-FFF2-40B4-BE49-F238E27FC236}">
                <a16:creationId xmlns:a16="http://schemas.microsoft.com/office/drawing/2014/main" id="{EAD30827-E4EA-7626-E357-3411E617C047}"/>
              </a:ext>
            </a:extLst>
          </p:cNvPr>
          <p:cNvSpPr/>
          <p:nvPr/>
        </p:nvSpPr>
        <p:spPr>
          <a:xfrm>
            <a:off x="475247" y="1728411"/>
            <a:ext cx="10720137" cy="4077466"/>
          </a:xfrm>
          <a:prstGeom prst="roundRect">
            <a:avLst>
              <a:gd name="adj" fmla="val 1706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711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7BCCB-3A0B-1E6B-177F-663626DE7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C91AE71-BEFE-519C-281B-F9D29C64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27" y="1894974"/>
            <a:ext cx="11234146" cy="3068052"/>
          </a:xfrm>
          <a:prstGeom prst="roundRect">
            <a:avLst>
              <a:gd name="adj" fmla="val 8832"/>
            </a:avLst>
          </a:prstGeom>
        </p:spPr>
      </p:pic>
    </p:spTree>
    <p:extLst>
      <p:ext uri="{BB962C8B-B14F-4D97-AF65-F5344CB8AC3E}">
        <p14:creationId xmlns:p14="http://schemas.microsoft.com/office/powerpoint/2010/main" val="2013705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EA301-4212-7604-FE35-FEB94330A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>
            <a:extLst>
              <a:ext uri="{FF2B5EF4-FFF2-40B4-BE49-F238E27FC236}">
                <a16:creationId xmlns:a16="http://schemas.microsoft.com/office/drawing/2014/main" id="{A5CB7026-D9B6-7E31-3652-60EE3585404C}"/>
              </a:ext>
            </a:extLst>
          </p:cNvPr>
          <p:cNvSpPr txBox="1"/>
          <p:nvPr/>
        </p:nvSpPr>
        <p:spPr>
          <a:xfrm>
            <a:off x="-2965985" y="-233860"/>
            <a:ext cx="11529327" cy="1754326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endParaRPr lang="en-US" sz="3600" dirty="0">
              <a:latin typeface="Raleway" pitchFamily="2" charset="0"/>
            </a:endParaRPr>
          </a:p>
          <a:p>
            <a:pPr algn="ctr">
              <a:buFont typeface="Courier New" panose="02070309020205020404" pitchFamily="49" charset="0"/>
            </a:pPr>
            <a:r>
              <a:rPr lang="en-US" sz="3600" dirty="0">
                <a:latin typeface="Raleway" pitchFamily="2" charset="0"/>
              </a:rPr>
              <a:t>Let the games begin!</a:t>
            </a:r>
          </a:p>
          <a:p>
            <a:pPr algn="ctr">
              <a:buFont typeface="Courier New" panose="02070309020205020404" pitchFamily="49" charset="0"/>
            </a:pPr>
            <a:endParaRPr lang="en-US" sz="3600" b="1" dirty="0">
              <a:latin typeface="Raleway" pitchFamily="2" charset="0"/>
            </a:endParaRPr>
          </a:p>
        </p:txBody>
      </p:sp>
      <p:pic>
        <p:nvPicPr>
          <p:cNvPr id="3" name="Bilde 2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95BC52DE-E4B8-9C9E-899F-7249753BC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59" y="-475248"/>
            <a:ext cx="7602973" cy="760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7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42456AEA-A5D8-5067-3839-A6F29CCA39BE}"/>
              </a:ext>
            </a:extLst>
          </p:cNvPr>
          <p:cNvSpPr txBox="1"/>
          <p:nvPr/>
        </p:nvSpPr>
        <p:spPr>
          <a:xfrm>
            <a:off x="378299" y="394144"/>
            <a:ext cx="497604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l-NL" sz="2400" b="1" dirty="0">
                <a:latin typeface="Raleway" pitchFamily="2" charset="0"/>
                <a:cs typeface="Helvetica"/>
              </a:rPr>
              <a:t>The </a:t>
            </a:r>
            <a:r>
              <a:rPr lang="nl-NL" sz="2400" b="1" dirty="0" err="1">
                <a:latin typeface="Raleway" pitchFamily="2" charset="0"/>
                <a:cs typeface="Helvetica"/>
              </a:rPr>
              <a:t>Result</a:t>
            </a:r>
            <a:r>
              <a:rPr lang="nl-NL" sz="2400" b="1" dirty="0">
                <a:latin typeface="Raleway" pitchFamily="2" charset="0"/>
                <a:cs typeface="Helvetica"/>
              </a:rPr>
              <a:t> – </a:t>
            </a:r>
            <a:r>
              <a:rPr lang="nl-NL" sz="2400" b="1" dirty="0" err="1">
                <a:latin typeface="Raleway" pitchFamily="2" charset="0"/>
                <a:cs typeface="Helvetica"/>
              </a:rPr>
              <a:t>some</a:t>
            </a:r>
            <a:r>
              <a:rPr lang="nl-NL" sz="2400" b="1" dirty="0">
                <a:latin typeface="Raleway" pitchFamily="2" charset="0"/>
                <a:cs typeface="Helvetica"/>
              </a:rPr>
              <a:t> </a:t>
            </a:r>
            <a:r>
              <a:rPr lang="nl-NL" sz="2400" b="1" dirty="0" err="1">
                <a:latin typeface="Raleway" pitchFamily="2" charset="0"/>
                <a:cs typeface="Helvetica"/>
              </a:rPr>
              <a:t>expectations</a:t>
            </a:r>
            <a:r>
              <a:rPr lang="nl-NL" sz="2400" b="1" dirty="0">
                <a:latin typeface="Raleway" pitchFamily="2" charset="0"/>
                <a:cs typeface="Helvetica"/>
              </a:rPr>
              <a:t> </a:t>
            </a:r>
            <a:endParaRPr lang="nb-NO" sz="2400" dirty="0">
              <a:latin typeface="Raleway" pitchFamily="2" charset="0"/>
            </a:endParaRPr>
          </a:p>
        </p:txBody>
      </p:sp>
      <p:sp>
        <p:nvSpPr>
          <p:cNvPr id="15" name="Afgeronde rechthoek 1">
            <a:extLst>
              <a:ext uri="{FF2B5EF4-FFF2-40B4-BE49-F238E27FC236}">
                <a16:creationId xmlns:a16="http://schemas.microsoft.com/office/drawing/2014/main" id="{197C617E-1469-9CE9-19C4-19CEB422256E}"/>
              </a:ext>
            </a:extLst>
          </p:cNvPr>
          <p:cNvSpPr/>
          <p:nvPr/>
        </p:nvSpPr>
        <p:spPr>
          <a:xfrm>
            <a:off x="1042003" y="2573889"/>
            <a:ext cx="5772399" cy="1246138"/>
          </a:xfrm>
          <a:prstGeom prst="roundRect">
            <a:avLst>
              <a:gd name="adj" fmla="val 8875"/>
            </a:avLst>
          </a:prstGeom>
          <a:solidFill>
            <a:srgbClr val="FEF2C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Raleway" pitchFamily="2" charset="0"/>
              </a:rPr>
              <a:t>Predictability</a:t>
            </a:r>
          </a:p>
        </p:txBody>
      </p:sp>
      <p:sp>
        <p:nvSpPr>
          <p:cNvPr id="13" name="Afgeronde rechthoek 1">
            <a:extLst>
              <a:ext uri="{FF2B5EF4-FFF2-40B4-BE49-F238E27FC236}">
                <a16:creationId xmlns:a16="http://schemas.microsoft.com/office/drawing/2014/main" id="{65C060C4-78C9-586E-F215-4B1CE243CFB4}"/>
              </a:ext>
            </a:extLst>
          </p:cNvPr>
          <p:cNvSpPr/>
          <p:nvPr/>
        </p:nvSpPr>
        <p:spPr>
          <a:xfrm>
            <a:off x="4801873" y="2939668"/>
            <a:ext cx="5772399" cy="1337557"/>
          </a:xfrm>
          <a:prstGeom prst="roundRect">
            <a:avLst>
              <a:gd name="adj" fmla="val 8875"/>
            </a:avLst>
          </a:prstGeom>
          <a:solidFill>
            <a:srgbClr val="FEF2C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b="1" dirty="0">
              <a:solidFill>
                <a:srgbClr val="000000"/>
              </a:solidFill>
              <a:latin typeface="Raleway" pitchFamily="2" charset="0"/>
            </a:endParaRP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Raleway" pitchFamily="2" charset="0"/>
              </a:rPr>
              <a:t>Creativity</a:t>
            </a:r>
            <a:endParaRPr lang="nl-NL" sz="3200" b="1" dirty="0">
              <a:solidFill>
                <a:srgbClr val="000000"/>
              </a:solidFill>
              <a:latin typeface="Raleway" pitchFamily="2" charset="0"/>
            </a:endParaRPr>
          </a:p>
          <a:p>
            <a:pPr algn="ctr"/>
            <a:endParaRPr lang="en-US" sz="2000" b="1" dirty="0">
              <a:solidFill>
                <a:srgbClr val="000000"/>
              </a:solidFill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939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1538F-B548-4215-C412-97E5F56C5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fgeronde rechthoek 1">
            <a:extLst>
              <a:ext uri="{FF2B5EF4-FFF2-40B4-BE49-F238E27FC236}">
                <a16:creationId xmlns:a16="http://schemas.microsoft.com/office/drawing/2014/main" id="{2476D9F2-C928-6680-2B93-21477D6BCE8B}"/>
              </a:ext>
            </a:extLst>
          </p:cNvPr>
          <p:cNvSpPr/>
          <p:nvPr/>
        </p:nvSpPr>
        <p:spPr>
          <a:xfrm>
            <a:off x="1413710" y="2905630"/>
            <a:ext cx="5099900" cy="1248050"/>
          </a:xfrm>
          <a:prstGeom prst="roundRect">
            <a:avLst>
              <a:gd name="adj" fmla="val 8875"/>
            </a:avLst>
          </a:prstGeom>
          <a:solidFill>
            <a:srgbClr val="FEF2C6">
              <a:alpha val="3098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b="1" dirty="0">
              <a:solidFill>
                <a:srgbClr val="000000"/>
              </a:solidFill>
              <a:latin typeface="Raleway" pitchFamily="2" charset="0"/>
            </a:endParaRP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Raleway" pitchFamily="2" charset="0"/>
              </a:rPr>
              <a:t>Legal</a:t>
            </a:r>
          </a:p>
          <a:p>
            <a:pPr algn="ctr"/>
            <a:endParaRPr lang="nl-NL" sz="3200" b="1" dirty="0">
              <a:latin typeface="Raleway" pitchFamily="2" charset="0"/>
            </a:endParaRPr>
          </a:p>
        </p:txBody>
      </p:sp>
      <p:sp>
        <p:nvSpPr>
          <p:cNvPr id="13" name="Afgeronde rechthoek 1">
            <a:extLst>
              <a:ext uri="{FF2B5EF4-FFF2-40B4-BE49-F238E27FC236}">
                <a16:creationId xmlns:a16="http://schemas.microsoft.com/office/drawing/2014/main" id="{B973845D-291D-775B-2FB5-6E1833C881EE}"/>
              </a:ext>
            </a:extLst>
          </p:cNvPr>
          <p:cNvSpPr/>
          <p:nvPr/>
        </p:nvSpPr>
        <p:spPr>
          <a:xfrm>
            <a:off x="5535798" y="3611458"/>
            <a:ext cx="3590155" cy="2013308"/>
          </a:xfrm>
          <a:prstGeom prst="roundRect">
            <a:avLst>
              <a:gd name="adj" fmla="val 8678"/>
            </a:avLst>
          </a:prstGeom>
          <a:solidFill>
            <a:srgbClr val="FEF2C6">
              <a:alpha val="3098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b="1" dirty="0">
              <a:solidFill>
                <a:srgbClr val="000000"/>
              </a:solidFill>
              <a:latin typeface="Raleway" pitchFamily="2" charset="0"/>
            </a:endParaRPr>
          </a:p>
          <a:p>
            <a:pPr algn="ctr"/>
            <a:r>
              <a:rPr lang="nb-NO" sz="2000" b="1" dirty="0">
                <a:solidFill>
                  <a:srgbClr val="000000"/>
                </a:solidFill>
                <a:latin typeface="Raleway" pitchFamily="2" charset="0"/>
              </a:rPr>
              <a:t>AI</a:t>
            </a:r>
            <a:endParaRPr lang="nl-NL" sz="3200" b="1" dirty="0">
              <a:solidFill>
                <a:srgbClr val="000000"/>
              </a:solidFill>
              <a:latin typeface="Raleway" pitchFamily="2" charset="0"/>
            </a:endParaRPr>
          </a:p>
          <a:p>
            <a:pPr algn="ctr"/>
            <a:endParaRPr lang="en-US" sz="2000" b="1" dirty="0">
              <a:solidFill>
                <a:srgbClr val="000000"/>
              </a:solidFill>
              <a:latin typeface="Raleway" pitchFamily="2" charset="0"/>
            </a:endParaRPr>
          </a:p>
        </p:txBody>
      </p:sp>
      <p:sp>
        <p:nvSpPr>
          <p:cNvPr id="2" name="Tekstvak 5">
            <a:extLst>
              <a:ext uri="{FF2B5EF4-FFF2-40B4-BE49-F238E27FC236}">
                <a16:creationId xmlns:a16="http://schemas.microsoft.com/office/drawing/2014/main" id="{1B9DB092-4BDF-92ED-7844-80E3E84A672B}"/>
              </a:ext>
            </a:extLst>
          </p:cNvPr>
          <p:cNvSpPr txBox="1"/>
          <p:nvPr/>
        </p:nvSpPr>
        <p:spPr>
          <a:xfrm>
            <a:off x="378299" y="394144"/>
            <a:ext cx="497604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l-NL" sz="2400" b="1" dirty="0">
                <a:latin typeface="Raleway" pitchFamily="2" charset="0"/>
                <a:cs typeface="Helvetica"/>
              </a:rPr>
              <a:t>The </a:t>
            </a:r>
            <a:r>
              <a:rPr lang="nl-NL" sz="2400" b="1" dirty="0" err="1">
                <a:latin typeface="Raleway" pitchFamily="2" charset="0"/>
                <a:cs typeface="Helvetica"/>
              </a:rPr>
              <a:t>Result</a:t>
            </a:r>
            <a:r>
              <a:rPr lang="nl-NL" sz="2400" b="1" dirty="0">
                <a:latin typeface="Raleway" pitchFamily="2" charset="0"/>
                <a:cs typeface="Helvetica"/>
              </a:rPr>
              <a:t> – </a:t>
            </a:r>
            <a:r>
              <a:rPr lang="nl-NL" sz="2400" b="1" dirty="0" err="1">
                <a:latin typeface="Raleway" pitchFamily="2" charset="0"/>
                <a:cs typeface="Helvetica"/>
              </a:rPr>
              <a:t>some</a:t>
            </a:r>
            <a:r>
              <a:rPr lang="nl-NL" sz="2400" b="1" dirty="0">
                <a:latin typeface="Raleway" pitchFamily="2" charset="0"/>
                <a:cs typeface="Helvetica"/>
              </a:rPr>
              <a:t> </a:t>
            </a:r>
            <a:r>
              <a:rPr lang="nl-NL" sz="2400" b="1" dirty="0" err="1">
                <a:latin typeface="Raleway" pitchFamily="2" charset="0"/>
                <a:cs typeface="Helvetica"/>
              </a:rPr>
              <a:t>expectations</a:t>
            </a:r>
            <a:r>
              <a:rPr lang="nl-NL" sz="2400" b="1" dirty="0">
                <a:latin typeface="Raleway" pitchFamily="2" charset="0"/>
                <a:cs typeface="Helvetica"/>
              </a:rPr>
              <a:t> </a:t>
            </a:r>
            <a:endParaRPr lang="nb-NO" sz="2400" dirty="0">
              <a:latin typeface="Raleway" pitchFamily="2" charset="0"/>
            </a:endParaRPr>
          </a:p>
        </p:txBody>
      </p:sp>
      <p:sp>
        <p:nvSpPr>
          <p:cNvPr id="3" name="Afgeronde rechthoek 1">
            <a:extLst>
              <a:ext uri="{FF2B5EF4-FFF2-40B4-BE49-F238E27FC236}">
                <a16:creationId xmlns:a16="http://schemas.microsoft.com/office/drawing/2014/main" id="{3DAFBD68-345B-AFB3-DC9E-EE42069D5C8C}"/>
              </a:ext>
            </a:extLst>
          </p:cNvPr>
          <p:cNvSpPr/>
          <p:nvPr/>
        </p:nvSpPr>
        <p:spPr>
          <a:xfrm>
            <a:off x="5535798" y="1528013"/>
            <a:ext cx="2356917" cy="2625667"/>
          </a:xfrm>
          <a:prstGeom prst="roundRect">
            <a:avLst>
              <a:gd name="adj" fmla="val 8875"/>
            </a:avLst>
          </a:prstGeom>
          <a:solidFill>
            <a:srgbClr val="FEF2C6">
              <a:alpha val="3098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b="1" dirty="0">
              <a:solidFill>
                <a:srgbClr val="000000"/>
              </a:solidFill>
              <a:latin typeface="Raleway" pitchFamily="2" charset="0"/>
            </a:endParaRPr>
          </a:p>
          <a:p>
            <a:pPr algn="ctr"/>
            <a:r>
              <a:rPr lang="nb-NO" sz="2000" b="1" dirty="0">
                <a:solidFill>
                  <a:srgbClr val="000000"/>
                </a:solidFill>
                <a:latin typeface="Raleway" pitchFamily="2" charset="0"/>
              </a:rPr>
              <a:t>Problem</a:t>
            </a:r>
          </a:p>
          <a:p>
            <a:pPr algn="ctr"/>
            <a:endParaRPr lang="nl-NL" sz="3200" b="1" dirty="0">
              <a:solidFill>
                <a:srgbClr val="000000"/>
              </a:solidFill>
              <a:latin typeface="Raleway" pitchFamily="2" charset="0"/>
            </a:endParaRPr>
          </a:p>
          <a:p>
            <a:pPr algn="ctr"/>
            <a:endParaRPr lang="en-US" sz="2000" b="1" dirty="0">
              <a:solidFill>
                <a:srgbClr val="000000"/>
              </a:solidFill>
              <a:latin typeface="Raleway" pitchFamily="2" charset="0"/>
            </a:endParaRPr>
          </a:p>
        </p:txBody>
      </p:sp>
      <p:sp>
        <p:nvSpPr>
          <p:cNvPr id="4" name="Stjerne: 5 tagger 3">
            <a:extLst>
              <a:ext uri="{FF2B5EF4-FFF2-40B4-BE49-F238E27FC236}">
                <a16:creationId xmlns:a16="http://schemas.microsoft.com/office/drawing/2014/main" id="{8079BB71-EA6E-AAB6-5FA8-56625015C3D1}"/>
              </a:ext>
            </a:extLst>
          </p:cNvPr>
          <p:cNvSpPr/>
          <p:nvPr/>
        </p:nvSpPr>
        <p:spPr>
          <a:xfrm>
            <a:off x="5008095" y="2866411"/>
            <a:ext cx="2067524" cy="1866340"/>
          </a:xfrm>
          <a:prstGeom prst="star5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100" b="1" dirty="0">
                <a:latin typeface="Raleway" pitchFamily="2" charset="0"/>
              </a:rPr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50701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BC361-E43B-9257-44C0-4D604F8FB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fgeronde rechthoek 1">
            <a:extLst>
              <a:ext uri="{FF2B5EF4-FFF2-40B4-BE49-F238E27FC236}">
                <a16:creationId xmlns:a16="http://schemas.microsoft.com/office/drawing/2014/main" id="{FFCBE869-E6E3-D2DF-5588-E2332361DB0C}"/>
              </a:ext>
            </a:extLst>
          </p:cNvPr>
          <p:cNvSpPr/>
          <p:nvPr/>
        </p:nvSpPr>
        <p:spPr>
          <a:xfrm>
            <a:off x="1327966" y="2937323"/>
            <a:ext cx="3639676" cy="983353"/>
          </a:xfrm>
          <a:prstGeom prst="roundRect">
            <a:avLst>
              <a:gd name="adj" fmla="val 8875"/>
            </a:avLst>
          </a:prstGeom>
          <a:solidFill>
            <a:srgbClr val="FEF2C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400" b="1" dirty="0">
              <a:solidFill>
                <a:srgbClr val="000000"/>
              </a:solidFill>
              <a:latin typeface="Century Gothic"/>
            </a:endParaRPr>
          </a:p>
          <a:p>
            <a:pPr algn="ctr"/>
            <a:r>
              <a:rPr lang="en-US" sz="1400" b="1" dirty="0">
                <a:solidFill>
                  <a:srgbClr val="000000"/>
                </a:solidFill>
                <a:latin typeface="Century Gothic"/>
              </a:rPr>
              <a:t>Legal Process</a:t>
            </a:r>
          </a:p>
          <a:p>
            <a:pPr algn="ctr"/>
            <a:endParaRPr lang="nl-NL" sz="1400" b="1" dirty="0">
              <a:latin typeface="Raleway" pitchFamily="2" charset="77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F54444C-C555-9F1D-2B9B-B159510CBE5C}"/>
              </a:ext>
            </a:extLst>
          </p:cNvPr>
          <p:cNvSpPr txBox="1"/>
          <p:nvPr/>
        </p:nvSpPr>
        <p:spPr>
          <a:xfrm>
            <a:off x="4071993" y="89185"/>
            <a:ext cx="3384260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l-NL" sz="2400" b="1" dirty="0">
                <a:latin typeface="Raleway" pitchFamily="2" charset="0"/>
                <a:cs typeface="Helvetica"/>
              </a:rPr>
              <a:t>Criteria - deliverables</a:t>
            </a:r>
            <a:endParaRPr lang="nb-NO" sz="2400" dirty="0">
              <a:latin typeface="Raleway" pitchFamily="2" charset="0"/>
            </a:endParaRPr>
          </a:p>
        </p:txBody>
      </p:sp>
      <p:sp>
        <p:nvSpPr>
          <p:cNvPr id="11" name="Afgeronde rechthoek 1">
            <a:extLst>
              <a:ext uri="{FF2B5EF4-FFF2-40B4-BE49-F238E27FC236}">
                <a16:creationId xmlns:a16="http://schemas.microsoft.com/office/drawing/2014/main" id="{F87B4853-3290-70BD-E2C1-B59935A514D5}"/>
              </a:ext>
            </a:extLst>
          </p:cNvPr>
          <p:cNvSpPr/>
          <p:nvPr/>
        </p:nvSpPr>
        <p:spPr>
          <a:xfrm>
            <a:off x="1352149" y="1884076"/>
            <a:ext cx="3626069" cy="983353"/>
          </a:xfrm>
          <a:prstGeom prst="roundRect">
            <a:avLst>
              <a:gd name="adj" fmla="val 8875"/>
            </a:avLst>
          </a:prstGeom>
          <a:solidFill>
            <a:srgbClr val="FEF2C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400" b="1" dirty="0">
              <a:solidFill>
                <a:srgbClr val="000000"/>
              </a:solidFill>
              <a:latin typeface="Century Gothic"/>
            </a:endParaRPr>
          </a:p>
          <a:p>
            <a:pPr algn="ctr"/>
            <a:r>
              <a:rPr lang="en-US" sz="1400" b="1" dirty="0">
                <a:solidFill>
                  <a:srgbClr val="000000"/>
                </a:solidFill>
                <a:latin typeface="Century Gothic"/>
              </a:rPr>
              <a:t>Tech </a:t>
            </a:r>
            <a:r>
              <a:rPr lang="en-US" sz="1400" b="1" dirty="0" err="1">
                <a:solidFill>
                  <a:srgbClr val="000000"/>
                </a:solidFill>
                <a:latin typeface="Century Gothic"/>
              </a:rPr>
              <a:t>Utilisation</a:t>
            </a:r>
            <a:endParaRPr lang="nl-NL" sz="1400" b="1" dirty="0">
              <a:solidFill>
                <a:srgbClr val="000000"/>
              </a:solidFill>
              <a:latin typeface="Raleway" pitchFamily="2" charset="77"/>
            </a:endParaRPr>
          </a:p>
          <a:p>
            <a:pPr algn="ctr"/>
            <a:endParaRPr lang="en-US" sz="1400" b="1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" name="Afgeronde rechthoek 1">
            <a:extLst>
              <a:ext uri="{FF2B5EF4-FFF2-40B4-BE49-F238E27FC236}">
                <a16:creationId xmlns:a16="http://schemas.microsoft.com/office/drawing/2014/main" id="{6A7F92C2-069B-2295-A5C7-B90477DEA07A}"/>
              </a:ext>
            </a:extLst>
          </p:cNvPr>
          <p:cNvSpPr/>
          <p:nvPr/>
        </p:nvSpPr>
        <p:spPr>
          <a:xfrm>
            <a:off x="1355222" y="825691"/>
            <a:ext cx="3626069" cy="983353"/>
          </a:xfrm>
          <a:prstGeom prst="roundRect">
            <a:avLst>
              <a:gd name="adj" fmla="val 8875"/>
            </a:avLst>
          </a:prstGeom>
          <a:solidFill>
            <a:srgbClr val="FEF2C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400" b="1" dirty="0">
              <a:solidFill>
                <a:srgbClr val="000000"/>
              </a:solidFill>
              <a:latin typeface="Century Gothic"/>
            </a:endParaRPr>
          </a:p>
          <a:p>
            <a:pPr algn="ctr"/>
            <a:r>
              <a:rPr lang="en-US" sz="1400" b="1" dirty="0">
                <a:solidFill>
                  <a:srgbClr val="000000"/>
                </a:solidFill>
                <a:latin typeface="Century Gothic"/>
              </a:rPr>
              <a:t>Work Methodology</a:t>
            </a:r>
          </a:p>
          <a:p>
            <a:pPr algn="ctr"/>
            <a:endParaRPr lang="en-US" sz="1400" b="1" dirty="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25" name="Grafikk 24" descr="Lyspære og tannhjul med heldekkende fyll">
            <a:extLst>
              <a:ext uri="{FF2B5EF4-FFF2-40B4-BE49-F238E27FC236}">
                <a16:creationId xmlns:a16="http://schemas.microsoft.com/office/drawing/2014/main" id="{48EDFFC6-CFC7-F8C9-CEB5-1894EC545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2300" y="3076932"/>
            <a:ext cx="567334" cy="567334"/>
          </a:xfrm>
          <a:prstGeom prst="rect">
            <a:avLst/>
          </a:prstGeom>
        </p:spPr>
      </p:pic>
      <p:pic>
        <p:nvPicPr>
          <p:cNvPr id="27" name="Grafikk 26" descr="Strategiplan med heldekkende fyll">
            <a:extLst>
              <a:ext uri="{FF2B5EF4-FFF2-40B4-BE49-F238E27FC236}">
                <a16:creationId xmlns:a16="http://schemas.microsoft.com/office/drawing/2014/main" id="{2FFBDB88-A5FD-4E04-03E7-5005EDBE7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3392" y="984113"/>
            <a:ext cx="629591" cy="630412"/>
          </a:xfrm>
          <a:prstGeom prst="rect">
            <a:avLst/>
          </a:prstGeom>
        </p:spPr>
      </p:pic>
      <p:sp>
        <p:nvSpPr>
          <p:cNvPr id="4" name="Afgeronde rechthoek 1">
            <a:extLst>
              <a:ext uri="{FF2B5EF4-FFF2-40B4-BE49-F238E27FC236}">
                <a16:creationId xmlns:a16="http://schemas.microsoft.com/office/drawing/2014/main" id="{828547E3-2420-AB4D-1C29-32F8E9F5DD44}"/>
              </a:ext>
            </a:extLst>
          </p:cNvPr>
          <p:cNvSpPr/>
          <p:nvPr/>
        </p:nvSpPr>
        <p:spPr>
          <a:xfrm>
            <a:off x="1327966" y="3990683"/>
            <a:ext cx="3639676" cy="983353"/>
          </a:xfrm>
          <a:prstGeom prst="roundRect">
            <a:avLst>
              <a:gd name="adj" fmla="val 8875"/>
            </a:avLst>
          </a:prstGeom>
          <a:solidFill>
            <a:srgbClr val="FEF2C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400" b="1" dirty="0" err="1">
                <a:solidFill>
                  <a:srgbClr val="000000"/>
                </a:solidFill>
                <a:latin typeface="Raleway" pitchFamily="2" charset="77"/>
              </a:rPr>
              <a:t>Feasability</a:t>
            </a:r>
            <a:endParaRPr lang="en-US" sz="1400" b="1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" name="Afgeronde rechthoek 1">
            <a:extLst>
              <a:ext uri="{FF2B5EF4-FFF2-40B4-BE49-F238E27FC236}">
                <a16:creationId xmlns:a16="http://schemas.microsoft.com/office/drawing/2014/main" id="{7F2E7EF4-B5B2-A4A4-7441-BE5FC8E9CBF7}"/>
              </a:ext>
            </a:extLst>
          </p:cNvPr>
          <p:cNvSpPr/>
          <p:nvPr/>
        </p:nvSpPr>
        <p:spPr>
          <a:xfrm>
            <a:off x="1327966" y="5044043"/>
            <a:ext cx="3639676" cy="983353"/>
          </a:xfrm>
          <a:prstGeom prst="roundRect">
            <a:avLst>
              <a:gd name="adj" fmla="val 8875"/>
            </a:avLst>
          </a:prstGeom>
          <a:solidFill>
            <a:srgbClr val="FEF2C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entury Gothic"/>
              </a:rPr>
              <a:t>Value/societal benefit</a:t>
            </a:r>
          </a:p>
          <a:p>
            <a:pPr algn="ctr"/>
            <a:endParaRPr lang="en-US" sz="1400" b="1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" name="Afgeronde rechthoek 1">
            <a:extLst>
              <a:ext uri="{FF2B5EF4-FFF2-40B4-BE49-F238E27FC236}">
                <a16:creationId xmlns:a16="http://schemas.microsoft.com/office/drawing/2014/main" id="{2B6DC4AD-C689-82C2-44A7-E8C527C243F6}"/>
              </a:ext>
            </a:extLst>
          </p:cNvPr>
          <p:cNvSpPr/>
          <p:nvPr/>
        </p:nvSpPr>
        <p:spPr>
          <a:xfrm>
            <a:off x="5103728" y="825691"/>
            <a:ext cx="5772399" cy="983353"/>
          </a:xfrm>
          <a:prstGeom prst="roundRect">
            <a:avLst>
              <a:gd name="adj" fmla="val 8875"/>
            </a:avLst>
          </a:prstGeom>
          <a:solidFill>
            <a:srgbClr val="FEF2C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1400" dirty="0">
              <a:solidFill>
                <a:srgbClr val="000000"/>
              </a:solidFill>
              <a:latin typeface="Century Gothic"/>
            </a:endParaRPr>
          </a:p>
          <a:p>
            <a:endParaRPr lang="en-US" sz="1400" dirty="0">
              <a:solidFill>
                <a:srgbClr val="000000"/>
              </a:solidFill>
              <a:latin typeface="Century Gothic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Century Gothic"/>
              </a:rPr>
              <a:t>Explanation the shows how the team has worked to reach the result</a:t>
            </a:r>
          </a:p>
          <a:p>
            <a:pPr algn="ctr"/>
            <a:endParaRPr lang="en-US" sz="1200" dirty="0">
              <a:solidFill>
                <a:srgbClr val="000000"/>
              </a:solidFill>
              <a:latin typeface="Century Gothic"/>
            </a:endParaRPr>
          </a:p>
          <a:p>
            <a:pPr algn="ctr"/>
            <a:endParaRPr lang="nl-NL" dirty="0">
              <a:latin typeface="Raleway" pitchFamily="2" charset="77"/>
            </a:endParaRPr>
          </a:p>
        </p:txBody>
      </p:sp>
      <p:sp>
        <p:nvSpPr>
          <p:cNvPr id="44" name="Afgeronde rechthoek 1">
            <a:extLst>
              <a:ext uri="{FF2B5EF4-FFF2-40B4-BE49-F238E27FC236}">
                <a16:creationId xmlns:a16="http://schemas.microsoft.com/office/drawing/2014/main" id="{39304198-9CFB-AB84-9962-29A17F78234D}"/>
              </a:ext>
            </a:extLst>
          </p:cNvPr>
          <p:cNvSpPr/>
          <p:nvPr/>
        </p:nvSpPr>
        <p:spPr>
          <a:xfrm>
            <a:off x="5098100" y="1884075"/>
            <a:ext cx="5772399" cy="983353"/>
          </a:xfrm>
          <a:prstGeom prst="roundRect">
            <a:avLst>
              <a:gd name="adj" fmla="val 8875"/>
            </a:avLst>
          </a:prstGeom>
          <a:solidFill>
            <a:srgbClr val="FEF2C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1400" dirty="0">
              <a:solidFill>
                <a:srgbClr val="000000"/>
              </a:solidFill>
              <a:latin typeface="Century Gothic"/>
            </a:endParaRPr>
          </a:p>
          <a:p>
            <a:endParaRPr lang="en-US" sz="1400" dirty="0">
              <a:solidFill>
                <a:srgbClr val="000000"/>
              </a:solidFill>
              <a:latin typeface="Century Gothic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Century Gothic"/>
              </a:rPr>
              <a:t>Explanation how the technology has been leveraged to reach result</a:t>
            </a:r>
          </a:p>
          <a:p>
            <a:pPr algn="ctr"/>
            <a:endParaRPr lang="en-US" sz="1200" dirty="0">
              <a:solidFill>
                <a:srgbClr val="000000"/>
              </a:solidFill>
              <a:latin typeface="Century Gothic"/>
            </a:endParaRPr>
          </a:p>
          <a:p>
            <a:pPr algn="ctr"/>
            <a:endParaRPr lang="nl-NL" dirty="0">
              <a:latin typeface="Raleway" pitchFamily="2" charset="77"/>
            </a:endParaRPr>
          </a:p>
        </p:txBody>
      </p:sp>
      <p:sp>
        <p:nvSpPr>
          <p:cNvPr id="45" name="Afgeronde rechthoek 1">
            <a:extLst>
              <a:ext uri="{FF2B5EF4-FFF2-40B4-BE49-F238E27FC236}">
                <a16:creationId xmlns:a16="http://schemas.microsoft.com/office/drawing/2014/main" id="{766CFB86-9A6B-3CF8-4064-8F21B5002B37}"/>
              </a:ext>
            </a:extLst>
          </p:cNvPr>
          <p:cNvSpPr/>
          <p:nvPr/>
        </p:nvSpPr>
        <p:spPr>
          <a:xfrm>
            <a:off x="5091635" y="2937323"/>
            <a:ext cx="5772399" cy="983353"/>
          </a:xfrm>
          <a:prstGeom prst="roundRect">
            <a:avLst>
              <a:gd name="adj" fmla="val 8875"/>
            </a:avLst>
          </a:prstGeom>
          <a:solidFill>
            <a:srgbClr val="FEF2C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1400" dirty="0">
              <a:solidFill>
                <a:srgbClr val="000000"/>
              </a:solidFill>
              <a:latin typeface="Century Gothic"/>
            </a:endParaRPr>
          </a:p>
          <a:p>
            <a:endParaRPr lang="en-US" sz="1400" dirty="0">
              <a:solidFill>
                <a:srgbClr val="000000"/>
              </a:solidFill>
              <a:latin typeface="Century Gothic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Century Gothic"/>
              </a:rPr>
              <a:t>Explanation how legal or other methodology used to reach the result</a:t>
            </a:r>
          </a:p>
          <a:p>
            <a:pPr algn="ctr"/>
            <a:endParaRPr lang="en-US" sz="1200" dirty="0">
              <a:solidFill>
                <a:srgbClr val="000000"/>
              </a:solidFill>
              <a:latin typeface="Century Gothic"/>
            </a:endParaRPr>
          </a:p>
          <a:p>
            <a:pPr algn="ctr"/>
            <a:endParaRPr lang="nl-NL" dirty="0">
              <a:latin typeface="Raleway" pitchFamily="2" charset="77"/>
            </a:endParaRPr>
          </a:p>
        </p:txBody>
      </p:sp>
      <p:sp>
        <p:nvSpPr>
          <p:cNvPr id="46" name="Afgeronde rechthoek 1">
            <a:extLst>
              <a:ext uri="{FF2B5EF4-FFF2-40B4-BE49-F238E27FC236}">
                <a16:creationId xmlns:a16="http://schemas.microsoft.com/office/drawing/2014/main" id="{8B94E35E-040B-DDD2-3F03-51E2DB6FCF7C}"/>
              </a:ext>
            </a:extLst>
          </p:cNvPr>
          <p:cNvSpPr/>
          <p:nvPr/>
        </p:nvSpPr>
        <p:spPr>
          <a:xfrm>
            <a:off x="5091634" y="3990571"/>
            <a:ext cx="5772399" cy="983353"/>
          </a:xfrm>
          <a:prstGeom prst="roundRect">
            <a:avLst>
              <a:gd name="adj" fmla="val 8875"/>
            </a:avLst>
          </a:prstGeom>
          <a:solidFill>
            <a:srgbClr val="FEF2C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1400" dirty="0">
              <a:solidFill>
                <a:srgbClr val="000000"/>
              </a:solidFill>
              <a:latin typeface="Century Gothic"/>
            </a:endParaRPr>
          </a:p>
          <a:p>
            <a:endParaRPr lang="en-US" sz="1400" dirty="0">
              <a:solidFill>
                <a:srgbClr val="000000"/>
              </a:solidFill>
              <a:latin typeface="Century Gothic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Century Gothic"/>
              </a:rPr>
              <a:t>Explanation of possible thresholds and how to overcome them to reach the result</a:t>
            </a:r>
          </a:p>
          <a:p>
            <a:pPr algn="ctr"/>
            <a:endParaRPr lang="en-US" sz="1200" dirty="0">
              <a:solidFill>
                <a:srgbClr val="000000"/>
              </a:solidFill>
              <a:latin typeface="Century Gothic"/>
            </a:endParaRPr>
          </a:p>
          <a:p>
            <a:pPr algn="ctr"/>
            <a:endParaRPr lang="nl-NL" dirty="0">
              <a:latin typeface="Raleway" pitchFamily="2" charset="77"/>
            </a:endParaRPr>
          </a:p>
        </p:txBody>
      </p:sp>
      <p:sp>
        <p:nvSpPr>
          <p:cNvPr id="47" name="Afgeronde rechthoek 1">
            <a:extLst>
              <a:ext uri="{FF2B5EF4-FFF2-40B4-BE49-F238E27FC236}">
                <a16:creationId xmlns:a16="http://schemas.microsoft.com/office/drawing/2014/main" id="{2DEFE108-DA9F-D417-9736-F0B9C969FABF}"/>
              </a:ext>
            </a:extLst>
          </p:cNvPr>
          <p:cNvSpPr/>
          <p:nvPr/>
        </p:nvSpPr>
        <p:spPr>
          <a:xfrm>
            <a:off x="5091634" y="5044043"/>
            <a:ext cx="5772399" cy="983353"/>
          </a:xfrm>
          <a:prstGeom prst="roundRect">
            <a:avLst>
              <a:gd name="adj" fmla="val 8875"/>
            </a:avLst>
          </a:prstGeom>
          <a:solidFill>
            <a:srgbClr val="FEF2C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1400" dirty="0">
              <a:solidFill>
                <a:srgbClr val="000000"/>
              </a:solidFill>
              <a:latin typeface="Century Gothic"/>
            </a:endParaRPr>
          </a:p>
          <a:p>
            <a:endParaRPr lang="en-US" sz="1400" dirty="0">
              <a:solidFill>
                <a:srgbClr val="000000"/>
              </a:solidFill>
              <a:latin typeface="Century Gothic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Century Gothic"/>
              </a:rPr>
              <a:t>Explanation of the value created and how it will benefit greater good</a:t>
            </a:r>
          </a:p>
          <a:p>
            <a:pPr algn="ctr"/>
            <a:endParaRPr lang="en-US" sz="1200" dirty="0">
              <a:solidFill>
                <a:srgbClr val="000000"/>
              </a:solidFill>
              <a:latin typeface="Century Gothic"/>
            </a:endParaRPr>
          </a:p>
          <a:p>
            <a:pPr algn="ctr"/>
            <a:endParaRPr lang="nl-NL" dirty="0">
              <a:latin typeface="Raleway" pitchFamily="2" charset="77"/>
            </a:endParaRPr>
          </a:p>
        </p:txBody>
      </p:sp>
      <p:pic>
        <p:nvPicPr>
          <p:cNvPr id="49" name="Grafikk 48" descr="Terning kontur">
            <a:extLst>
              <a:ext uri="{FF2B5EF4-FFF2-40B4-BE49-F238E27FC236}">
                <a16:creationId xmlns:a16="http://schemas.microsoft.com/office/drawing/2014/main" id="{77675EFD-DE80-6010-6C0F-0ED387EC2D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33532" y="4148121"/>
            <a:ext cx="624548" cy="624548"/>
          </a:xfrm>
          <a:prstGeom prst="rect">
            <a:avLst/>
          </a:prstGeom>
        </p:spPr>
      </p:pic>
      <p:pic>
        <p:nvPicPr>
          <p:cNvPr id="51" name="Grafikk 50" descr="Diamant med heldekkende fyll">
            <a:extLst>
              <a:ext uri="{FF2B5EF4-FFF2-40B4-BE49-F238E27FC236}">
                <a16:creationId xmlns:a16="http://schemas.microsoft.com/office/drawing/2014/main" id="{C02AC8A9-5125-C6E7-10FF-B6125D0864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1845" y="5211341"/>
            <a:ext cx="567771" cy="567771"/>
          </a:xfrm>
          <a:prstGeom prst="rect">
            <a:avLst/>
          </a:prstGeom>
        </p:spPr>
      </p:pic>
      <p:pic>
        <p:nvPicPr>
          <p:cNvPr id="53" name="Grafikk 52" descr="Binær med heldekkende fyll">
            <a:extLst>
              <a:ext uri="{FF2B5EF4-FFF2-40B4-BE49-F238E27FC236}">
                <a16:creationId xmlns:a16="http://schemas.microsoft.com/office/drawing/2014/main" id="{8E759E19-F552-97F7-1DBE-FD9BCC8D49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17889" y="2123689"/>
            <a:ext cx="516155" cy="51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56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DDA34-8ADC-705C-B992-1BE658BA3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6F536616-2138-CBB4-72FC-45CE3098B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421" y="480374"/>
            <a:ext cx="9681707" cy="5343800"/>
          </a:xfrm>
          <a:prstGeom prst="roundRect">
            <a:avLst>
              <a:gd name="adj" fmla="val 1920"/>
            </a:avLst>
          </a:prstGeom>
        </p:spPr>
      </p:pic>
    </p:spTree>
    <p:extLst>
      <p:ext uri="{BB962C8B-B14F-4D97-AF65-F5344CB8AC3E}">
        <p14:creationId xmlns:p14="http://schemas.microsoft.com/office/powerpoint/2010/main" val="2803472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45AE8058-B498-3535-1448-844BC39BC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DB77EA2D-9B3A-3D7C-13C8-3995A4254B0E}"/>
              </a:ext>
            </a:extLst>
          </p:cNvPr>
          <p:cNvSpPr/>
          <p:nvPr/>
        </p:nvSpPr>
        <p:spPr>
          <a:xfrm>
            <a:off x="894883" y="1489272"/>
            <a:ext cx="9729576" cy="4642568"/>
          </a:xfrm>
          <a:prstGeom prst="roundRect">
            <a:avLst>
              <a:gd name="adj" fmla="val 57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8998" fontAlgn="base">
              <a:buClr>
                <a:schemeClr val="tx1">
                  <a:lumMod val="85000"/>
                  <a:lumOff val="15000"/>
                </a:schemeClr>
              </a:buClr>
            </a:pPr>
            <a:endParaRPr lang="en-US" sz="1600" i="1" dirty="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</a:endParaRPr>
          </a:p>
        </p:txBody>
      </p:sp>
      <p:sp>
        <p:nvSpPr>
          <p:cNvPr id="6" name="Google Shape;57;p13">
            <a:extLst>
              <a:ext uri="{FF2B5EF4-FFF2-40B4-BE49-F238E27FC236}">
                <a16:creationId xmlns:a16="http://schemas.microsoft.com/office/drawing/2014/main" id="{E4335E27-040C-1FB3-9695-DAD5917B309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5600" y="207037"/>
            <a:ext cx="11360800" cy="83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SzPts val="990"/>
            </a:pPr>
            <a:r>
              <a:rPr lang="en" sz="3733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Methodology</a:t>
            </a:r>
            <a:endParaRPr sz="3733" i="1" dirty="0">
              <a:solidFill>
                <a:schemeClr val="tx1">
                  <a:lumMod val="85000"/>
                  <a:lumOff val="1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EF7E476-5B15-B444-AF7F-A256E8743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531" y="1310778"/>
            <a:ext cx="5010937" cy="4999556"/>
          </a:xfrm>
          <a:prstGeom prst="roundRect">
            <a:avLst>
              <a:gd name="adj" fmla="val 5775"/>
            </a:avLst>
          </a:prstGeom>
        </p:spPr>
      </p:pic>
      <p:sp>
        <p:nvSpPr>
          <p:cNvPr id="7" name="Pil: høyre 6">
            <a:extLst>
              <a:ext uri="{FF2B5EF4-FFF2-40B4-BE49-F238E27FC236}">
                <a16:creationId xmlns:a16="http://schemas.microsoft.com/office/drawing/2014/main" id="{795FD164-0242-DAAC-8371-B12A952E3710}"/>
              </a:ext>
            </a:extLst>
          </p:cNvPr>
          <p:cNvSpPr/>
          <p:nvPr/>
        </p:nvSpPr>
        <p:spPr>
          <a:xfrm rot="210455">
            <a:off x="3033907" y="1540041"/>
            <a:ext cx="2540045" cy="52412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latin typeface="Raleway" pitchFamily="2" charset="0"/>
              </a:rPr>
              <a:t>Problem</a:t>
            </a:r>
            <a:r>
              <a:rPr lang="nb-NO" sz="1600" dirty="0">
                <a:latin typeface="Raleway" pitchFamily="2" charset="0"/>
              </a:rPr>
              <a:t> Space</a:t>
            </a:r>
          </a:p>
        </p:txBody>
      </p:sp>
      <p:sp>
        <p:nvSpPr>
          <p:cNvPr id="10" name="Pil: venstre 9">
            <a:extLst>
              <a:ext uri="{FF2B5EF4-FFF2-40B4-BE49-F238E27FC236}">
                <a16:creationId xmlns:a16="http://schemas.microsoft.com/office/drawing/2014/main" id="{00190A33-C14F-E0E1-EC7F-E3DB590BD410}"/>
              </a:ext>
            </a:extLst>
          </p:cNvPr>
          <p:cNvSpPr/>
          <p:nvPr/>
        </p:nvSpPr>
        <p:spPr>
          <a:xfrm rot="283277">
            <a:off x="8081879" y="4073601"/>
            <a:ext cx="2304047" cy="549649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latin typeface="Raleway" pitchFamily="2" charset="0"/>
              </a:rPr>
              <a:t>Solution Space</a:t>
            </a:r>
          </a:p>
        </p:txBody>
      </p:sp>
    </p:spTree>
    <p:extLst>
      <p:ext uri="{BB962C8B-B14F-4D97-AF65-F5344CB8AC3E}">
        <p14:creationId xmlns:p14="http://schemas.microsoft.com/office/powerpoint/2010/main" val="4131652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19933D32-18F0-D2AB-004E-143C63DE1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47E85090-BF96-8F10-9D86-B86FA9613C1C}"/>
              </a:ext>
            </a:extLst>
          </p:cNvPr>
          <p:cNvSpPr/>
          <p:nvPr/>
        </p:nvSpPr>
        <p:spPr>
          <a:xfrm>
            <a:off x="1207705" y="1399033"/>
            <a:ext cx="9729576" cy="4642568"/>
          </a:xfrm>
          <a:prstGeom prst="roundRect">
            <a:avLst>
              <a:gd name="adj" fmla="val 57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9988" indent="-380990" fontAlgn="base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Samson </a:t>
            </a: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Esayas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: </a:t>
            </a:r>
            <a:r>
              <a:rPr lang="en-US" sz="2000" b="0" i="1" dirty="0">
                <a:solidFill>
                  <a:srgbClr val="333333"/>
                </a:solidFill>
                <a:effectLst/>
                <a:latin typeface="Raleway" pitchFamily="2" charset="0"/>
              </a:rPr>
              <a:t>Associate Professor at BI Norwegian Business School and a Faculty Associate at Harvard University's Berkman Klein Center for Internet and Society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Raleway" pitchFamily="2" charset="0"/>
              </a:rPr>
              <a:t>. </a:t>
            </a:r>
            <a:endParaRPr lang="en-US" sz="2000" b="1" i="1" dirty="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</a:endParaRPr>
          </a:p>
          <a:p>
            <a:pPr marL="98998" fontAlgn="base">
              <a:buClr>
                <a:schemeClr val="tx1">
                  <a:lumMod val="85000"/>
                  <a:lumOff val="15000"/>
                </a:schemeClr>
              </a:buClr>
            </a:pPr>
            <a:endParaRPr lang="en-US" sz="2800" b="1" i="1" dirty="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</a:endParaRPr>
          </a:p>
          <a:p>
            <a:pPr marL="479988" indent="-380990" fontAlgn="base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Silvija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 Seres: 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Experienced board member and chairman, with digital transformation and AI as deep expertise</a:t>
            </a:r>
          </a:p>
          <a:p>
            <a:pPr marL="98998" fontAlgn="base">
              <a:buClr>
                <a:schemeClr val="tx1">
                  <a:lumMod val="85000"/>
                  <a:lumOff val="15000"/>
                </a:schemeClr>
              </a:buClr>
            </a:pPr>
            <a:endParaRPr lang="en-US" sz="2800" b="1" i="1" dirty="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</a:endParaRPr>
          </a:p>
          <a:p>
            <a:pPr marL="479988" indent="-380990" fontAlgn="base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Peter Lenda: 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Tech lawyer and partner –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Advokatfirmaet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 Grette</a:t>
            </a:r>
            <a:endParaRPr lang="en-US" sz="2400" i="1" dirty="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</a:endParaRPr>
          </a:p>
          <a:p>
            <a:pPr marL="98998" fontAlgn="base">
              <a:buClr>
                <a:schemeClr val="tx1">
                  <a:lumMod val="85000"/>
                  <a:lumOff val="15000"/>
                </a:schemeClr>
              </a:buClr>
            </a:pPr>
            <a:endParaRPr lang="en-US" sz="2800" b="1" i="1" dirty="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</a:endParaRPr>
          </a:p>
          <a:p>
            <a:pPr marL="479988" indent="-380990" fontAlgn="base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Vjosa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Maxhuni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: 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Commercial Litigation Law Clerk – Oslo District Court</a:t>
            </a:r>
            <a:endParaRPr lang="en-US" sz="2800" i="1" dirty="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</a:endParaRPr>
          </a:p>
        </p:txBody>
      </p:sp>
      <p:sp>
        <p:nvSpPr>
          <p:cNvPr id="6" name="Google Shape;57;p13">
            <a:extLst>
              <a:ext uri="{FF2B5EF4-FFF2-40B4-BE49-F238E27FC236}">
                <a16:creationId xmlns:a16="http://schemas.microsoft.com/office/drawing/2014/main" id="{AEA7C429-5938-D33C-6281-E8BFB933F61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99388" y="611860"/>
            <a:ext cx="11360800" cy="83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SzPts val="990"/>
            </a:pPr>
            <a:r>
              <a:rPr lang="en" sz="3733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Meet the Judges</a:t>
            </a:r>
            <a:endParaRPr sz="3733" i="1" dirty="0">
              <a:solidFill>
                <a:schemeClr val="tx1">
                  <a:lumMod val="85000"/>
                  <a:lumOff val="1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Afgeronde rechthoek 3">
            <a:extLst>
              <a:ext uri="{FF2B5EF4-FFF2-40B4-BE49-F238E27FC236}">
                <a16:creationId xmlns:a16="http://schemas.microsoft.com/office/drawing/2014/main" id="{B2CA210B-E8F1-1692-A505-4EC171F06567}"/>
              </a:ext>
            </a:extLst>
          </p:cNvPr>
          <p:cNvSpPr/>
          <p:nvPr/>
        </p:nvSpPr>
        <p:spPr>
          <a:xfrm>
            <a:off x="1143001" y="1445860"/>
            <a:ext cx="9729577" cy="4545864"/>
          </a:xfrm>
          <a:prstGeom prst="roundRect">
            <a:avLst>
              <a:gd name="adj" fmla="val 1706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342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F62D6CA7-3CD2-A991-C473-CEB982041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726F27B5-E187-0279-D50C-F13E969B215F}"/>
              </a:ext>
            </a:extLst>
          </p:cNvPr>
          <p:cNvSpPr/>
          <p:nvPr/>
        </p:nvSpPr>
        <p:spPr>
          <a:xfrm>
            <a:off x="2042056" y="1687793"/>
            <a:ext cx="2816859" cy="4642568"/>
          </a:xfrm>
          <a:prstGeom prst="roundRect">
            <a:avLst>
              <a:gd name="adj" fmla="val 57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9988" indent="-380990" fontAlgn="base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Emil</a:t>
            </a:r>
          </a:p>
          <a:p>
            <a:pPr marL="479988" indent="-380990" fontAlgn="base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Dan</a:t>
            </a:r>
          </a:p>
          <a:p>
            <a:pPr marL="479988" indent="-380990" fontAlgn="base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K-M</a:t>
            </a:r>
          </a:p>
          <a:p>
            <a:pPr marL="479988" indent="-380990" fontAlgn="base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Chanè</a:t>
            </a:r>
            <a:endParaRPr lang="en-US" sz="2800" b="1" i="1" dirty="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</a:endParaRPr>
          </a:p>
        </p:txBody>
      </p:sp>
      <p:sp>
        <p:nvSpPr>
          <p:cNvPr id="6" name="Google Shape;57;p13">
            <a:extLst>
              <a:ext uri="{FF2B5EF4-FFF2-40B4-BE49-F238E27FC236}">
                <a16:creationId xmlns:a16="http://schemas.microsoft.com/office/drawing/2014/main" id="{2C1FD7CE-2468-0FD9-54D9-8E837C708DA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99388" y="611860"/>
            <a:ext cx="11360800" cy="83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SzPts val="990"/>
            </a:pPr>
            <a:r>
              <a:rPr lang="en" sz="3733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Meet the </a:t>
            </a:r>
            <a:r>
              <a:rPr lang="nb-NO" sz="3733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Mentors</a:t>
            </a:r>
            <a:endParaRPr sz="3733" i="1" dirty="0">
              <a:solidFill>
                <a:schemeClr val="tx1">
                  <a:lumMod val="85000"/>
                  <a:lumOff val="1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Afgeronde rechthoek 3">
            <a:extLst>
              <a:ext uri="{FF2B5EF4-FFF2-40B4-BE49-F238E27FC236}">
                <a16:creationId xmlns:a16="http://schemas.microsoft.com/office/drawing/2014/main" id="{EC88A98F-74FB-1269-5A84-7BC18A2336DB}"/>
              </a:ext>
            </a:extLst>
          </p:cNvPr>
          <p:cNvSpPr/>
          <p:nvPr/>
        </p:nvSpPr>
        <p:spPr>
          <a:xfrm>
            <a:off x="1133345" y="1775898"/>
            <a:ext cx="3880831" cy="4077466"/>
          </a:xfrm>
          <a:prstGeom prst="roundRect">
            <a:avLst>
              <a:gd name="adj" fmla="val 1706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5D67F88B-505B-8C62-6938-CF4F26ADA0E2}"/>
              </a:ext>
            </a:extLst>
          </p:cNvPr>
          <p:cNvSpPr/>
          <p:nvPr/>
        </p:nvSpPr>
        <p:spPr>
          <a:xfrm>
            <a:off x="6033073" y="1775898"/>
            <a:ext cx="4524638" cy="4077466"/>
          </a:xfrm>
          <a:prstGeom prst="roundRect">
            <a:avLst>
              <a:gd name="adj" fmla="val 1706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Bilde 6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10387021-AC4D-50FE-D1D9-CF5F8D0D70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369" y="2349402"/>
            <a:ext cx="1588065" cy="451494"/>
          </a:xfrm>
          <a:prstGeom prst="rect">
            <a:avLst/>
          </a:prstGeom>
        </p:spPr>
      </p:pic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0CC4C04B-8D0D-8F78-C6FB-BA29783B269C}"/>
              </a:ext>
            </a:extLst>
          </p:cNvPr>
          <p:cNvSpPr/>
          <p:nvPr/>
        </p:nvSpPr>
        <p:spPr>
          <a:xfrm>
            <a:off x="6193641" y="1558410"/>
            <a:ext cx="4599914" cy="4642568"/>
          </a:xfrm>
          <a:prstGeom prst="roundRect">
            <a:avLst>
              <a:gd name="adj" fmla="val 57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9988" indent="-380990" fontAlgn="base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PWC: </a:t>
            </a:r>
          </a:p>
          <a:p>
            <a:pPr marL="98998" fontAlgn="base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	Erik </a:t>
            </a: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Shikerin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 </a:t>
            </a:r>
          </a:p>
          <a:p>
            <a:pPr marL="98998" fontAlgn="base">
              <a:buClr>
                <a:schemeClr val="tx1">
                  <a:lumMod val="85000"/>
                  <a:lumOff val="15000"/>
                </a:schemeClr>
              </a:buClr>
            </a:pPr>
            <a:endParaRPr lang="en-US" sz="2800" b="1" i="1" dirty="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</a:endParaRPr>
          </a:p>
          <a:p>
            <a:pPr marL="479988" indent="-380990" fontAlgn="base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Lippestad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: </a:t>
            </a:r>
          </a:p>
          <a:p>
            <a:pPr marL="98998" fontAlgn="base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	Kanwal Suleman </a:t>
            </a:r>
          </a:p>
          <a:p>
            <a:pPr marL="479988" indent="-380990" fontAlgn="base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</a:pPr>
            <a:endParaRPr lang="en-US" sz="2800" b="1" i="1" dirty="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482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F32D0D4C-178B-0E1E-C343-7AAB54FB3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8EF92385-7D37-B7C6-E3BA-73D61B8F99A1}"/>
              </a:ext>
            </a:extLst>
          </p:cNvPr>
          <p:cNvSpPr/>
          <p:nvPr/>
        </p:nvSpPr>
        <p:spPr>
          <a:xfrm>
            <a:off x="894883" y="1489272"/>
            <a:ext cx="9729576" cy="4642568"/>
          </a:xfrm>
          <a:prstGeom prst="roundRect">
            <a:avLst>
              <a:gd name="adj" fmla="val 57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9988" indent="-380990" fontAlgn="base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Alexander </a:t>
            </a: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aleway" pitchFamily="2" charset="0"/>
              </a:rPr>
              <a:t>Irschenberger</a:t>
            </a:r>
            <a:endParaRPr lang="en-US" sz="2800" b="1" i="1" dirty="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</a:endParaRPr>
          </a:p>
        </p:txBody>
      </p:sp>
      <p:sp>
        <p:nvSpPr>
          <p:cNvPr id="6" name="Google Shape;57;p13">
            <a:extLst>
              <a:ext uri="{FF2B5EF4-FFF2-40B4-BE49-F238E27FC236}">
                <a16:creationId xmlns:a16="http://schemas.microsoft.com/office/drawing/2014/main" id="{10192499-7EC4-D3EF-7C8B-17F3734164C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99388" y="611860"/>
            <a:ext cx="11360800" cy="83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SzPts val="990"/>
            </a:pPr>
            <a:r>
              <a:rPr lang="en" sz="3733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Meet the Oracle </a:t>
            </a:r>
            <a:r>
              <a:rPr lang="nb-NO" sz="3733" i="1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in Copenhagen</a:t>
            </a:r>
            <a:endParaRPr sz="3733" i="1" dirty="0">
              <a:solidFill>
                <a:schemeClr val="tx1">
                  <a:lumMod val="85000"/>
                  <a:lumOff val="1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Afgeronde rechthoek 3">
            <a:extLst>
              <a:ext uri="{FF2B5EF4-FFF2-40B4-BE49-F238E27FC236}">
                <a16:creationId xmlns:a16="http://schemas.microsoft.com/office/drawing/2014/main" id="{CBE0FD53-48AB-243C-EDC9-7BB15A3F4A19}"/>
              </a:ext>
            </a:extLst>
          </p:cNvPr>
          <p:cNvSpPr/>
          <p:nvPr/>
        </p:nvSpPr>
        <p:spPr>
          <a:xfrm>
            <a:off x="637027" y="1489272"/>
            <a:ext cx="10485521" cy="4578527"/>
          </a:xfrm>
          <a:prstGeom prst="roundRect">
            <a:avLst>
              <a:gd name="adj" fmla="val 1706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40BD98C7-C9BB-1DF9-F36D-4898997ABCFB}"/>
              </a:ext>
            </a:extLst>
          </p:cNvPr>
          <p:cNvSpPr/>
          <p:nvPr/>
        </p:nvSpPr>
        <p:spPr>
          <a:xfrm>
            <a:off x="6280484" y="1517217"/>
            <a:ext cx="4548513" cy="4495970"/>
          </a:xfrm>
          <a:prstGeom prst="roundRect">
            <a:avLst>
              <a:gd name="adj" fmla="val 8906"/>
            </a:avLst>
          </a:prstGeom>
          <a:solidFill>
            <a:srgbClr val="DBCA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3" name="IMG_0622">
            <a:hlinkClick r:id="" action="ppaction://media"/>
            <a:extLst>
              <a:ext uri="{FF2B5EF4-FFF2-40B4-BE49-F238E27FC236}">
                <a16:creationId xmlns:a16="http://schemas.microsoft.com/office/drawing/2014/main" id="{84581BE8-34A5-58C4-6720-A8A9ED6935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1711" b="9320"/>
          <a:stretch/>
        </p:blipFill>
        <p:spPr>
          <a:xfrm>
            <a:off x="6906127" y="1573205"/>
            <a:ext cx="3489157" cy="4278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430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285CE81ABB494FA2694161BDF33272" ma:contentTypeVersion="8" ma:contentTypeDescription="Create a new document." ma:contentTypeScope="" ma:versionID="0e1016c30e995291f99b3b1214921b0b">
  <xsd:schema xmlns:xsd="http://www.w3.org/2001/XMLSchema" xmlns:xs="http://www.w3.org/2001/XMLSchema" xmlns:p="http://schemas.microsoft.com/office/2006/metadata/properties" xmlns:ns2="9389ee3a-b66d-435a-be44-d83766ad9264" targetNamespace="http://schemas.microsoft.com/office/2006/metadata/properties" ma:root="true" ma:fieldsID="f6d2f586c02e465c050ba863a133dfc1" ns2:_="">
    <xsd:import namespace="9389ee3a-b66d-435a-be44-d83766ad92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89ee3a-b66d-435a-be44-d83766ad92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0870D67-B44D-4552-8B61-37A948C4A3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239814-FE76-4992-BA27-C685884B6CFE}">
  <ds:schemaRefs>
    <ds:schemaRef ds:uri="9389ee3a-b66d-435a-be44-d83766ad926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206C6DD-0C26-401A-8295-1EF130165EE6}">
  <ds:schemaRefs>
    <ds:schemaRef ds:uri="9389ee3a-b66d-435a-be44-d83766ad926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276</Words>
  <Application>Microsoft Office PowerPoint</Application>
  <PresentationFormat>Widescreen</PresentationFormat>
  <Paragraphs>65</Paragraphs>
  <Slides>12</Slides>
  <Notes>7</Notes>
  <HiddenSlides>0</HiddenSlides>
  <MMClips>1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12</vt:i4>
      </vt:variant>
    </vt:vector>
  </HeadingPairs>
  <TitlesOfParts>
    <vt:vector size="20" baseType="lpstr">
      <vt:lpstr>Aptos</vt:lpstr>
      <vt:lpstr>Arial</vt:lpstr>
      <vt:lpstr>Century Gothic</vt:lpstr>
      <vt:lpstr>Courier New</vt:lpstr>
      <vt:lpstr>Raleway</vt:lpstr>
      <vt:lpstr>Wingdings</vt:lpstr>
      <vt:lpstr>office theme</vt:lpstr>
      <vt:lpstr>Simple Light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Methodology</vt:lpstr>
      <vt:lpstr>Meet the Judges</vt:lpstr>
      <vt:lpstr>Meet the Mentors</vt:lpstr>
      <vt:lpstr>Meet the Oracle in Copenhagen</vt:lpstr>
      <vt:lpstr>Book time with Alex – the Oracle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Knut-Magnar Aanestad</dc:creator>
  <cp:lastModifiedBy>Knut-Magnar Aanestad</cp:lastModifiedBy>
  <cp:revision>3</cp:revision>
  <dcterms:created xsi:type="dcterms:W3CDTF">2024-08-21T10:34:16Z</dcterms:created>
  <dcterms:modified xsi:type="dcterms:W3CDTF">2024-11-08T17:13:42Z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0x01010075285CE81ABB494FA2694161BDF33272</vt:lpwstr>
  </property>
</Properties>
</file>