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67" r:id="rId7"/>
    <p:sldId id="265" r:id="rId8"/>
    <p:sldId id="266" r:id="rId9"/>
    <p:sldId id="274" r:id="rId10"/>
    <p:sldId id="268" r:id="rId11"/>
    <p:sldId id="262" r:id="rId12"/>
    <p:sldId id="269" r:id="rId13"/>
    <p:sldId id="270" r:id="rId14"/>
    <p:sldId id="273" r:id="rId15"/>
    <p:sldId id="272" r:id="rId16"/>
    <p:sldId id="263" r:id="rId17"/>
  </p:sldIdLst>
  <p:sldSz cx="18288000" cy="10287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aret" pitchFamily="2" charset="77"/>
      <p:regular r:id="rId23"/>
    </p:embeddedFont>
    <p:embeddedFont>
      <p:font typeface="Hey Gotcha!" pitchFamily="2" charset="0"/>
      <p:regular r:id="rId24"/>
    </p:embeddedFont>
    <p:embeddedFont>
      <p:font typeface="Josefin Sans Bold" panose="020F0502020204030204" pitchFamily="34" charset="0"/>
      <p:regular r:id="rId25"/>
      <p:bold r:id="rId26"/>
      <p:italic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Wingdings 2" pitchFamily="2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hyperlink" Target="mailto:aburgess@faithwest.org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mailto:aburgess@faithwest.org" TargetMode="External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E56DD-C40B-48D9-BFAC-ED359BE519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94A51-4D28-49C4-B16A-088B39E33E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Secondary Chapel Band Contact David Adams </a:t>
          </a:r>
          <a:r>
            <a:rPr lang="en-US" sz="3600" dirty="0" err="1">
              <a:solidFill>
                <a:srgbClr val="0070C0"/>
              </a:solidFill>
            </a:rPr>
            <a:t>dadams@faithwest.org</a:t>
          </a:r>
          <a:endParaRPr lang="en-US" sz="3600" dirty="0">
            <a:solidFill>
              <a:srgbClr val="0070C0"/>
            </a:solidFill>
          </a:endParaRPr>
        </a:p>
      </dgm:t>
    </dgm:pt>
    <dgm:pt modelId="{51EB531C-4F24-4550-BA55-CF7DD1D667C7}" type="parTrans" cxnId="{357A4666-D1A6-42B9-8D02-3A5E27FAC368}">
      <dgm:prSet/>
      <dgm:spPr/>
      <dgm:t>
        <a:bodyPr/>
        <a:lstStyle/>
        <a:p>
          <a:endParaRPr lang="en-US"/>
        </a:p>
      </dgm:t>
    </dgm:pt>
    <dgm:pt modelId="{74D2D968-CBBF-4209-90EA-DBEB7EB0914B}" type="sibTrans" cxnId="{357A4666-D1A6-42B9-8D02-3A5E27FAC368}">
      <dgm:prSet/>
      <dgm:spPr/>
      <dgm:t>
        <a:bodyPr/>
        <a:lstStyle/>
        <a:p>
          <a:endParaRPr lang="en-US"/>
        </a:p>
      </dgm:t>
    </dgm:pt>
    <dgm:pt modelId="{38EA70B8-89D0-4BA7-8737-53FBBF7BBE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Elementary Eagle Praise Team Grades 3-5: contact Noelle Perry </a:t>
          </a:r>
          <a:r>
            <a:rPr lang="en-US" sz="3600" dirty="0" err="1">
              <a:solidFill>
                <a:srgbClr val="0070C0"/>
              </a:solidFill>
            </a:rPr>
            <a:t>nperry</a:t>
          </a:r>
          <a:r>
            <a:rPr lang="en-US" sz="3600" dirty="0" err="1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@faithwest.org</a:t>
          </a:r>
          <a:r>
            <a:rPr lang="en-US" sz="3600" dirty="0">
              <a:solidFill>
                <a:srgbClr val="0070C0"/>
              </a:solidFill>
            </a:rPr>
            <a:t> </a:t>
          </a:r>
        </a:p>
      </dgm:t>
    </dgm:pt>
    <dgm:pt modelId="{2F2BA074-2A43-4B7A-8EBF-E752338A8478}" type="parTrans" cxnId="{C46FF922-8AFD-484F-B03A-39BAF7916C1B}">
      <dgm:prSet/>
      <dgm:spPr/>
      <dgm:t>
        <a:bodyPr/>
        <a:lstStyle/>
        <a:p>
          <a:endParaRPr lang="en-US"/>
        </a:p>
      </dgm:t>
    </dgm:pt>
    <dgm:pt modelId="{26082E3C-EF4C-4196-90F4-CB0F412A35EE}" type="sibTrans" cxnId="{C46FF922-8AFD-484F-B03A-39BAF7916C1B}">
      <dgm:prSet/>
      <dgm:spPr/>
      <dgm:t>
        <a:bodyPr/>
        <a:lstStyle/>
        <a:p>
          <a:endParaRPr lang="en-US"/>
        </a:p>
      </dgm:t>
    </dgm:pt>
    <dgm:pt modelId="{B28E7F69-882C-4DE4-9FF4-51A05E92ABC1}" type="pres">
      <dgm:prSet presAssocID="{234E56DD-C40B-48D9-BFAC-ED359BE51959}" presName="root" presStyleCnt="0">
        <dgm:presLayoutVars>
          <dgm:dir/>
          <dgm:resizeHandles val="exact"/>
        </dgm:presLayoutVars>
      </dgm:prSet>
      <dgm:spPr/>
    </dgm:pt>
    <dgm:pt modelId="{4666C7C7-72E0-443E-81FE-E54C59496891}" type="pres">
      <dgm:prSet presAssocID="{5FF94A51-4D28-49C4-B16A-088B39E33E6F}" presName="compNode" presStyleCnt="0"/>
      <dgm:spPr/>
    </dgm:pt>
    <dgm:pt modelId="{F73D4120-4211-4092-AF82-369FA4B832AA}" type="pres">
      <dgm:prSet presAssocID="{5FF94A51-4D28-49C4-B16A-088B39E33E6F}" presName="bgRect" presStyleLbl="bgShp" presStyleIdx="0" presStyleCnt="2" custScaleY="138007" custLinFactNeighborX="-88" custLinFactNeighborY="13121"/>
      <dgm:spPr/>
    </dgm:pt>
    <dgm:pt modelId="{A034AD33-F159-43F2-9B06-EDD3D7E04012}" type="pres">
      <dgm:prSet presAssocID="{5FF94A51-4D28-49C4-B16A-088B39E33E6F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ADDA89DE-E636-44BC-B75F-9B825BE7658F}" type="pres">
      <dgm:prSet presAssocID="{5FF94A51-4D28-49C4-B16A-088B39E33E6F}" presName="spaceRect" presStyleCnt="0"/>
      <dgm:spPr/>
    </dgm:pt>
    <dgm:pt modelId="{6D3BFFB5-6F3A-4718-8B98-816A651CE511}" type="pres">
      <dgm:prSet presAssocID="{5FF94A51-4D28-49C4-B16A-088B39E33E6F}" presName="parTx" presStyleLbl="revTx" presStyleIdx="0" presStyleCnt="2">
        <dgm:presLayoutVars>
          <dgm:chMax val="0"/>
          <dgm:chPref val="0"/>
        </dgm:presLayoutVars>
      </dgm:prSet>
      <dgm:spPr/>
    </dgm:pt>
    <dgm:pt modelId="{D669FA5D-2D90-4F79-9716-8E10A050F1E8}" type="pres">
      <dgm:prSet presAssocID="{74D2D968-CBBF-4209-90EA-DBEB7EB0914B}" presName="sibTrans" presStyleCnt="0"/>
      <dgm:spPr/>
    </dgm:pt>
    <dgm:pt modelId="{4D46FADF-70F0-408A-8302-76219961B9D5}" type="pres">
      <dgm:prSet presAssocID="{38EA70B8-89D0-4BA7-8737-53FBBF7BBEC6}" presName="compNode" presStyleCnt="0"/>
      <dgm:spPr/>
    </dgm:pt>
    <dgm:pt modelId="{E18E8E59-2BC4-42FB-B841-2D7758A2E3D3}" type="pres">
      <dgm:prSet presAssocID="{38EA70B8-89D0-4BA7-8737-53FBBF7BBEC6}" presName="bgRect" presStyleLbl="bgShp" presStyleIdx="1" presStyleCnt="2" custScaleY="128173"/>
      <dgm:spPr/>
    </dgm:pt>
    <dgm:pt modelId="{FFFD2B37-2146-4C5A-9789-9778D24AA445}" type="pres">
      <dgm:prSet presAssocID="{38EA70B8-89D0-4BA7-8737-53FBBF7BBEC6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C45A871-B129-4279-968B-07D2593AE2F3}" type="pres">
      <dgm:prSet presAssocID="{38EA70B8-89D0-4BA7-8737-53FBBF7BBEC6}" presName="spaceRect" presStyleCnt="0"/>
      <dgm:spPr/>
    </dgm:pt>
    <dgm:pt modelId="{D5BBBF02-D4B9-49AC-82E4-B645CBAEEF11}" type="pres">
      <dgm:prSet presAssocID="{38EA70B8-89D0-4BA7-8737-53FBBF7BBE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3CA00B-A9D0-4313-86D9-B9D99227476B}" type="presOf" srcId="{5FF94A51-4D28-49C4-B16A-088B39E33E6F}" destId="{6D3BFFB5-6F3A-4718-8B98-816A651CE511}" srcOrd="0" destOrd="0" presId="urn:microsoft.com/office/officeart/2018/2/layout/IconVerticalSolidList"/>
    <dgm:cxn modelId="{C46FF922-8AFD-484F-B03A-39BAF7916C1B}" srcId="{234E56DD-C40B-48D9-BFAC-ED359BE51959}" destId="{38EA70B8-89D0-4BA7-8737-53FBBF7BBEC6}" srcOrd="1" destOrd="0" parTransId="{2F2BA074-2A43-4B7A-8EBF-E752338A8478}" sibTransId="{26082E3C-EF4C-4196-90F4-CB0F412A35EE}"/>
    <dgm:cxn modelId="{357A4666-D1A6-42B9-8D02-3A5E27FAC368}" srcId="{234E56DD-C40B-48D9-BFAC-ED359BE51959}" destId="{5FF94A51-4D28-49C4-B16A-088B39E33E6F}" srcOrd="0" destOrd="0" parTransId="{51EB531C-4F24-4550-BA55-CF7DD1D667C7}" sibTransId="{74D2D968-CBBF-4209-90EA-DBEB7EB0914B}"/>
    <dgm:cxn modelId="{13C51F8D-B7CF-412A-918F-22BA5E41376E}" type="presOf" srcId="{38EA70B8-89D0-4BA7-8737-53FBBF7BBEC6}" destId="{D5BBBF02-D4B9-49AC-82E4-B645CBAEEF11}" srcOrd="0" destOrd="0" presId="urn:microsoft.com/office/officeart/2018/2/layout/IconVerticalSolidList"/>
    <dgm:cxn modelId="{E7117F97-13AA-47A2-89B1-E8F9320E481A}" type="presOf" srcId="{234E56DD-C40B-48D9-BFAC-ED359BE51959}" destId="{B28E7F69-882C-4DE4-9FF4-51A05E92ABC1}" srcOrd="0" destOrd="0" presId="urn:microsoft.com/office/officeart/2018/2/layout/IconVerticalSolidList"/>
    <dgm:cxn modelId="{AD55E4DC-E76D-40CA-9CA5-5349C41A7EC3}" type="presParOf" srcId="{B28E7F69-882C-4DE4-9FF4-51A05E92ABC1}" destId="{4666C7C7-72E0-443E-81FE-E54C59496891}" srcOrd="0" destOrd="0" presId="urn:microsoft.com/office/officeart/2018/2/layout/IconVerticalSolidList"/>
    <dgm:cxn modelId="{9916AB6F-EE7B-42BC-B839-2E8660A991BB}" type="presParOf" srcId="{4666C7C7-72E0-443E-81FE-E54C59496891}" destId="{F73D4120-4211-4092-AF82-369FA4B832AA}" srcOrd="0" destOrd="0" presId="urn:microsoft.com/office/officeart/2018/2/layout/IconVerticalSolidList"/>
    <dgm:cxn modelId="{6F894A66-BE37-4793-B98F-24A4BEE46D3C}" type="presParOf" srcId="{4666C7C7-72E0-443E-81FE-E54C59496891}" destId="{A034AD33-F159-43F2-9B06-EDD3D7E04012}" srcOrd="1" destOrd="0" presId="urn:microsoft.com/office/officeart/2018/2/layout/IconVerticalSolidList"/>
    <dgm:cxn modelId="{D164F759-08DD-4C7A-9CF6-C7C3BAE57502}" type="presParOf" srcId="{4666C7C7-72E0-443E-81FE-E54C59496891}" destId="{ADDA89DE-E636-44BC-B75F-9B825BE7658F}" srcOrd="2" destOrd="0" presId="urn:microsoft.com/office/officeart/2018/2/layout/IconVerticalSolidList"/>
    <dgm:cxn modelId="{94B0A215-CDCD-4098-9367-10849E694B67}" type="presParOf" srcId="{4666C7C7-72E0-443E-81FE-E54C59496891}" destId="{6D3BFFB5-6F3A-4718-8B98-816A651CE511}" srcOrd="3" destOrd="0" presId="urn:microsoft.com/office/officeart/2018/2/layout/IconVerticalSolidList"/>
    <dgm:cxn modelId="{A01949B7-5AA0-47AB-8511-588415F1A192}" type="presParOf" srcId="{B28E7F69-882C-4DE4-9FF4-51A05E92ABC1}" destId="{D669FA5D-2D90-4F79-9716-8E10A050F1E8}" srcOrd="1" destOrd="0" presId="urn:microsoft.com/office/officeart/2018/2/layout/IconVerticalSolidList"/>
    <dgm:cxn modelId="{D3BB9350-00C4-4433-A8A7-E36B3286C590}" type="presParOf" srcId="{B28E7F69-882C-4DE4-9FF4-51A05E92ABC1}" destId="{4D46FADF-70F0-408A-8302-76219961B9D5}" srcOrd="2" destOrd="0" presId="urn:microsoft.com/office/officeart/2018/2/layout/IconVerticalSolidList"/>
    <dgm:cxn modelId="{BF0019BB-DDB4-412C-937D-059F6410436C}" type="presParOf" srcId="{4D46FADF-70F0-408A-8302-76219961B9D5}" destId="{E18E8E59-2BC4-42FB-B841-2D7758A2E3D3}" srcOrd="0" destOrd="0" presId="urn:microsoft.com/office/officeart/2018/2/layout/IconVerticalSolidList"/>
    <dgm:cxn modelId="{DE5DB9C3-581A-4C1C-B6ED-926AEE0F28B7}" type="presParOf" srcId="{4D46FADF-70F0-408A-8302-76219961B9D5}" destId="{FFFD2B37-2146-4C5A-9789-9778D24AA445}" srcOrd="1" destOrd="0" presId="urn:microsoft.com/office/officeart/2018/2/layout/IconVerticalSolidList"/>
    <dgm:cxn modelId="{A90565B9-5591-4278-AB49-3E887E7611F8}" type="presParOf" srcId="{4D46FADF-70F0-408A-8302-76219961B9D5}" destId="{EC45A871-B129-4279-968B-07D2593AE2F3}" srcOrd="2" destOrd="0" presId="urn:microsoft.com/office/officeart/2018/2/layout/IconVerticalSolidList"/>
    <dgm:cxn modelId="{01F81AE4-E678-468B-A3CC-0B4397AEF7CF}" type="presParOf" srcId="{4D46FADF-70F0-408A-8302-76219961B9D5}" destId="{D5BBBF02-D4B9-49AC-82E4-B645CBAEEF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6F5BA-FA6E-4D41-B7BA-C81DF47A83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F72E1-D8E4-4E43-9078-BE2CCE6379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Elementary: The carpool line opens at 7:15 am. Students dropped off between 7:15 and 7:35 will report directly to the Auditorium. At 7:35, students are dismissed to their classes. Students dropped off after 7:35 will report directly to class.</a:t>
          </a:r>
        </a:p>
      </dgm:t>
    </dgm:pt>
    <dgm:pt modelId="{A2AC9F88-1272-4FB0-B6B5-661CA6DBC2F4}" type="parTrans" cxnId="{5745D2DC-B3D9-4711-931B-FA7DD166567F}">
      <dgm:prSet/>
      <dgm:spPr/>
      <dgm:t>
        <a:bodyPr/>
        <a:lstStyle/>
        <a:p>
          <a:endParaRPr lang="en-US"/>
        </a:p>
      </dgm:t>
    </dgm:pt>
    <dgm:pt modelId="{5AE5185C-AA87-4516-AAD3-0E7A6CB2F7E9}" type="sibTrans" cxnId="{5745D2DC-B3D9-4711-931B-FA7DD166567F}">
      <dgm:prSet/>
      <dgm:spPr/>
      <dgm:t>
        <a:bodyPr/>
        <a:lstStyle/>
        <a:p>
          <a:endParaRPr lang="en-US"/>
        </a:p>
      </dgm:t>
    </dgm:pt>
    <dgm:pt modelId="{B82FCDC2-B816-4F02-A48A-8827A14CD3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Secondary: The carpool line opens at 7:15 am. Students dropped off between 7:15 and 7:35 will report directly to the Gym. At 7:35, students are dismissed to their classes. Students dropped off after 7:35 will report directly to class.</a:t>
          </a:r>
        </a:p>
      </dgm:t>
    </dgm:pt>
    <dgm:pt modelId="{711F5D36-15BF-4FAA-BFCB-2C3E621E0B21}" type="parTrans" cxnId="{1195A63A-FA00-4C39-8F3C-2FC54FA0F57E}">
      <dgm:prSet/>
      <dgm:spPr/>
      <dgm:t>
        <a:bodyPr/>
        <a:lstStyle/>
        <a:p>
          <a:endParaRPr lang="en-US"/>
        </a:p>
      </dgm:t>
    </dgm:pt>
    <dgm:pt modelId="{7629D2FB-F6EF-423E-B3A3-3AB6CA65E902}" type="sibTrans" cxnId="{1195A63A-FA00-4C39-8F3C-2FC54FA0F57E}">
      <dgm:prSet/>
      <dgm:spPr/>
      <dgm:t>
        <a:bodyPr/>
        <a:lstStyle/>
        <a:p>
          <a:endParaRPr lang="en-US"/>
        </a:p>
      </dgm:t>
    </dgm:pt>
    <dgm:pt modelId="{CE55664E-7247-4E64-807C-053D4701E3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solidFill>
                <a:schemeClr val="bg1"/>
              </a:solidFill>
            </a:rPr>
            <a:t>Students may not be dropped off at the front or in the parking lots. </a:t>
          </a:r>
        </a:p>
      </dgm:t>
    </dgm:pt>
    <dgm:pt modelId="{1B8E8C13-CB8F-4B60-90D9-D35A07DFCD7B}" type="parTrans" cxnId="{FCBA1A26-F224-45B2-8B2B-81E5688EF555}">
      <dgm:prSet/>
      <dgm:spPr/>
      <dgm:t>
        <a:bodyPr/>
        <a:lstStyle/>
        <a:p>
          <a:endParaRPr lang="en-US"/>
        </a:p>
      </dgm:t>
    </dgm:pt>
    <dgm:pt modelId="{EEE944A4-7D97-4B41-AFCA-FACB2DE2261B}" type="sibTrans" cxnId="{FCBA1A26-F224-45B2-8B2B-81E5688EF555}">
      <dgm:prSet/>
      <dgm:spPr/>
      <dgm:t>
        <a:bodyPr/>
        <a:lstStyle/>
        <a:p>
          <a:endParaRPr lang="en-US"/>
        </a:p>
      </dgm:t>
    </dgm:pt>
    <dgm:pt modelId="{8819019E-0B22-465D-B366-AD7632B90151}" type="pres">
      <dgm:prSet presAssocID="{B0E6F5BA-FA6E-4D41-B7BA-C81DF47A8383}" presName="root" presStyleCnt="0">
        <dgm:presLayoutVars>
          <dgm:dir/>
          <dgm:resizeHandles val="exact"/>
        </dgm:presLayoutVars>
      </dgm:prSet>
      <dgm:spPr/>
    </dgm:pt>
    <dgm:pt modelId="{44486C83-9499-4117-B00B-4A08CB1C4B7E}" type="pres">
      <dgm:prSet presAssocID="{DDEF72E1-D8E4-4E43-9078-BE2CCE637913}" presName="compNode" presStyleCnt="0"/>
      <dgm:spPr/>
    </dgm:pt>
    <dgm:pt modelId="{EC26FE3E-66D6-4F44-BED9-59581760EFE8}" type="pres">
      <dgm:prSet presAssocID="{DDEF72E1-D8E4-4E43-9078-BE2CCE637913}" presName="bgRect" presStyleLbl="bgShp" presStyleIdx="0" presStyleCnt="3" custLinFactNeighborX="-51469" custLinFactNeighborY="-28399"/>
      <dgm:spPr/>
    </dgm:pt>
    <dgm:pt modelId="{2A82CDC8-4184-4D99-B15C-2BF0B56FC3DA}" type="pres">
      <dgm:prSet presAssocID="{DDEF72E1-D8E4-4E43-9078-BE2CCE6379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2990099-CD6B-4DA6-9E42-67FDA50F7656}" type="pres">
      <dgm:prSet presAssocID="{DDEF72E1-D8E4-4E43-9078-BE2CCE637913}" presName="spaceRect" presStyleCnt="0"/>
      <dgm:spPr/>
    </dgm:pt>
    <dgm:pt modelId="{63DD8648-1039-417E-B23A-BEF67AD0BE0E}" type="pres">
      <dgm:prSet presAssocID="{DDEF72E1-D8E4-4E43-9078-BE2CCE637913}" presName="parTx" presStyleLbl="revTx" presStyleIdx="0" presStyleCnt="3">
        <dgm:presLayoutVars>
          <dgm:chMax val="0"/>
          <dgm:chPref val="0"/>
        </dgm:presLayoutVars>
      </dgm:prSet>
      <dgm:spPr/>
    </dgm:pt>
    <dgm:pt modelId="{0C2FBA08-0D0A-4922-97EE-FD376C323799}" type="pres">
      <dgm:prSet presAssocID="{5AE5185C-AA87-4516-AAD3-0E7A6CB2F7E9}" presName="sibTrans" presStyleCnt="0"/>
      <dgm:spPr/>
    </dgm:pt>
    <dgm:pt modelId="{D127D484-3F39-4F06-8863-061BCE5461B0}" type="pres">
      <dgm:prSet presAssocID="{B82FCDC2-B816-4F02-A48A-8827A14CD3B8}" presName="compNode" presStyleCnt="0"/>
      <dgm:spPr/>
    </dgm:pt>
    <dgm:pt modelId="{CB503C6B-AF0A-4B32-81F7-3C8F1B2C1E29}" type="pres">
      <dgm:prSet presAssocID="{B82FCDC2-B816-4F02-A48A-8827A14CD3B8}" presName="bgRect" presStyleLbl="bgShp" presStyleIdx="1" presStyleCnt="3"/>
      <dgm:spPr/>
    </dgm:pt>
    <dgm:pt modelId="{B3EBAE44-EB78-4401-82AF-ED1C52C7FE28}" type="pres">
      <dgm:prSet presAssocID="{B82FCDC2-B816-4F02-A48A-8827A14CD3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vertible with solid fill"/>
        </a:ext>
      </dgm:extLst>
    </dgm:pt>
    <dgm:pt modelId="{E1C1A3A8-7894-4C1D-84F6-7BBAA383AB24}" type="pres">
      <dgm:prSet presAssocID="{B82FCDC2-B816-4F02-A48A-8827A14CD3B8}" presName="spaceRect" presStyleCnt="0"/>
      <dgm:spPr/>
    </dgm:pt>
    <dgm:pt modelId="{FA64046E-D870-4DEC-9BB9-61029A29AF26}" type="pres">
      <dgm:prSet presAssocID="{B82FCDC2-B816-4F02-A48A-8827A14CD3B8}" presName="parTx" presStyleLbl="revTx" presStyleIdx="1" presStyleCnt="3">
        <dgm:presLayoutVars>
          <dgm:chMax val="0"/>
          <dgm:chPref val="0"/>
        </dgm:presLayoutVars>
      </dgm:prSet>
      <dgm:spPr/>
    </dgm:pt>
    <dgm:pt modelId="{3D351954-6E19-4FC9-9756-8DB0AF4D31BE}" type="pres">
      <dgm:prSet presAssocID="{7629D2FB-F6EF-423E-B3A3-3AB6CA65E902}" presName="sibTrans" presStyleCnt="0"/>
      <dgm:spPr/>
    </dgm:pt>
    <dgm:pt modelId="{41FD0ED0-C5A7-48D1-B787-16C970001CDF}" type="pres">
      <dgm:prSet presAssocID="{CE55664E-7247-4E64-807C-053D4701E33A}" presName="compNode" presStyleCnt="0"/>
      <dgm:spPr/>
    </dgm:pt>
    <dgm:pt modelId="{18D2299B-1BF6-47AE-BEA5-F2D9DEF6F0A8}" type="pres">
      <dgm:prSet presAssocID="{CE55664E-7247-4E64-807C-053D4701E33A}" presName="bgRect" presStyleLbl="bgShp" presStyleIdx="2" presStyleCnt="3"/>
      <dgm:spPr/>
    </dgm:pt>
    <dgm:pt modelId="{7C66BC35-D81E-4027-BD73-ADBDA0AA9775}" type="pres">
      <dgm:prSet presAssocID="{CE55664E-7247-4E64-807C-053D4701E3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 with solid fill"/>
        </a:ext>
      </dgm:extLst>
    </dgm:pt>
    <dgm:pt modelId="{0A2F9961-E92E-4BAE-8B50-5696F8FB4B94}" type="pres">
      <dgm:prSet presAssocID="{CE55664E-7247-4E64-807C-053D4701E33A}" presName="spaceRect" presStyleCnt="0"/>
      <dgm:spPr/>
    </dgm:pt>
    <dgm:pt modelId="{FCED0608-3FEE-45BA-BD49-6C5C8FDEF931}" type="pres">
      <dgm:prSet presAssocID="{CE55664E-7247-4E64-807C-053D4701E3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00F406-C141-4C5D-B155-DDD476398DD3}" type="presOf" srcId="{B82FCDC2-B816-4F02-A48A-8827A14CD3B8}" destId="{FA64046E-D870-4DEC-9BB9-61029A29AF26}" srcOrd="0" destOrd="0" presId="urn:microsoft.com/office/officeart/2018/2/layout/IconVerticalSolidList"/>
    <dgm:cxn modelId="{FCBA1A26-F224-45B2-8B2B-81E5688EF555}" srcId="{B0E6F5BA-FA6E-4D41-B7BA-C81DF47A8383}" destId="{CE55664E-7247-4E64-807C-053D4701E33A}" srcOrd="2" destOrd="0" parTransId="{1B8E8C13-CB8F-4B60-90D9-D35A07DFCD7B}" sibTransId="{EEE944A4-7D97-4B41-AFCA-FACB2DE2261B}"/>
    <dgm:cxn modelId="{1195A63A-FA00-4C39-8F3C-2FC54FA0F57E}" srcId="{B0E6F5BA-FA6E-4D41-B7BA-C81DF47A8383}" destId="{B82FCDC2-B816-4F02-A48A-8827A14CD3B8}" srcOrd="1" destOrd="0" parTransId="{711F5D36-15BF-4FAA-BFCB-2C3E621E0B21}" sibTransId="{7629D2FB-F6EF-423E-B3A3-3AB6CA65E902}"/>
    <dgm:cxn modelId="{E1C3DB7B-7243-409F-8128-9E4FFC90AD1C}" type="presOf" srcId="{B0E6F5BA-FA6E-4D41-B7BA-C81DF47A8383}" destId="{8819019E-0B22-465D-B366-AD7632B90151}" srcOrd="0" destOrd="0" presId="urn:microsoft.com/office/officeart/2018/2/layout/IconVerticalSolidList"/>
    <dgm:cxn modelId="{4A90B4A8-95FD-4E65-A3F6-A50278DA5A9D}" type="presOf" srcId="{DDEF72E1-D8E4-4E43-9078-BE2CCE637913}" destId="{63DD8648-1039-417E-B23A-BEF67AD0BE0E}" srcOrd="0" destOrd="0" presId="urn:microsoft.com/office/officeart/2018/2/layout/IconVerticalSolidList"/>
    <dgm:cxn modelId="{A95F4FD8-2C33-449F-9598-AF3148CA1C49}" type="presOf" srcId="{CE55664E-7247-4E64-807C-053D4701E33A}" destId="{FCED0608-3FEE-45BA-BD49-6C5C8FDEF931}" srcOrd="0" destOrd="0" presId="urn:microsoft.com/office/officeart/2018/2/layout/IconVerticalSolidList"/>
    <dgm:cxn modelId="{5745D2DC-B3D9-4711-931B-FA7DD166567F}" srcId="{B0E6F5BA-FA6E-4D41-B7BA-C81DF47A8383}" destId="{DDEF72E1-D8E4-4E43-9078-BE2CCE637913}" srcOrd="0" destOrd="0" parTransId="{A2AC9F88-1272-4FB0-B6B5-661CA6DBC2F4}" sibTransId="{5AE5185C-AA87-4516-AAD3-0E7A6CB2F7E9}"/>
    <dgm:cxn modelId="{6E791B31-36EF-4CC8-88ED-4E0BE3804C31}" type="presParOf" srcId="{8819019E-0B22-465D-B366-AD7632B90151}" destId="{44486C83-9499-4117-B00B-4A08CB1C4B7E}" srcOrd="0" destOrd="0" presId="urn:microsoft.com/office/officeart/2018/2/layout/IconVerticalSolidList"/>
    <dgm:cxn modelId="{3D0C126D-0CDD-4C0B-95B7-BD59DB072695}" type="presParOf" srcId="{44486C83-9499-4117-B00B-4A08CB1C4B7E}" destId="{EC26FE3E-66D6-4F44-BED9-59581760EFE8}" srcOrd="0" destOrd="0" presId="urn:microsoft.com/office/officeart/2018/2/layout/IconVerticalSolidList"/>
    <dgm:cxn modelId="{E9C37AED-5DC1-4BB3-A388-286CACA72534}" type="presParOf" srcId="{44486C83-9499-4117-B00B-4A08CB1C4B7E}" destId="{2A82CDC8-4184-4D99-B15C-2BF0B56FC3DA}" srcOrd="1" destOrd="0" presId="urn:microsoft.com/office/officeart/2018/2/layout/IconVerticalSolidList"/>
    <dgm:cxn modelId="{AC78A84C-9689-4835-A3FA-379722CDA916}" type="presParOf" srcId="{44486C83-9499-4117-B00B-4A08CB1C4B7E}" destId="{82990099-CD6B-4DA6-9E42-67FDA50F7656}" srcOrd="2" destOrd="0" presId="urn:microsoft.com/office/officeart/2018/2/layout/IconVerticalSolidList"/>
    <dgm:cxn modelId="{91C29EAC-201B-4162-ACCA-5C82EAB68BB4}" type="presParOf" srcId="{44486C83-9499-4117-B00B-4A08CB1C4B7E}" destId="{63DD8648-1039-417E-B23A-BEF67AD0BE0E}" srcOrd="3" destOrd="0" presId="urn:microsoft.com/office/officeart/2018/2/layout/IconVerticalSolidList"/>
    <dgm:cxn modelId="{9C2616A3-885A-4D0B-A91C-3E862F93ABAA}" type="presParOf" srcId="{8819019E-0B22-465D-B366-AD7632B90151}" destId="{0C2FBA08-0D0A-4922-97EE-FD376C323799}" srcOrd="1" destOrd="0" presId="urn:microsoft.com/office/officeart/2018/2/layout/IconVerticalSolidList"/>
    <dgm:cxn modelId="{573DC40B-2E82-4887-9B94-04EE16C21BD7}" type="presParOf" srcId="{8819019E-0B22-465D-B366-AD7632B90151}" destId="{D127D484-3F39-4F06-8863-061BCE5461B0}" srcOrd="2" destOrd="0" presId="urn:microsoft.com/office/officeart/2018/2/layout/IconVerticalSolidList"/>
    <dgm:cxn modelId="{F10CF7B5-6BF3-4697-B5D7-0A14B69E52D0}" type="presParOf" srcId="{D127D484-3F39-4F06-8863-061BCE5461B0}" destId="{CB503C6B-AF0A-4B32-81F7-3C8F1B2C1E29}" srcOrd="0" destOrd="0" presId="urn:microsoft.com/office/officeart/2018/2/layout/IconVerticalSolidList"/>
    <dgm:cxn modelId="{99F01632-B758-4646-BF72-28DC920A3269}" type="presParOf" srcId="{D127D484-3F39-4F06-8863-061BCE5461B0}" destId="{B3EBAE44-EB78-4401-82AF-ED1C52C7FE28}" srcOrd="1" destOrd="0" presId="urn:microsoft.com/office/officeart/2018/2/layout/IconVerticalSolidList"/>
    <dgm:cxn modelId="{4EF264A5-B8E8-4016-90E7-76147DA26F18}" type="presParOf" srcId="{D127D484-3F39-4F06-8863-061BCE5461B0}" destId="{E1C1A3A8-7894-4C1D-84F6-7BBAA383AB24}" srcOrd="2" destOrd="0" presId="urn:microsoft.com/office/officeart/2018/2/layout/IconVerticalSolidList"/>
    <dgm:cxn modelId="{B5F36D99-7C22-4BE0-9730-5227447BD227}" type="presParOf" srcId="{D127D484-3F39-4F06-8863-061BCE5461B0}" destId="{FA64046E-D870-4DEC-9BB9-61029A29AF26}" srcOrd="3" destOrd="0" presId="urn:microsoft.com/office/officeart/2018/2/layout/IconVerticalSolidList"/>
    <dgm:cxn modelId="{FFDC7D3E-87AA-4944-9B8D-7147D80DDAE3}" type="presParOf" srcId="{8819019E-0B22-465D-B366-AD7632B90151}" destId="{3D351954-6E19-4FC9-9756-8DB0AF4D31BE}" srcOrd="3" destOrd="0" presId="urn:microsoft.com/office/officeart/2018/2/layout/IconVerticalSolidList"/>
    <dgm:cxn modelId="{A5376B94-8B49-4445-AFCE-025E743AFA05}" type="presParOf" srcId="{8819019E-0B22-465D-B366-AD7632B90151}" destId="{41FD0ED0-C5A7-48D1-B787-16C970001CDF}" srcOrd="4" destOrd="0" presId="urn:microsoft.com/office/officeart/2018/2/layout/IconVerticalSolidList"/>
    <dgm:cxn modelId="{23573666-578C-40BE-88F7-51855A90F9A5}" type="presParOf" srcId="{41FD0ED0-C5A7-48D1-B787-16C970001CDF}" destId="{18D2299B-1BF6-47AE-BEA5-F2D9DEF6F0A8}" srcOrd="0" destOrd="0" presId="urn:microsoft.com/office/officeart/2018/2/layout/IconVerticalSolidList"/>
    <dgm:cxn modelId="{C28A1A7D-E57C-4245-961B-82DF97A1D7B3}" type="presParOf" srcId="{41FD0ED0-C5A7-48D1-B787-16C970001CDF}" destId="{7C66BC35-D81E-4027-BD73-ADBDA0AA9775}" srcOrd="1" destOrd="0" presId="urn:microsoft.com/office/officeart/2018/2/layout/IconVerticalSolidList"/>
    <dgm:cxn modelId="{BB1B7EF2-B796-4642-A1D2-F165A245CB76}" type="presParOf" srcId="{41FD0ED0-C5A7-48D1-B787-16C970001CDF}" destId="{0A2F9961-E92E-4BAE-8B50-5696F8FB4B94}" srcOrd="2" destOrd="0" presId="urn:microsoft.com/office/officeart/2018/2/layout/IconVerticalSolidList"/>
    <dgm:cxn modelId="{EC59479A-7BA2-4C30-9F96-6A23C22026F1}" type="presParOf" srcId="{41FD0ED0-C5A7-48D1-B787-16C970001CDF}" destId="{FCED0608-3FEE-45BA-BD49-6C5C8FDEF9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4804F-C103-42B4-B058-31B20E8FF1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68F1C-7C57-4A7E-93C9-911F0F9223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The bell rings at 7:45 am. Any student entering the class after 7:45 am will be sent to the Welcome Desk for a tardy slip. Morning work begins by 7:45 each morning.</a:t>
          </a:r>
        </a:p>
      </dgm:t>
    </dgm:pt>
    <dgm:pt modelId="{087896C4-2FD1-4A5C-987D-E0B757021AA1}" type="parTrans" cxnId="{35170F1A-9C68-4BBD-9E7E-913039E871B4}">
      <dgm:prSet/>
      <dgm:spPr/>
      <dgm:t>
        <a:bodyPr/>
        <a:lstStyle/>
        <a:p>
          <a:endParaRPr lang="en-US"/>
        </a:p>
      </dgm:t>
    </dgm:pt>
    <dgm:pt modelId="{E88976D1-C6BD-4389-B342-8081B07BDEA7}" type="sibTrans" cxnId="{35170F1A-9C68-4BBD-9E7E-913039E871B4}">
      <dgm:prSet/>
      <dgm:spPr/>
      <dgm:t>
        <a:bodyPr/>
        <a:lstStyle/>
        <a:p>
          <a:endParaRPr lang="en-US"/>
        </a:p>
      </dgm:t>
    </dgm:pt>
    <dgm:pt modelId="{6AE6C56F-7BDE-432C-9100-5D8E63343B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After 5 tardies, students will receive a written infraction. 8 tardies will result in a lunch detention, and each tardy after 8 will be another detention. Tardies will be logged on your child’s daily behavior chart. Parents will be notified if excessive tardies become an issue. </a:t>
          </a:r>
        </a:p>
      </dgm:t>
    </dgm:pt>
    <dgm:pt modelId="{9932CE00-E92F-489E-B3B0-5DD41D3668AB}" type="parTrans" cxnId="{088D4E7D-0DA0-40B2-99D9-DBD05A7ACF03}">
      <dgm:prSet/>
      <dgm:spPr/>
      <dgm:t>
        <a:bodyPr/>
        <a:lstStyle/>
        <a:p>
          <a:endParaRPr lang="en-US"/>
        </a:p>
      </dgm:t>
    </dgm:pt>
    <dgm:pt modelId="{BF1EDD4D-B4E3-464D-8D80-33DB3FCDD53C}" type="sibTrans" cxnId="{088D4E7D-0DA0-40B2-99D9-DBD05A7ACF03}">
      <dgm:prSet/>
      <dgm:spPr/>
      <dgm:t>
        <a:bodyPr/>
        <a:lstStyle/>
        <a:p>
          <a:endParaRPr lang="en-US"/>
        </a:p>
      </dgm:t>
    </dgm:pt>
    <dgm:pt modelId="{779D884A-D976-4DE4-8301-5DBA9B76FF5C}" type="pres">
      <dgm:prSet presAssocID="{1744804F-C103-42B4-B058-31B20E8FF1E9}" presName="root" presStyleCnt="0">
        <dgm:presLayoutVars>
          <dgm:dir/>
          <dgm:resizeHandles val="exact"/>
        </dgm:presLayoutVars>
      </dgm:prSet>
      <dgm:spPr/>
    </dgm:pt>
    <dgm:pt modelId="{F61B9B3B-9B52-42FC-BF40-B617632BED78}" type="pres">
      <dgm:prSet presAssocID="{94668F1C-7C57-4A7E-93C9-911F0F922341}" presName="compNode" presStyleCnt="0"/>
      <dgm:spPr/>
    </dgm:pt>
    <dgm:pt modelId="{E8AF4514-8DA9-4E8F-AD58-DB6572D341D5}" type="pres">
      <dgm:prSet presAssocID="{94668F1C-7C57-4A7E-93C9-911F0F922341}" presName="bgRect" presStyleLbl="bgShp" presStyleIdx="0" presStyleCnt="2"/>
      <dgm:spPr/>
    </dgm:pt>
    <dgm:pt modelId="{0E73A2D9-A108-46C9-B008-95CD488BE38D}" type="pres">
      <dgm:prSet presAssocID="{94668F1C-7C57-4A7E-93C9-911F0F9223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259AAA8F-AB4D-4BD4-B5B5-08161553DF2B}" type="pres">
      <dgm:prSet presAssocID="{94668F1C-7C57-4A7E-93C9-911F0F922341}" presName="spaceRect" presStyleCnt="0"/>
      <dgm:spPr/>
    </dgm:pt>
    <dgm:pt modelId="{6487BCDF-929F-4821-8BB1-8409BD72B999}" type="pres">
      <dgm:prSet presAssocID="{94668F1C-7C57-4A7E-93C9-911F0F922341}" presName="parTx" presStyleLbl="revTx" presStyleIdx="0" presStyleCnt="2">
        <dgm:presLayoutVars>
          <dgm:chMax val="0"/>
          <dgm:chPref val="0"/>
        </dgm:presLayoutVars>
      </dgm:prSet>
      <dgm:spPr/>
    </dgm:pt>
    <dgm:pt modelId="{792D5DE2-5340-4850-9384-31690297A6BE}" type="pres">
      <dgm:prSet presAssocID="{E88976D1-C6BD-4389-B342-8081B07BDEA7}" presName="sibTrans" presStyleCnt="0"/>
      <dgm:spPr/>
    </dgm:pt>
    <dgm:pt modelId="{240B8BD0-ADB6-420C-8D37-6A6B6FD28274}" type="pres">
      <dgm:prSet presAssocID="{6AE6C56F-7BDE-432C-9100-5D8E63343B54}" presName="compNode" presStyleCnt="0"/>
      <dgm:spPr/>
    </dgm:pt>
    <dgm:pt modelId="{F436AAC6-C965-43DB-A70B-366A111F2FDE}" type="pres">
      <dgm:prSet presAssocID="{6AE6C56F-7BDE-432C-9100-5D8E63343B54}" presName="bgRect" presStyleLbl="bgShp" presStyleIdx="1" presStyleCnt="2"/>
      <dgm:spPr/>
    </dgm:pt>
    <dgm:pt modelId="{86C7AB89-7874-46BB-ABD5-F7D2A0C6D0CE}" type="pres">
      <dgm:prSet presAssocID="{6AE6C56F-7BDE-432C-9100-5D8E63343B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9B58A35-6126-44CA-98EB-11541ECB57A8}" type="pres">
      <dgm:prSet presAssocID="{6AE6C56F-7BDE-432C-9100-5D8E63343B54}" presName="spaceRect" presStyleCnt="0"/>
      <dgm:spPr/>
    </dgm:pt>
    <dgm:pt modelId="{6346B96C-E44C-43C6-996B-3557F44F6A07}" type="pres">
      <dgm:prSet presAssocID="{6AE6C56F-7BDE-432C-9100-5D8E63343B5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5170F1A-9C68-4BBD-9E7E-913039E871B4}" srcId="{1744804F-C103-42B4-B058-31B20E8FF1E9}" destId="{94668F1C-7C57-4A7E-93C9-911F0F922341}" srcOrd="0" destOrd="0" parTransId="{087896C4-2FD1-4A5C-987D-E0B757021AA1}" sibTransId="{E88976D1-C6BD-4389-B342-8081B07BDEA7}"/>
    <dgm:cxn modelId="{D956CA6D-EFB3-4F3A-A2BD-66258969C0BD}" type="presOf" srcId="{1744804F-C103-42B4-B058-31B20E8FF1E9}" destId="{779D884A-D976-4DE4-8301-5DBA9B76FF5C}" srcOrd="0" destOrd="0" presId="urn:microsoft.com/office/officeart/2018/2/layout/IconVerticalSolidList"/>
    <dgm:cxn modelId="{088D4E7D-0DA0-40B2-99D9-DBD05A7ACF03}" srcId="{1744804F-C103-42B4-B058-31B20E8FF1E9}" destId="{6AE6C56F-7BDE-432C-9100-5D8E63343B54}" srcOrd="1" destOrd="0" parTransId="{9932CE00-E92F-489E-B3B0-5DD41D3668AB}" sibTransId="{BF1EDD4D-B4E3-464D-8D80-33DB3FCDD53C}"/>
    <dgm:cxn modelId="{355715A6-8D9F-4691-8C95-DDBF61FE0C16}" type="presOf" srcId="{94668F1C-7C57-4A7E-93C9-911F0F922341}" destId="{6487BCDF-929F-4821-8BB1-8409BD72B999}" srcOrd="0" destOrd="0" presId="urn:microsoft.com/office/officeart/2018/2/layout/IconVerticalSolidList"/>
    <dgm:cxn modelId="{1BD77FEE-0992-45B0-B4C8-57426935C88C}" type="presOf" srcId="{6AE6C56F-7BDE-432C-9100-5D8E63343B54}" destId="{6346B96C-E44C-43C6-996B-3557F44F6A07}" srcOrd="0" destOrd="0" presId="urn:microsoft.com/office/officeart/2018/2/layout/IconVerticalSolidList"/>
    <dgm:cxn modelId="{30E8339F-81BF-4C00-B3E5-DFEB547DBDDD}" type="presParOf" srcId="{779D884A-D976-4DE4-8301-5DBA9B76FF5C}" destId="{F61B9B3B-9B52-42FC-BF40-B617632BED78}" srcOrd="0" destOrd="0" presId="urn:microsoft.com/office/officeart/2018/2/layout/IconVerticalSolidList"/>
    <dgm:cxn modelId="{2A9D7653-2EAF-4271-AC5A-6D9E04DFF0CA}" type="presParOf" srcId="{F61B9B3B-9B52-42FC-BF40-B617632BED78}" destId="{E8AF4514-8DA9-4E8F-AD58-DB6572D341D5}" srcOrd="0" destOrd="0" presId="urn:microsoft.com/office/officeart/2018/2/layout/IconVerticalSolidList"/>
    <dgm:cxn modelId="{CF75B90C-2630-4CDE-88A7-4E6215178F93}" type="presParOf" srcId="{F61B9B3B-9B52-42FC-BF40-B617632BED78}" destId="{0E73A2D9-A108-46C9-B008-95CD488BE38D}" srcOrd="1" destOrd="0" presId="urn:microsoft.com/office/officeart/2018/2/layout/IconVerticalSolidList"/>
    <dgm:cxn modelId="{79AF8D10-26B7-4B05-83E2-F8F90B771445}" type="presParOf" srcId="{F61B9B3B-9B52-42FC-BF40-B617632BED78}" destId="{259AAA8F-AB4D-4BD4-B5B5-08161553DF2B}" srcOrd="2" destOrd="0" presId="urn:microsoft.com/office/officeart/2018/2/layout/IconVerticalSolidList"/>
    <dgm:cxn modelId="{AC9B1E46-EF48-4246-AB38-4E56B179C827}" type="presParOf" srcId="{F61B9B3B-9B52-42FC-BF40-B617632BED78}" destId="{6487BCDF-929F-4821-8BB1-8409BD72B999}" srcOrd="3" destOrd="0" presId="urn:microsoft.com/office/officeart/2018/2/layout/IconVerticalSolidList"/>
    <dgm:cxn modelId="{11C4C087-D86C-4889-8378-CA989461EF6E}" type="presParOf" srcId="{779D884A-D976-4DE4-8301-5DBA9B76FF5C}" destId="{792D5DE2-5340-4850-9384-31690297A6BE}" srcOrd="1" destOrd="0" presId="urn:microsoft.com/office/officeart/2018/2/layout/IconVerticalSolidList"/>
    <dgm:cxn modelId="{04332E3E-10FC-42B7-AD36-4605825AE1A1}" type="presParOf" srcId="{779D884A-D976-4DE4-8301-5DBA9B76FF5C}" destId="{240B8BD0-ADB6-420C-8D37-6A6B6FD28274}" srcOrd="2" destOrd="0" presId="urn:microsoft.com/office/officeart/2018/2/layout/IconVerticalSolidList"/>
    <dgm:cxn modelId="{D8F2ADFD-56B9-4BB5-A22D-3D3EA2E79253}" type="presParOf" srcId="{240B8BD0-ADB6-420C-8D37-6A6B6FD28274}" destId="{F436AAC6-C965-43DB-A70B-366A111F2FDE}" srcOrd="0" destOrd="0" presId="urn:microsoft.com/office/officeart/2018/2/layout/IconVerticalSolidList"/>
    <dgm:cxn modelId="{3835D299-2EA0-4C66-8952-236AF9FF815A}" type="presParOf" srcId="{240B8BD0-ADB6-420C-8D37-6A6B6FD28274}" destId="{86C7AB89-7874-46BB-ABD5-F7D2A0C6D0CE}" srcOrd="1" destOrd="0" presId="urn:microsoft.com/office/officeart/2018/2/layout/IconVerticalSolidList"/>
    <dgm:cxn modelId="{900A11B1-9E74-481B-AA4E-30CC1D894A51}" type="presParOf" srcId="{240B8BD0-ADB6-420C-8D37-6A6B6FD28274}" destId="{29B58A35-6126-44CA-98EB-11541ECB57A8}" srcOrd="2" destOrd="0" presId="urn:microsoft.com/office/officeart/2018/2/layout/IconVerticalSolidList"/>
    <dgm:cxn modelId="{9208029D-33CF-487E-B4F3-BAE0AAFC602F}" type="presParOf" srcId="{240B8BD0-ADB6-420C-8D37-6A6B6FD28274}" destId="{6346B96C-E44C-43C6-996B-3557F44F6A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4804F-C103-42B4-B058-31B20E8FF1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68F1C-7C57-4A7E-93C9-911F0F9223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dirty="0">
              <a:solidFill>
                <a:schemeClr val="bg1"/>
              </a:solidFill>
            </a:rPr>
            <a:t>The bell rings at 7:45 am. Any student entering the class after 7:45 am will be sent to the Welcome Desk for a tardy slip. </a:t>
          </a:r>
        </a:p>
      </dgm:t>
    </dgm:pt>
    <dgm:pt modelId="{087896C4-2FD1-4A5C-987D-E0B757021AA1}" type="parTrans" cxnId="{35170F1A-9C68-4BBD-9E7E-913039E871B4}">
      <dgm:prSet/>
      <dgm:spPr/>
      <dgm:t>
        <a:bodyPr/>
        <a:lstStyle/>
        <a:p>
          <a:endParaRPr lang="en-US"/>
        </a:p>
      </dgm:t>
    </dgm:pt>
    <dgm:pt modelId="{E88976D1-C6BD-4389-B342-8081B07BDEA7}" type="sibTrans" cxnId="{35170F1A-9C68-4BBD-9E7E-913039E871B4}">
      <dgm:prSet/>
      <dgm:spPr/>
      <dgm:t>
        <a:bodyPr/>
        <a:lstStyle/>
        <a:p>
          <a:endParaRPr lang="en-US"/>
        </a:p>
      </dgm:t>
    </dgm:pt>
    <dgm:pt modelId="{6AE6C56F-7BDE-432C-9100-5D8E63343B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Each tardy will result in an infraction. After the 6</a:t>
          </a:r>
          <a:r>
            <a:rPr lang="en-US" sz="3600" baseline="30000" dirty="0">
              <a:solidFill>
                <a:schemeClr val="bg1"/>
              </a:solidFill>
            </a:rPr>
            <a:t>th</a:t>
          </a:r>
          <a:r>
            <a:rPr lang="en-US" sz="3600" dirty="0">
              <a:solidFill>
                <a:schemeClr val="bg1"/>
              </a:solidFill>
            </a:rPr>
            <a:t> infraction for tardy, the student will be issued a detention. A detention will be issued for each subsequent tardy as well.</a:t>
          </a:r>
        </a:p>
      </dgm:t>
    </dgm:pt>
    <dgm:pt modelId="{9932CE00-E92F-489E-B3B0-5DD41D3668AB}" type="parTrans" cxnId="{088D4E7D-0DA0-40B2-99D9-DBD05A7ACF03}">
      <dgm:prSet/>
      <dgm:spPr/>
      <dgm:t>
        <a:bodyPr/>
        <a:lstStyle/>
        <a:p>
          <a:endParaRPr lang="en-US"/>
        </a:p>
      </dgm:t>
    </dgm:pt>
    <dgm:pt modelId="{BF1EDD4D-B4E3-464D-8D80-33DB3FCDD53C}" type="sibTrans" cxnId="{088D4E7D-0DA0-40B2-99D9-DBD05A7ACF03}">
      <dgm:prSet/>
      <dgm:spPr/>
      <dgm:t>
        <a:bodyPr/>
        <a:lstStyle/>
        <a:p>
          <a:endParaRPr lang="en-US"/>
        </a:p>
      </dgm:t>
    </dgm:pt>
    <dgm:pt modelId="{779D884A-D976-4DE4-8301-5DBA9B76FF5C}" type="pres">
      <dgm:prSet presAssocID="{1744804F-C103-42B4-B058-31B20E8FF1E9}" presName="root" presStyleCnt="0">
        <dgm:presLayoutVars>
          <dgm:dir/>
          <dgm:resizeHandles val="exact"/>
        </dgm:presLayoutVars>
      </dgm:prSet>
      <dgm:spPr/>
    </dgm:pt>
    <dgm:pt modelId="{F61B9B3B-9B52-42FC-BF40-B617632BED78}" type="pres">
      <dgm:prSet presAssocID="{94668F1C-7C57-4A7E-93C9-911F0F922341}" presName="compNode" presStyleCnt="0"/>
      <dgm:spPr/>
    </dgm:pt>
    <dgm:pt modelId="{E8AF4514-8DA9-4E8F-AD58-DB6572D341D5}" type="pres">
      <dgm:prSet presAssocID="{94668F1C-7C57-4A7E-93C9-911F0F922341}" presName="bgRect" presStyleLbl="bgShp" presStyleIdx="0" presStyleCnt="2"/>
      <dgm:spPr/>
    </dgm:pt>
    <dgm:pt modelId="{0E73A2D9-A108-46C9-B008-95CD488BE38D}" type="pres">
      <dgm:prSet presAssocID="{94668F1C-7C57-4A7E-93C9-911F0F9223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259AAA8F-AB4D-4BD4-B5B5-08161553DF2B}" type="pres">
      <dgm:prSet presAssocID="{94668F1C-7C57-4A7E-93C9-911F0F922341}" presName="spaceRect" presStyleCnt="0"/>
      <dgm:spPr/>
    </dgm:pt>
    <dgm:pt modelId="{6487BCDF-929F-4821-8BB1-8409BD72B999}" type="pres">
      <dgm:prSet presAssocID="{94668F1C-7C57-4A7E-93C9-911F0F922341}" presName="parTx" presStyleLbl="revTx" presStyleIdx="0" presStyleCnt="2">
        <dgm:presLayoutVars>
          <dgm:chMax val="0"/>
          <dgm:chPref val="0"/>
        </dgm:presLayoutVars>
      </dgm:prSet>
      <dgm:spPr/>
    </dgm:pt>
    <dgm:pt modelId="{792D5DE2-5340-4850-9384-31690297A6BE}" type="pres">
      <dgm:prSet presAssocID="{E88976D1-C6BD-4389-B342-8081B07BDEA7}" presName="sibTrans" presStyleCnt="0"/>
      <dgm:spPr/>
    </dgm:pt>
    <dgm:pt modelId="{240B8BD0-ADB6-420C-8D37-6A6B6FD28274}" type="pres">
      <dgm:prSet presAssocID="{6AE6C56F-7BDE-432C-9100-5D8E63343B54}" presName="compNode" presStyleCnt="0"/>
      <dgm:spPr/>
    </dgm:pt>
    <dgm:pt modelId="{F436AAC6-C965-43DB-A70B-366A111F2FDE}" type="pres">
      <dgm:prSet presAssocID="{6AE6C56F-7BDE-432C-9100-5D8E63343B54}" presName="bgRect" presStyleLbl="bgShp" presStyleIdx="1" presStyleCnt="2"/>
      <dgm:spPr/>
    </dgm:pt>
    <dgm:pt modelId="{86C7AB89-7874-46BB-ABD5-F7D2A0C6D0CE}" type="pres">
      <dgm:prSet presAssocID="{6AE6C56F-7BDE-432C-9100-5D8E63343B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29B58A35-6126-44CA-98EB-11541ECB57A8}" type="pres">
      <dgm:prSet presAssocID="{6AE6C56F-7BDE-432C-9100-5D8E63343B54}" presName="spaceRect" presStyleCnt="0"/>
      <dgm:spPr/>
    </dgm:pt>
    <dgm:pt modelId="{6346B96C-E44C-43C6-996B-3557F44F6A07}" type="pres">
      <dgm:prSet presAssocID="{6AE6C56F-7BDE-432C-9100-5D8E63343B5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5170F1A-9C68-4BBD-9E7E-913039E871B4}" srcId="{1744804F-C103-42B4-B058-31B20E8FF1E9}" destId="{94668F1C-7C57-4A7E-93C9-911F0F922341}" srcOrd="0" destOrd="0" parTransId="{087896C4-2FD1-4A5C-987D-E0B757021AA1}" sibTransId="{E88976D1-C6BD-4389-B342-8081B07BDEA7}"/>
    <dgm:cxn modelId="{D956CA6D-EFB3-4F3A-A2BD-66258969C0BD}" type="presOf" srcId="{1744804F-C103-42B4-B058-31B20E8FF1E9}" destId="{779D884A-D976-4DE4-8301-5DBA9B76FF5C}" srcOrd="0" destOrd="0" presId="urn:microsoft.com/office/officeart/2018/2/layout/IconVerticalSolidList"/>
    <dgm:cxn modelId="{088D4E7D-0DA0-40B2-99D9-DBD05A7ACF03}" srcId="{1744804F-C103-42B4-B058-31B20E8FF1E9}" destId="{6AE6C56F-7BDE-432C-9100-5D8E63343B54}" srcOrd="1" destOrd="0" parTransId="{9932CE00-E92F-489E-B3B0-5DD41D3668AB}" sibTransId="{BF1EDD4D-B4E3-464D-8D80-33DB3FCDD53C}"/>
    <dgm:cxn modelId="{355715A6-8D9F-4691-8C95-DDBF61FE0C16}" type="presOf" srcId="{94668F1C-7C57-4A7E-93C9-911F0F922341}" destId="{6487BCDF-929F-4821-8BB1-8409BD72B999}" srcOrd="0" destOrd="0" presId="urn:microsoft.com/office/officeart/2018/2/layout/IconVerticalSolidList"/>
    <dgm:cxn modelId="{1BD77FEE-0992-45B0-B4C8-57426935C88C}" type="presOf" srcId="{6AE6C56F-7BDE-432C-9100-5D8E63343B54}" destId="{6346B96C-E44C-43C6-996B-3557F44F6A07}" srcOrd="0" destOrd="0" presId="urn:microsoft.com/office/officeart/2018/2/layout/IconVerticalSolidList"/>
    <dgm:cxn modelId="{30E8339F-81BF-4C00-B3E5-DFEB547DBDDD}" type="presParOf" srcId="{779D884A-D976-4DE4-8301-5DBA9B76FF5C}" destId="{F61B9B3B-9B52-42FC-BF40-B617632BED78}" srcOrd="0" destOrd="0" presId="urn:microsoft.com/office/officeart/2018/2/layout/IconVerticalSolidList"/>
    <dgm:cxn modelId="{2A9D7653-2EAF-4271-AC5A-6D9E04DFF0CA}" type="presParOf" srcId="{F61B9B3B-9B52-42FC-BF40-B617632BED78}" destId="{E8AF4514-8DA9-4E8F-AD58-DB6572D341D5}" srcOrd="0" destOrd="0" presId="urn:microsoft.com/office/officeart/2018/2/layout/IconVerticalSolidList"/>
    <dgm:cxn modelId="{CF75B90C-2630-4CDE-88A7-4E6215178F93}" type="presParOf" srcId="{F61B9B3B-9B52-42FC-BF40-B617632BED78}" destId="{0E73A2D9-A108-46C9-B008-95CD488BE38D}" srcOrd="1" destOrd="0" presId="urn:microsoft.com/office/officeart/2018/2/layout/IconVerticalSolidList"/>
    <dgm:cxn modelId="{79AF8D10-26B7-4B05-83E2-F8F90B771445}" type="presParOf" srcId="{F61B9B3B-9B52-42FC-BF40-B617632BED78}" destId="{259AAA8F-AB4D-4BD4-B5B5-08161553DF2B}" srcOrd="2" destOrd="0" presId="urn:microsoft.com/office/officeart/2018/2/layout/IconVerticalSolidList"/>
    <dgm:cxn modelId="{AC9B1E46-EF48-4246-AB38-4E56B179C827}" type="presParOf" srcId="{F61B9B3B-9B52-42FC-BF40-B617632BED78}" destId="{6487BCDF-929F-4821-8BB1-8409BD72B999}" srcOrd="3" destOrd="0" presId="urn:microsoft.com/office/officeart/2018/2/layout/IconVerticalSolidList"/>
    <dgm:cxn modelId="{11C4C087-D86C-4889-8378-CA989461EF6E}" type="presParOf" srcId="{779D884A-D976-4DE4-8301-5DBA9B76FF5C}" destId="{792D5DE2-5340-4850-9384-31690297A6BE}" srcOrd="1" destOrd="0" presId="urn:microsoft.com/office/officeart/2018/2/layout/IconVerticalSolidList"/>
    <dgm:cxn modelId="{04332E3E-10FC-42B7-AD36-4605825AE1A1}" type="presParOf" srcId="{779D884A-D976-4DE4-8301-5DBA9B76FF5C}" destId="{240B8BD0-ADB6-420C-8D37-6A6B6FD28274}" srcOrd="2" destOrd="0" presId="urn:microsoft.com/office/officeart/2018/2/layout/IconVerticalSolidList"/>
    <dgm:cxn modelId="{D8F2ADFD-56B9-4BB5-A22D-3D3EA2E79253}" type="presParOf" srcId="{240B8BD0-ADB6-420C-8D37-6A6B6FD28274}" destId="{F436AAC6-C965-43DB-A70B-366A111F2FDE}" srcOrd="0" destOrd="0" presId="urn:microsoft.com/office/officeart/2018/2/layout/IconVerticalSolidList"/>
    <dgm:cxn modelId="{3835D299-2EA0-4C66-8952-236AF9FF815A}" type="presParOf" srcId="{240B8BD0-ADB6-420C-8D37-6A6B6FD28274}" destId="{86C7AB89-7874-46BB-ABD5-F7D2A0C6D0CE}" srcOrd="1" destOrd="0" presId="urn:microsoft.com/office/officeart/2018/2/layout/IconVerticalSolidList"/>
    <dgm:cxn modelId="{900A11B1-9E74-481B-AA4E-30CC1D894A51}" type="presParOf" srcId="{240B8BD0-ADB6-420C-8D37-6A6B6FD28274}" destId="{29B58A35-6126-44CA-98EB-11541ECB57A8}" srcOrd="2" destOrd="0" presId="urn:microsoft.com/office/officeart/2018/2/layout/IconVerticalSolidList"/>
    <dgm:cxn modelId="{9208029D-33CF-487E-B4F3-BAE0AAFC602F}" type="presParOf" srcId="{240B8BD0-ADB6-420C-8D37-6A6B6FD28274}" destId="{6346B96C-E44C-43C6-996B-3557F44F6A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1C0DCE-9F06-4392-9669-573BEBA592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B66D3-85DA-459F-B2D8-E222678D15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Carpool begins at 3:15 pm.  After the first couple weeks of school, carpool is complete by 3:35 pm. Any student not picked up by 3:35 pm will be escorted to our Extended Care program. The first drop-in is free, but every drop-in after that is $15 and payment of the Extended Care registration fee.</a:t>
          </a:r>
        </a:p>
      </dgm:t>
    </dgm:pt>
    <dgm:pt modelId="{F32CFFE7-FAB2-4E21-8B14-C72C875AE60B}" type="parTrans" cxnId="{D25427C9-B11B-48A1-A9D4-4EBF4D7493E0}">
      <dgm:prSet/>
      <dgm:spPr/>
      <dgm:t>
        <a:bodyPr/>
        <a:lstStyle/>
        <a:p>
          <a:endParaRPr lang="en-US"/>
        </a:p>
      </dgm:t>
    </dgm:pt>
    <dgm:pt modelId="{FEA82D45-41D7-41D3-9526-0CD6E53378B7}" type="sibTrans" cxnId="{D25427C9-B11B-48A1-A9D4-4EBF4D7493E0}">
      <dgm:prSet/>
      <dgm:spPr/>
      <dgm:t>
        <a:bodyPr/>
        <a:lstStyle/>
        <a:p>
          <a:endParaRPr lang="en-US"/>
        </a:p>
      </dgm:t>
    </dgm:pt>
    <dgm:pt modelId="{637BF0BE-356F-4B88-BCAD-08E56D2032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Parents may not come in to pick up their children to avoid the carpool line. Prior notice should be given if early pick up is needed. </a:t>
          </a:r>
        </a:p>
      </dgm:t>
    </dgm:pt>
    <dgm:pt modelId="{4183448C-B100-48C7-8FBB-861A7B86FB18}" type="parTrans" cxnId="{4B70FA6C-0DB8-4754-86BB-18015BDAFF43}">
      <dgm:prSet/>
      <dgm:spPr/>
      <dgm:t>
        <a:bodyPr/>
        <a:lstStyle/>
        <a:p>
          <a:endParaRPr lang="en-US"/>
        </a:p>
      </dgm:t>
    </dgm:pt>
    <dgm:pt modelId="{64B67FD1-EEB4-4FDF-9CDE-C04373FF96B7}" type="sibTrans" cxnId="{4B70FA6C-0DB8-4754-86BB-18015BDAFF43}">
      <dgm:prSet/>
      <dgm:spPr/>
      <dgm:t>
        <a:bodyPr/>
        <a:lstStyle/>
        <a:p>
          <a:endParaRPr lang="en-US"/>
        </a:p>
      </dgm:t>
    </dgm:pt>
    <dgm:pt modelId="{4FDFDDEE-5EF9-4650-9EE9-6037F348C5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bg1"/>
              </a:solidFill>
            </a:rPr>
            <a:t>If you need pick your child up during the day, we ask that you contact Johnnie Clay at the Welcome Desk. When you arrive at the school for early pick-up, check in with the Welcome Desk and Ms. Clay will call for your child. </a:t>
          </a:r>
        </a:p>
      </dgm:t>
    </dgm:pt>
    <dgm:pt modelId="{5970156A-B963-4B32-91EA-906BC1F93840}" type="parTrans" cxnId="{D98BD368-FA27-462B-9FD4-9532427AB759}">
      <dgm:prSet/>
      <dgm:spPr/>
      <dgm:t>
        <a:bodyPr/>
        <a:lstStyle/>
        <a:p>
          <a:endParaRPr lang="en-US"/>
        </a:p>
      </dgm:t>
    </dgm:pt>
    <dgm:pt modelId="{A7CA786A-1862-4AFD-8C37-E14D4F5C5934}" type="sibTrans" cxnId="{D98BD368-FA27-462B-9FD4-9532427AB759}">
      <dgm:prSet/>
      <dgm:spPr/>
      <dgm:t>
        <a:bodyPr/>
        <a:lstStyle/>
        <a:p>
          <a:endParaRPr lang="en-US"/>
        </a:p>
      </dgm:t>
    </dgm:pt>
    <dgm:pt modelId="{9C70D783-850C-474B-87D3-9674B8BD3B89}" type="pres">
      <dgm:prSet presAssocID="{301C0DCE-9F06-4392-9669-573BEBA59292}" presName="root" presStyleCnt="0">
        <dgm:presLayoutVars>
          <dgm:dir/>
          <dgm:resizeHandles val="exact"/>
        </dgm:presLayoutVars>
      </dgm:prSet>
      <dgm:spPr/>
    </dgm:pt>
    <dgm:pt modelId="{91FA3706-0BB6-4CD0-8918-E4DE46C5C969}" type="pres">
      <dgm:prSet presAssocID="{FDEB66D3-85DA-459F-B2D8-E222678D150F}" presName="compNode" presStyleCnt="0"/>
      <dgm:spPr/>
    </dgm:pt>
    <dgm:pt modelId="{DB996831-5AAF-4D60-9386-6554C7C026D2}" type="pres">
      <dgm:prSet presAssocID="{FDEB66D3-85DA-459F-B2D8-E222678D150F}" presName="bgRect" presStyleLbl="bgShp" presStyleIdx="0" presStyleCnt="3"/>
      <dgm:spPr/>
    </dgm:pt>
    <dgm:pt modelId="{499AAE5B-6A01-439D-B223-FC3E428DDB19}" type="pres">
      <dgm:prSet presAssocID="{FDEB66D3-85DA-459F-B2D8-E222678D15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DAEAD923-74FA-4D21-AA85-8E86A91AD0F2}" type="pres">
      <dgm:prSet presAssocID="{FDEB66D3-85DA-459F-B2D8-E222678D150F}" presName="spaceRect" presStyleCnt="0"/>
      <dgm:spPr/>
    </dgm:pt>
    <dgm:pt modelId="{73E2CA22-C6EC-4E03-BAC5-D7DE8FD39CA9}" type="pres">
      <dgm:prSet presAssocID="{FDEB66D3-85DA-459F-B2D8-E222678D150F}" presName="parTx" presStyleLbl="revTx" presStyleIdx="0" presStyleCnt="3">
        <dgm:presLayoutVars>
          <dgm:chMax val="0"/>
          <dgm:chPref val="0"/>
        </dgm:presLayoutVars>
      </dgm:prSet>
      <dgm:spPr/>
    </dgm:pt>
    <dgm:pt modelId="{E2D246E7-A523-4724-B1E2-D5387D45A47B}" type="pres">
      <dgm:prSet presAssocID="{FEA82D45-41D7-41D3-9526-0CD6E53378B7}" presName="sibTrans" presStyleCnt="0"/>
      <dgm:spPr/>
    </dgm:pt>
    <dgm:pt modelId="{BF0677B3-E97D-4C37-8290-1E94F0FC3274}" type="pres">
      <dgm:prSet presAssocID="{637BF0BE-356F-4B88-BCAD-08E56D20326F}" presName="compNode" presStyleCnt="0"/>
      <dgm:spPr/>
    </dgm:pt>
    <dgm:pt modelId="{016FC2D6-E98F-4DF8-8784-7CAE83A6F1CB}" type="pres">
      <dgm:prSet presAssocID="{637BF0BE-356F-4B88-BCAD-08E56D20326F}" presName="bgRect" presStyleLbl="bgShp" presStyleIdx="1" presStyleCnt="3"/>
      <dgm:spPr/>
    </dgm:pt>
    <dgm:pt modelId="{300C88C5-35FD-4D3D-B8ED-97EE18FF8C57}" type="pres">
      <dgm:prSet presAssocID="{637BF0BE-356F-4B88-BCAD-08E56D2032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408F9D84-7347-46C8-A3AF-B763DFB36355}" type="pres">
      <dgm:prSet presAssocID="{637BF0BE-356F-4B88-BCAD-08E56D20326F}" presName="spaceRect" presStyleCnt="0"/>
      <dgm:spPr/>
    </dgm:pt>
    <dgm:pt modelId="{5DFA16AC-B59C-4484-BFC2-B847983D004A}" type="pres">
      <dgm:prSet presAssocID="{637BF0BE-356F-4B88-BCAD-08E56D20326F}" presName="parTx" presStyleLbl="revTx" presStyleIdx="1" presStyleCnt="3">
        <dgm:presLayoutVars>
          <dgm:chMax val="0"/>
          <dgm:chPref val="0"/>
        </dgm:presLayoutVars>
      </dgm:prSet>
      <dgm:spPr/>
    </dgm:pt>
    <dgm:pt modelId="{58FC578C-A410-4004-9FAA-F06736BB6C91}" type="pres">
      <dgm:prSet presAssocID="{64B67FD1-EEB4-4FDF-9CDE-C04373FF96B7}" presName="sibTrans" presStyleCnt="0"/>
      <dgm:spPr/>
    </dgm:pt>
    <dgm:pt modelId="{953C1ECD-7C6F-4BC9-B382-A8B3285C52BF}" type="pres">
      <dgm:prSet presAssocID="{4FDFDDEE-5EF9-4650-9EE9-6037F348C5D3}" presName="compNode" presStyleCnt="0"/>
      <dgm:spPr/>
    </dgm:pt>
    <dgm:pt modelId="{4087785D-2ECD-4A35-9629-BC57E63AFA73}" type="pres">
      <dgm:prSet presAssocID="{4FDFDDEE-5EF9-4650-9EE9-6037F348C5D3}" presName="bgRect" presStyleLbl="bgShp" presStyleIdx="2" presStyleCnt="3"/>
      <dgm:spPr/>
    </dgm:pt>
    <dgm:pt modelId="{6E430687-1469-4FAB-AC3C-F0CA3717440E}" type="pres">
      <dgm:prSet presAssocID="{4FDFDDEE-5EF9-4650-9EE9-6037F348C5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 with solid fill"/>
        </a:ext>
      </dgm:extLst>
    </dgm:pt>
    <dgm:pt modelId="{656691C1-FE68-46D1-A95F-41267B48E43F}" type="pres">
      <dgm:prSet presAssocID="{4FDFDDEE-5EF9-4650-9EE9-6037F348C5D3}" presName="spaceRect" presStyleCnt="0"/>
      <dgm:spPr/>
    </dgm:pt>
    <dgm:pt modelId="{4D4F97E4-3163-4293-A282-E2C63AC3F2A2}" type="pres">
      <dgm:prSet presAssocID="{4FDFDDEE-5EF9-4650-9EE9-6037F348C5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A87C2A-02B7-4AA7-8025-48A29F53AC44}" type="presOf" srcId="{FDEB66D3-85DA-459F-B2D8-E222678D150F}" destId="{73E2CA22-C6EC-4E03-BAC5-D7DE8FD39CA9}" srcOrd="0" destOrd="0" presId="urn:microsoft.com/office/officeart/2018/2/layout/IconVerticalSolidList"/>
    <dgm:cxn modelId="{3FA34D5F-ADF2-424B-994F-17B33C09A8E2}" type="presOf" srcId="{4FDFDDEE-5EF9-4650-9EE9-6037F348C5D3}" destId="{4D4F97E4-3163-4293-A282-E2C63AC3F2A2}" srcOrd="0" destOrd="0" presId="urn:microsoft.com/office/officeart/2018/2/layout/IconVerticalSolidList"/>
    <dgm:cxn modelId="{D98BD368-FA27-462B-9FD4-9532427AB759}" srcId="{301C0DCE-9F06-4392-9669-573BEBA59292}" destId="{4FDFDDEE-5EF9-4650-9EE9-6037F348C5D3}" srcOrd="2" destOrd="0" parTransId="{5970156A-B963-4B32-91EA-906BC1F93840}" sibTransId="{A7CA786A-1862-4AFD-8C37-E14D4F5C5934}"/>
    <dgm:cxn modelId="{4B70FA6C-0DB8-4754-86BB-18015BDAFF43}" srcId="{301C0DCE-9F06-4392-9669-573BEBA59292}" destId="{637BF0BE-356F-4B88-BCAD-08E56D20326F}" srcOrd="1" destOrd="0" parTransId="{4183448C-B100-48C7-8FBB-861A7B86FB18}" sibTransId="{64B67FD1-EEB4-4FDF-9CDE-C04373FF96B7}"/>
    <dgm:cxn modelId="{736FADA3-17FA-4C0D-A5B7-EE6881F1E067}" type="presOf" srcId="{301C0DCE-9F06-4392-9669-573BEBA59292}" destId="{9C70D783-850C-474B-87D3-9674B8BD3B89}" srcOrd="0" destOrd="0" presId="urn:microsoft.com/office/officeart/2018/2/layout/IconVerticalSolidList"/>
    <dgm:cxn modelId="{6D9CF8AA-CB47-4704-BD4F-C0AB45BB558C}" type="presOf" srcId="{637BF0BE-356F-4B88-BCAD-08E56D20326F}" destId="{5DFA16AC-B59C-4484-BFC2-B847983D004A}" srcOrd="0" destOrd="0" presId="urn:microsoft.com/office/officeart/2018/2/layout/IconVerticalSolidList"/>
    <dgm:cxn modelId="{D25427C9-B11B-48A1-A9D4-4EBF4D7493E0}" srcId="{301C0DCE-9F06-4392-9669-573BEBA59292}" destId="{FDEB66D3-85DA-459F-B2D8-E222678D150F}" srcOrd="0" destOrd="0" parTransId="{F32CFFE7-FAB2-4E21-8B14-C72C875AE60B}" sibTransId="{FEA82D45-41D7-41D3-9526-0CD6E53378B7}"/>
    <dgm:cxn modelId="{8114CC28-6B9A-4598-B4ED-5966931A1359}" type="presParOf" srcId="{9C70D783-850C-474B-87D3-9674B8BD3B89}" destId="{91FA3706-0BB6-4CD0-8918-E4DE46C5C969}" srcOrd="0" destOrd="0" presId="urn:microsoft.com/office/officeart/2018/2/layout/IconVerticalSolidList"/>
    <dgm:cxn modelId="{8C6F6BCA-0BAC-42FF-8D95-18771D209B3B}" type="presParOf" srcId="{91FA3706-0BB6-4CD0-8918-E4DE46C5C969}" destId="{DB996831-5AAF-4D60-9386-6554C7C026D2}" srcOrd="0" destOrd="0" presId="urn:microsoft.com/office/officeart/2018/2/layout/IconVerticalSolidList"/>
    <dgm:cxn modelId="{83F18196-1490-4D8C-A2CC-FBD9C64157F8}" type="presParOf" srcId="{91FA3706-0BB6-4CD0-8918-E4DE46C5C969}" destId="{499AAE5B-6A01-439D-B223-FC3E428DDB19}" srcOrd="1" destOrd="0" presId="urn:microsoft.com/office/officeart/2018/2/layout/IconVerticalSolidList"/>
    <dgm:cxn modelId="{4CF57C90-C2B4-4E88-9818-0C2F7F9463FC}" type="presParOf" srcId="{91FA3706-0BB6-4CD0-8918-E4DE46C5C969}" destId="{DAEAD923-74FA-4D21-AA85-8E86A91AD0F2}" srcOrd="2" destOrd="0" presId="urn:microsoft.com/office/officeart/2018/2/layout/IconVerticalSolidList"/>
    <dgm:cxn modelId="{9639A1EE-4206-4AAF-BEC8-EF56AC6FD24E}" type="presParOf" srcId="{91FA3706-0BB6-4CD0-8918-E4DE46C5C969}" destId="{73E2CA22-C6EC-4E03-BAC5-D7DE8FD39CA9}" srcOrd="3" destOrd="0" presId="urn:microsoft.com/office/officeart/2018/2/layout/IconVerticalSolidList"/>
    <dgm:cxn modelId="{A4B4D9C8-DCCC-4331-9894-959B352836F4}" type="presParOf" srcId="{9C70D783-850C-474B-87D3-9674B8BD3B89}" destId="{E2D246E7-A523-4724-B1E2-D5387D45A47B}" srcOrd="1" destOrd="0" presId="urn:microsoft.com/office/officeart/2018/2/layout/IconVerticalSolidList"/>
    <dgm:cxn modelId="{EFBAEA86-A490-4338-AAD8-45A0CA7BD385}" type="presParOf" srcId="{9C70D783-850C-474B-87D3-9674B8BD3B89}" destId="{BF0677B3-E97D-4C37-8290-1E94F0FC3274}" srcOrd="2" destOrd="0" presId="urn:microsoft.com/office/officeart/2018/2/layout/IconVerticalSolidList"/>
    <dgm:cxn modelId="{9732ECCB-2583-49B2-B6D2-1FAD9D708770}" type="presParOf" srcId="{BF0677B3-E97D-4C37-8290-1E94F0FC3274}" destId="{016FC2D6-E98F-4DF8-8784-7CAE83A6F1CB}" srcOrd="0" destOrd="0" presId="urn:microsoft.com/office/officeart/2018/2/layout/IconVerticalSolidList"/>
    <dgm:cxn modelId="{0191DFB3-A4F1-4BF8-B442-E79A73281BFB}" type="presParOf" srcId="{BF0677B3-E97D-4C37-8290-1E94F0FC3274}" destId="{300C88C5-35FD-4D3D-B8ED-97EE18FF8C57}" srcOrd="1" destOrd="0" presId="urn:microsoft.com/office/officeart/2018/2/layout/IconVerticalSolidList"/>
    <dgm:cxn modelId="{20719588-C8A5-409E-98C3-2E260718599F}" type="presParOf" srcId="{BF0677B3-E97D-4C37-8290-1E94F0FC3274}" destId="{408F9D84-7347-46C8-A3AF-B763DFB36355}" srcOrd="2" destOrd="0" presId="urn:microsoft.com/office/officeart/2018/2/layout/IconVerticalSolidList"/>
    <dgm:cxn modelId="{15BCC74F-D296-4DF2-A022-63C7D51EFBA2}" type="presParOf" srcId="{BF0677B3-E97D-4C37-8290-1E94F0FC3274}" destId="{5DFA16AC-B59C-4484-BFC2-B847983D004A}" srcOrd="3" destOrd="0" presId="urn:microsoft.com/office/officeart/2018/2/layout/IconVerticalSolidList"/>
    <dgm:cxn modelId="{3F231F8B-C0BB-4AD2-B31D-857B19A13867}" type="presParOf" srcId="{9C70D783-850C-474B-87D3-9674B8BD3B89}" destId="{58FC578C-A410-4004-9FAA-F06736BB6C91}" srcOrd="3" destOrd="0" presId="urn:microsoft.com/office/officeart/2018/2/layout/IconVerticalSolidList"/>
    <dgm:cxn modelId="{C26DC537-FECE-4A94-B6BA-A0A0E9529403}" type="presParOf" srcId="{9C70D783-850C-474B-87D3-9674B8BD3B89}" destId="{953C1ECD-7C6F-4BC9-B382-A8B3285C52BF}" srcOrd="4" destOrd="0" presId="urn:microsoft.com/office/officeart/2018/2/layout/IconVerticalSolidList"/>
    <dgm:cxn modelId="{FB500945-1BBF-4864-8F48-85C034764B6C}" type="presParOf" srcId="{953C1ECD-7C6F-4BC9-B382-A8B3285C52BF}" destId="{4087785D-2ECD-4A35-9629-BC57E63AFA73}" srcOrd="0" destOrd="0" presId="urn:microsoft.com/office/officeart/2018/2/layout/IconVerticalSolidList"/>
    <dgm:cxn modelId="{B6BA5500-FF25-4B97-89A7-F840AAC8293F}" type="presParOf" srcId="{953C1ECD-7C6F-4BC9-B382-A8B3285C52BF}" destId="{6E430687-1469-4FAB-AC3C-F0CA3717440E}" srcOrd="1" destOrd="0" presId="urn:microsoft.com/office/officeart/2018/2/layout/IconVerticalSolidList"/>
    <dgm:cxn modelId="{2137B68F-80FB-4F69-B835-5B6F911DBB5F}" type="presParOf" srcId="{953C1ECD-7C6F-4BC9-B382-A8B3285C52BF}" destId="{656691C1-FE68-46D1-A95F-41267B48E43F}" srcOrd="2" destOrd="0" presId="urn:microsoft.com/office/officeart/2018/2/layout/IconVerticalSolidList"/>
    <dgm:cxn modelId="{381E6D68-8BE7-4836-8245-F7C4C8718BAE}" type="presParOf" srcId="{953C1ECD-7C6F-4BC9-B382-A8B3285C52BF}" destId="{4D4F97E4-3163-4293-A282-E2C63AC3F2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D4120-4211-4092-AF82-369FA4B832AA}">
      <dsp:nvSpPr>
        <dsp:cNvPr id="0" name=""/>
        <dsp:cNvSpPr/>
      </dsp:nvSpPr>
      <dsp:spPr>
        <a:xfrm>
          <a:off x="0" y="291823"/>
          <a:ext cx="17332657" cy="11776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4AD33-F159-43F2-9B06-EDD3D7E04012}">
      <dsp:nvSpPr>
        <dsp:cNvPr id="0" name=""/>
        <dsp:cNvSpPr/>
      </dsp:nvSpPr>
      <dsp:spPr>
        <a:xfrm>
          <a:off x="258135" y="534022"/>
          <a:ext cx="469338" cy="469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BFFB5-6F3A-4718-8B98-816A651CE511}">
      <dsp:nvSpPr>
        <dsp:cNvPr id="0" name=""/>
        <dsp:cNvSpPr/>
      </dsp:nvSpPr>
      <dsp:spPr>
        <a:xfrm>
          <a:off x="985609" y="342020"/>
          <a:ext cx="16347047" cy="85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90312" rIns="90312" bIns="903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Secondary Chapel Band Contact David Adams </a:t>
          </a:r>
          <a:r>
            <a:rPr lang="en-US" sz="3600" kern="1200" dirty="0" err="1">
              <a:solidFill>
                <a:srgbClr val="0070C0"/>
              </a:solidFill>
            </a:rPr>
            <a:t>dadams@faithwest.org</a:t>
          </a:r>
          <a:endParaRPr lang="en-US" sz="3600" kern="1200" dirty="0">
            <a:solidFill>
              <a:srgbClr val="0070C0"/>
            </a:solidFill>
          </a:endParaRPr>
        </a:p>
      </dsp:txBody>
      <dsp:txXfrm>
        <a:off x="985609" y="342020"/>
        <a:ext cx="16347047" cy="853341"/>
      </dsp:txXfrm>
    </dsp:sp>
    <dsp:sp modelId="{E18E8E59-2BC4-42FB-B841-2D7758A2E3D3}">
      <dsp:nvSpPr>
        <dsp:cNvPr id="0" name=""/>
        <dsp:cNvSpPr/>
      </dsp:nvSpPr>
      <dsp:spPr>
        <a:xfrm>
          <a:off x="0" y="1570863"/>
          <a:ext cx="17332657" cy="1093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D2B37-2146-4C5A-9789-9778D24AA445}">
      <dsp:nvSpPr>
        <dsp:cNvPr id="0" name=""/>
        <dsp:cNvSpPr/>
      </dsp:nvSpPr>
      <dsp:spPr>
        <a:xfrm>
          <a:off x="258135" y="1883070"/>
          <a:ext cx="469338" cy="469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BBF02-D4B9-49AC-82E4-B645CBAEEF11}">
      <dsp:nvSpPr>
        <dsp:cNvPr id="0" name=""/>
        <dsp:cNvSpPr/>
      </dsp:nvSpPr>
      <dsp:spPr>
        <a:xfrm>
          <a:off x="985609" y="1691069"/>
          <a:ext cx="16347047" cy="85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12" tIns="90312" rIns="90312" bIns="903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Elementary Eagle Praise Team Grades 3-5: contact Noelle Perry </a:t>
          </a:r>
          <a:r>
            <a:rPr lang="en-US" sz="3600" kern="1200" dirty="0" err="1">
              <a:solidFill>
                <a:srgbClr val="0070C0"/>
              </a:solidFill>
            </a:rPr>
            <a:t>nperry</a:t>
          </a:r>
          <a:r>
            <a:rPr lang="en-US" sz="3600" kern="1200" dirty="0" err="1">
              <a:solidFill>
                <a:srgbClr val="0070C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@faithwest.org</a:t>
          </a:r>
          <a:r>
            <a:rPr lang="en-US" sz="3600" kern="1200" dirty="0">
              <a:solidFill>
                <a:srgbClr val="0070C0"/>
              </a:solidFill>
            </a:rPr>
            <a:t> </a:t>
          </a:r>
        </a:p>
      </dsp:txBody>
      <dsp:txXfrm>
        <a:off x="985609" y="1691069"/>
        <a:ext cx="16347047" cy="853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FE3E-66D6-4F44-BED9-59581760EFE8}">
      <dsp:nvSpPr>
        <dsp:cNvPr id="0" name=""/>
        <dsp:cNvSpPr/>
      </dsp:nvSpPr>
      <dsp:spPr>
        <a:xfrm>
          <a:off x="0" y="0"/>
          <a:ext cx="14009914" cy="2338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2CDC8-4184-4D99-B15C-2BF0B56FC3DA}">
      <dsp:nvSpPr>
        <dsp:cNvPr id="0" name=""/>
        <dsp:cNvSpPr/>
      </dsp:nvSpPr>
      <dsp:spPr>
        <a:xfrm>
          <a:off x="707322" y="533522"/>
          <a:ext cx="1287297" cy="12860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D8648-1039-417E-B23A-BEF67AD0BE0E}">
      <dsp:nvSpPr>
        <dsp:cNvPr id="0" name=""/>
        <dsp:cNvSpPr/>
      </dsp:nvSpPr>
      <dsp:spPr>
        <a:xfrm>
          <a:off x="2701941" y="7415"/>
          <a:ext cx="11202112" cy="234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07" tIns="247707" rIns="247707" bIns="24770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Elementary: The carpool line opens at 7:15 am. Students dropped off between 7:15 and 7:35 will report directly to the Auditorium. At 7:35, students are dismissed to their classes. Students dropped off after 7:35 will report directly to class.</a:t>
          </a:r>
        </a:p>
      </dsp:txBody>
      <dsp:txXfrm>
        <a:off x="2701941" y="7415"/>
        <a:ext cx="11202112" cy="2340540"/>
      </dsp:txXfrm>
    </dsp:sp>
    <dsp:sp modelId="{CB503C6B-AF0A-4B32-81F7-3C8F1B2C1E29}">
      <dsp:nvSpPr>
        <dsp:cNvPr id="0" name=""/>
        <dsp:cNvSpPr/>
      </dsp:nvSpPr>
      <dsp:spPr>
        <a:xfrm>
          <a:off x="0" y="2915359"/>
          <a:ext cx="14009914" cy="2338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BAE44-EB78-4401-82AF-ED1C52C7FE28}">
      <dsp:nvSpPr>
        <dsp:cNvPr id="0" name=""/>
        <dsp:cNvSpPr/>
      </dsp:nvSpPr>
      <dsp:spPr>
        <a:xfrm>
          <a:off x="707322" y="3441466"/>
          <a:ext cx="1287297" cy="12860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4046E-D870-4DEC-9BB9-61029A29AF26}">
      <dsp:nvSpPr>
        <dsp:cNvPr id="0" name=""/>
        <dsp:cNvSpPr/>
      </dsp:nvSpPr>
      <dsp:spPr>
        <a:xfrm>
          <a:off x="2701941" y="2915359"/>
          <a:ext cx="11202112" cy="234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07" tIns="247707" rIns="247707" bIns="24770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Secondary: The carpool line opens at 7:15 am. Students dropped off between 7:15 and 7:35 will report directly to the Gym. At 7:35, students are dismissed to their classes. Students dropped off after 7:35 will report directly to class.</a:t>
          </a:r>
        </a:p>
      </dsp:txBody>
      <dsp:txXfrm>
        <a:off x="2701941" y="2915359"/>
        <a:ext cx="11202112" cy="2340540"/>
      </dsp:txXfrm>
    </dsp:sp>
    <dsp:sp modelId="{18D2299B-1BF6-47AE-BEA5-F2D9DEF6F0A8}">
      <dsp:nvSpPr>
        <dsp:cNvPr id="0" name=""/>
        <dsp:cNvSpPr/>
      </dsp:nvSpPr>
      <dsp:spPr>
        <a:xfrm>
          <a:off x="0" y="5823303"/>
          <a:ext cx="14009914" cy="2338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BC35-D81E-4027-BD73-ADBDA0AA9775}">
      <dsp:nvSpPr>
        <dsp:cNvPr id="0" name=""/>
        <dsp:cNvSpPr/>
      </dsp:nvSpPr>
      <dsp:spPr>
        <a:xfrm>
          <a:off x="707322" y="6349410"/>
          <a:ext cx="1287297" cy="12860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0608-3FEE-45BA-BD49-6C5C8FDEF931}">
      <dsp:nvSpPr>
        <dsp:cNvPr id="0" name=""/>
        <dsp:cNvSpPr/>
      </dsp:nvSpPr>
      <dsp:spPr>
        <a:xfrm>
          <a:off x="2701941" y="5823303"/>
          <a:ext cx="11202112" cy="234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07" tIns="247707" rIns="247707" bIns="247707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Students may not be dropped off at the front or in the parking lots. </a:t>
          </a:r>
        </a:p>
      </dsp:txBody>
      <dsp:txXfrm>
        <a:off x="2701941" y="5823303"/>
        <a:ext cx="11202112" cy="2340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F4514-8DA9-4E8F-AD58-DB6572D341D5}">
      <dsp:nvSpPr>
        <dsp:cNvPr id="0" name=""/>
        <dsp:cNvSpPr/>
      </dsp:nvSpPr>
      <dsp:spPr>
        <a:xfrm>
          <a:off x="0" y="990606"/>
          <a:ext cx="16459200" cy="2179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A2D9-A108-46C9-B008-95CD488BE38D}">
      <dsp:nvSpPr>
        <dsp:cNvPr id="0" name=""/>
        <dsp:cNvSpPr/>
      </dsp:nvSpPr>
      <dsp:spPr>
        <a:xfrm>
          <a:off x="659325" y="1481014"/>
          <a:ext cx="1199946" cy="1198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BCDF-929F-4821-8BB1-8409BD72B999}">
      <dsp:nvSpPr>
        <dsp:cNvPr id="0" name=""/>
        <dsp:cNvSpPr/>
      </dsp:nvSpPr>
      <dsp:spPr>
        <a:xfrm>
          <a:off x="2518597" y="990606"/>
          <a:ext cx="13935675" cy="21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99" tIns="230899" rIns="230899" bIns="230899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The bell rings at 7:45 am. Any student entering the class after 7:45 am will be sent to the Welcome Desk for a tardy slip. Morning work begins by 7:45 each morning.</a:t>
          </a:r>
        </a:p>
      </dsp:txBody>
      <dsp:txXfrm>
        <a:off x="2518597" y="990606"/>
        <a:ext cx="13935675" cy="2181720"/>
      </dsp:txXfrm>
    </dsp:sp>
    <dsp:sp modelId="{F436AAC6-C965-43DB-A70B-366A111F2FDE}">
      <dsp:nvSpPr>
        <dsp:cNvPr id="0" name=""/>
        <dsp:cNvSpPr/>
      </dsp:nvSpPr>
      <dsp:spPr>
        <a:xfrm>
          <a:off x="0" y="3685672"/>
          <a:ext cx="16459200" cy="2179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7AB89-7874-46BB-ABD5-F7D2A0C6D0CE}">
      <dsp:nvSpPr>
        <dsp:cNvPr id="0" name=""/>
        <dsp:cNvSpPr/>
      </dsp:nvSpPr>
      <dsp:spPr>
        <a:xfrm>
          <a:off x="659325" y="4176080"/>
          <a:ext cx="1199946" cy="1198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6B96C-E44C-43C6-996B-3557F44F6A07}">
      <dsp:nvSpPr>
        <dsp:cNvPr id="0" name=""/>
        <dsp:cNvSpPr/>
      </dsp:nvSpPr>
      <dsp:spPr>
        <a:xfrm>
          <a:off x="2518597" y="3685672"/>
          <a:ext cx="13935675" cy="21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99" tIns="230899" rIns="230899" bIns="2308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After 5 tardies, students will receive a written infraction. 8 tardies will result in a lunch detention, and each tardy after 8 will be another detention. Tardies will be logged on your child’s daily behavior chart. Parents will be notified if excessive tardies become an issue. </a:t>
          </a:r>
        </a:p>
      </dsp:txBody>
      <dsp:txXfrm>
        <a:off x="2518597" y="3685672"/>
        <a:ext cx="13935675" cy="2181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F4514-8DA9-4E8F-AD58-DB6572D341D5}">
      <dsp:nvSpPr>
        <dsp:cNvPr id="0" name=""/>
        <dsp:cNvSpPr/>
      </dsp:nvSpPr>
      <dsp:spPr>
        <a:xfrm>
          <a:off x="0" y="985837"/>
          <a:ext cx="16459200" cy="2185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A2D9-A108-46C9-B008-95CD488BE38D}">
      <dsp:nvSpPr>
        <dsp:cNvPr id="0" name=""/>
        <dsp:cNvSpPr/>
      </dsp:nvSpPr>
      <dsp:spPr>
        <a:xfrm>
          <a:off x="661261" y="1477684"/>
          <a:ext cx="1202293" cy="12022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BCDF-929F-4821-8BB1-8409BD72B999}">
      <dsp:nvSpPr>
        <dsp:cNvPr id="0" name=""/>
        <dsp:cNvSpPr/>
      </dsp:nvSpPr>
      <dsp:spPr>
        <a:xfrm>
          <a:off x="2524815" y="985837"/>
          <a:ext cx="13934384" cy="218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50" tIns="231350" rIns="231350" bIns="23135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The bell rings at 7:45 am. Any student entering the class after 7:45 am will be sent to the Welcome Desk for a tardy slip. </a:t>
          </a:r>
        </a:p>
      </dsp:txBody>
      <dsp:txXfrm>
        <a:off x="2524815" y="985837"/>
        <a:ext cx="13934384" cy="2185987"/>
      </dsp:txXfrm>
    </dsp:sp>
    <dsp:sp modelId="{F436AAC6-C965-43DB-A70B-366A111F2FDE}">
      <dsp:nvSpPr>
        <dsp:cNvPr id="0" name=""/>
        <dsp:cNvSpPr/>
      </dsp:nvSpPr>
      <dsp:spPr>
        <a:xfrm>
          <a:off x="0" y="3686175"/>
          <a:ext cx="16459200" cy="2185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7AB89-7874-46BB-ABD5-F7D2A0C6D0CE}">
      <dsp:nvSpPr>
        <dsp:cNvPr id="0" name=""/>
        <dsp:cNvSpPr/>
      </dsp:nvSpPr>
      <dsp:spPr>
        <a:xfrm>
          <a:off x="661261" y="4178022"/>
          <a:ext cx="1202293" cy="12022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6B96C-E44C-43C6-996B-3557F44F6A07}">
      <dsp:nvSpPr>
        <dsp:cNvPr id="0" name=""/>
        <dsp:cNvSpPr/>
      </dsp:nvSpPr>
      <dsp:spPr>
        <a:xfrm>
          <a:off x="2524815" y="3686175"/>
          <a:ext cx="13934384" cy="218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50" tIns="231350" rIns="231350" bIns="23135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Each tardy will result in an infraction. After the 6</a:t>
          </a:r>
          <a:r>
            <a:rPr lang="en-US" sz="3600" kern="1200" baseline="30000" dirty="0">
              <a:solidFill>
                <a:schemeClr val="bg1"/>
              </a:solidFill>
            </a:rPr>
            <a:t>th</a:t>
          </a:r>
          <a:r>
            <a:rPr lang="en-US" sz="3600" kern="1200" dirty="0">
              <a:solidFill>
                <a:schemeClr val="bg1"/>
              </a:solidFill>
            </a:rPr>
            <a:t> infraction for tardy, the student will be issued a detention. A detention will be issued for each subsequent tardy as well.</a:t>
          </a:r>
        </a:p>
      </dsp:txBody>
      <dsp:txXfrm>
        <a:off x="2524815" y="3686175"/>
        <a:ext cx="13934384" cy="2185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6831-5AAF-4D60-9386-6554C7C026D2}">
      <dsp:nvSpPr>
        <dsp:cNvPr id="0" name=""/>
        <dsp:cNvSpPr/>
      </dsp:nvSpPr>
      <dsp:spPr>
        <a:xfrm>
          <a:off x="0" y="5553"/>
          <a:ext cx="14761029" cy="253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AAE5B-6A01-439D-B223-FC3E428DDB19}">
      <dsp:nvSpPr>
        <dsp:cNvPr id="0" name=""/>
        <dsp:cNvSpPr/>
      </dsp:nvSpPr>
      <dsp:spPr>
        <a:xfrm>
          <a:off x="765335" y="574811"/>
          <a:ext cx="1392879" cy="1391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CA22-C6EC-4E03-BAC5-D7DE8FD39CA9}">
      <dsp:nvSpPr>
        <dsp:cNvPr id="0" name=""/>
        <dsp:cNvSpPr/>
      </dsp:nvSpPr>
      <dsp:spPr>
        <a:xfrm>
          <a:off x="2923551" y="5553"/>
          <a:ext cx="11488382" cy="253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024" tIns="268024" rIns="268024" bIns="26802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Carpool begins at 3:15 pm.  After the first couple weeks of school, carpool is complete by 3:35 pm. Any student not picked up by 3:35 pm will be escorted to our Extended Care program. The first drop-in is free, but every drop-in after that is $15 and payment of the Extended Care registration fee.</a:t>
          </a:r>
        </a:p>
      </dsp:txBody>
      <dsp:txXfrm>
        <a:off x="2923551" y="5553"/>
        <a:ext cx="11488382" cy="2532508"/>
      </dsp:txXfrm>
    </dsp:sp>
    <dsp:sp modelId="{016FC2D6-E98F-4DF8-8784-7CAE83A6F1CB}">
      <dsp:nvSpPr>
        <dsp:cNvPr id="0" name=""/>
        <dsp:cNvSpPr/>
      </dsp:nvSpPr>
      <dsp:spPr>
        <a:xfrm>
          <a:off x="0" y="3057551"/>
          <a:ext cx="14761029" cy="253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88C5-35FD-4D3D-B8ED-97EE18FF8C57}">
      <dsp:nvSpPr>
        <dsp:cNvPr id="0" name=""/>
        <dsp:cNvSpPr/>
      </dsp:nvSpPr>
      <dsp:spPr>
        <a:xfrm>
          <a:off x="765335" y="3626809"/>
          <a:ext cx="1392879" cy="1391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A16AC-B59C-4484-BFC2-B847983D004A}">
      <dsp:nvSpPr>
        <dsp:cNvPr id="0" name=""/>
        <dsp:cNvSpPr/>
      </dsp:nvSpPr>
      <dsp:spPr>
        <a:xfrm>
          <a:off x="2923551" y="3057551"/>
          <a:ext cx="11488382" cy="253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024" tIns="268024" rIns="268024" bIns="26802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Parents may not come in to pick up their children to avoid the carpool line. Prior notice should be given if early pick up is needed. </a:t>
          </a:r>
        </a:p>
      </dsp:txBody>
      <dsp:txXfrm>
        <a:off x="2923551" y="3057551"/>
        <a:ext cx="11488382" cy="2532508"/>
      </dsp:txXfrm>
    </dsp:sp>
    <dsp:sp modelId="{4087785D-2ECD-4A35-9629-BC57E63AFA73}">
      <dsp:nvSpPr>
        <dsp:cNvPr id="0" name=""/>
        <dsp:cNvSpPr/>
      </dsp:nvSpPr>
      <dsp:spPr>
        <a:xfrm>
          <a:off x="0" y="6109549"/>
          <a:ext cx="14761029" cy="253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30687-1469-4FAB-AC3C-F0CA3717440E}">
      <dsp:nvSpPr>
        <dsp:cNvPr id="0" name=""/>
        <dsp:cNvSpPr/>
      </dsp:nvSpPr>
      <dsp:spPr>
        <a:xfrm>
          <a:off x="765335" y="6678807"/>
          <a:ext cx="1392879" cy="1391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F97E4-3163-4293-A282-E2C63AC3F2A2}">
      <dsp:nvSpPr>
        <dsp:cNvPr id="0" name=""/>
        <dsp:cNvSpPr/>
      </dsp:nvSpPr>
      <dsp:spPr>
        <a:xfrm>
          <a:off x="2923551" y="6109549"/>
          <a:ext cx="11488382" cy="253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024" tIns="268024" rIns="268024" bIns="26802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If you need pick your child up during the day, we ask that you contact Johnnie Clay at the Welcome Desk. When you arrive at the school for early pick-up, check in with the Welcome Desk and Ms. Clay will call for your child. </a:t>
          </a:r>
        </a:p>
      </dsp:txBody>
      <dsp:txXfrm>
        <a:off x="2923551" y="6109549"/>
        <a:ext cx="11488382" cy="253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0CA70-4BD5-4518-A664-56E77C13A653}" type="datetimeFigureOut">
              <a:rPr lang="en-US" smtClean="0"/>
              <a:t>7/31/25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947D2-C2D9-41E8-94A0-37C795E18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947D2-C2D9-41E8-94A0-37C795E18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241"/>
            <a:ext cx="16459200" cy="2098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24212"/>
            <a:ext cx="16459200" cy="685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2912" y="9720072"/>
            <a:ext cx="4267200" cy="452628"/>
          </a:xfrm>
        </p:spPr>
        <p:txBody>
          <a:bodyPr/>
          <a:lstStyle/>
          <a:p>
            <a:fld id="{543322F5-8315-491F-87B4-2E3F0268E3B6}" type="datetime1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9721454"/>
            <a:ext cx="8520112" cy="45124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15581944" y="7557868"/>
            <a:ext cx="2839424" cy="258845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1088" y="1164433"/>
            <a:ext cx="16125824" cy="2205038"/>
          </a:xfrm>
        </p:spPr>
        <p:txBody>
          <a:bodyPr anchor="b"/>
          <a:lstStyle>
            <a:lvl1pPr algn="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81088" y="3375420"/>
            <a:ext cx="16125824" cy="2628900"/>
          </a:xfrm>
        </p:spPr>
        <p:txBody>
          <a:bodyPr/>
          <a:lstStyle>
            <a:lvl1pPr marL="0" marR="54864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</a:lvl2pPr>
            <a:lvl3pPr marL="1371600" indent="0" algn="ctr">
              <a:buNone/>
            </a:lvl3pPr>
            <a:lvl4pPr marL="2057400" indent="0" algn="ctr">
              <a:buNone/>
            </a:lvl4pPr>
            <a:lvl5pPr marL="2743200" indent="0" algn="ctr">
              <a:buNone/>
            </a:lvl5pPr>
            <a:lvl6pPr marL="3429000" indent="0" algn="ctr">
              <a:buNone/>
            </a:lvl6pPr>
            <a:lvl7pPr marL="4114800" indent="0" algn="ctr">
              <a:buNone/>
            </a:lvl7pPr>
            <a:lvl8pPr marL="4800600" indent="0" algn="ctr">
              <a:buNone/>
            </a:lvl8pPr>
            <a:lvl9pPr marL="54864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743200" y="9018985"/>
            <a:ext cx="11582400" cy="547688"/>
          </a:xfrm>
        </p:spPr>
        <p:txBody>
          <a:bodyPr tIns="0" bIns="0" anchor="t"/>
          <a:lstStyle>
            <a:lvl1pPr algn="r">
              <a:defRPr sz="15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7/31/25</a:t>
            </a:fld>
            <a:endParaRPr lang="en-US" sz="15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43200" y="8476057"/>
            <a:ext cx="11582400" cy="547688"/>
          </a:xfrm>
        </p:spPr>
        <p:txBody>
          <a:bodyPr tIns="0" bIns="0" anchor="b"/>
          <a:lstStyle>
            <a:lvl1pPr algn="r">
              <a:defRPr sz="1650"/>
            </a:lvl1pPr>
          </a:lstStyle>
          <a:p>
            <a:pPr algn="r"/>
            <a:endParaRPr lang="en-US" sz="165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784494" y="8628461"/>
            <a:ext cx="1005840" cy="547688"/>
          </a:xfrm>
        </p:spPr>
        <p:txBody>
          <a:bodyPr anchor="ctr"/>
          <a:lstStyle>
            <a:lvl1pPr algn="ctr">
              <a:defRPr sz="195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950" smtClean="0">
                <a:solidFill>
                  <a:srgbClr val="FFFFFF"/>
                </a:solidFill>
              </a:rPr>
              <a:pPr algn="ctr"/>
              <a:t>‹#›</a:t>
            </a:fld>
            <a:endParaRPr lang="en-US" sz="19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4068" y="21103"/>
            <a:ext cx="18259864" cy="1025534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552"/>
            <a:ext cx="18273932" cy="102659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2937589" y="7422615"/>
            <a:ext cx="5345722" cy="2850315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401241"/>
            <a:ext cx="16459200" cy="20985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824212"/>
            <a:ext cx="16459200" cy="6858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582912" y="9721454"/>
            <a:ext cx="4267200" cy="452628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fld id="{64072A0B-F28E-4A8A-BF94-4A452569ADAF}" type="datetime1">
              <a:rPr lang="en-US" smtClean="0"/>
              <a:pPr/>
              <a:t>7/31/25</a:t>
            </a:fld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9722836"/>
            <a:ext cx="8520112" cy="451247"/>
          </a:xfrm>
          <a:prstGeom prst="rect">
            <a:avLst/>
          </a:prstGeom>
        </p:spPr>
        <p:txBody>
          <a:bodyPr vert="horz" anchor="b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pPr algn="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179040" y="9721454"/>
            <a:ext cx="1005840" cy="452628"/>
          </a:xfrm>
          <a:prstGeom prst="rect">
            <a:avLst/>
          </a:prstGeom>
        </p:spPr>
        <p:txBody>
          <a:bodyPr vert="horz" anchor="b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800" smtClean="0">
                <a:solidFill>
                  <a:schemeClr val="tx1"/>
                </a:solidFill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thwest.org/parent-portal" TargetMode="External"/><Relationship Id="rId2" Type="http://schemas.openxmlformats.org/officeDocument/2006/relationships/hyperlink" Target="http://www.craveitnutrition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thwest.org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spigener@faithwest.or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5906294" y="2536348"/>
            <a:ext cx="23300020" cy="7015990"/>
            <a:chOff x="0" y="0"/>
            <a:chExt cx="7881735" cy="2373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1916433" y="5143500"/>
            <a:ext cx="6485961" cy="5338128"/>
          </a:xfrm>
          <a:custGeom>
            <a:avLst/>
            <a:gdLst/>
            <a:ahLst/>
            <a:cxnLst/>
            <a:rect l="l" t="t" r="r" b="b"/>
            <a:pathLst>
              <a:path w="6485961" h="5338128">
                <a:moveTo>
                  <a:pt x="6485961" y="0"/>
                </a:moveTo>
                <a:lnTo>
                  <a:pt x="0" y="0"/>
                </a:lnTo>
                <a:lnTo>
                  <a:pt x="0" y="5338128"/>
                </a:lnTo>
                <a:lnTo>
                  <a:pt x="6485961" y="5338128"/>
                </a:lnTo>
                <a:lnTo>
                  <a:pt x="6485961" y="0"/>
                </a:lnTo>
                <a:close/>
              </a:path>
            </a:pathLst>
          </a:custGeom>
          <a:blipFill>
            <a:blip r:embed="rId2"/>
            <a:stretch>
              <a:fillRect t="-4840" b="-48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26633" y="3211173"/>
            <a:ext cx="10579100" cy="2708075"/>
            <a:chOff x="0" y="-85725"/>
            <a:chExt cx="14105467" cy="3610767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14105467" cy="2516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19"/>
                </a:lnSpc>
              </a:pPr>
              <a:r>
                <a:rPr lang="en-US" sz="12000" spc="-600" dirty="0">
                  <a:solidFill>
                    <a:srgbClr val="FFFFFF"/>
                  </a:solidFill>
                  <a:latin typeface="Josefin Sans Bold"/>
                </a:rPr>
                <a:t>Welcome Back!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99175"/>
              <a:ext cx="14105467" cy="82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Garet"/>
                </a:rPr>
                <a:t>New Family Meeting, 2025-2026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32922" y="1582095"/>
            <a:ext cx="11268112" cy="6562530"/>
            <a:chOff x="0" y="-9525"/>
            <a:chExt cx="15024150" cy="8750042"/>
          </a:xfrm>
        </p:grpSpPr>
        <p:sp>
          <p:nvSpPr>
            <p:cNvPr id="7" name="TextBox 7"/>
            <p:cNvSpPr txBox="1"/>
            <p:nvPr/>
          </p:nvSpPr>
          <p:spPr>
            <a:xfrm>
              <a:off x="0" y="2549077"/>
              <a:ext cx="15024150" cy="6191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23" lvl="1" indent="-399411">
                <a:lnSpc>
                  <a:spcPts val="5179"/>
                </a:lnSpc>
                <a:buFont typeface="Arial"/>
                <a:buChar char="•"/>
              </a:pPr>
              <a:r>
                <a:rPr lang="en-US" sz="5400" dirty="0">
                  <a:solidFill>
                    <a:srgbClr val="65212A"/>
                  </a:solidFill>
                  <a:latin typeface="Garet"/>
                  <a:hlinkClick r:id="rId2"/>
                </a:rPr>
                <a:t>www.craveitnutrition.com</a:t>
              </a:r>
              <a:endParaRPr lang="en-US" sz="5400" dirty="0">
                <a:solidFill>
                  <a:srgbClr val="65212A"/>
                </a:solidFill>
                <a:latin typeface="Garet"/>
              </a:endParaRPr>
            </a:p>
            <a:p>
              <a:pPr marL="798823" lvl="1" indent="-399411">
                <a:lnSpc>
                  <a:spcPts val="5179"/>
                </a:lnSpc>
                <a:buFont typeface="Arial"/>
                <a:buChar char="•"/>
              </a:pPr>
              <a:endParaRPr lang="en-US" sz="5400" dirty="0">
                <a:solidFill>
                  <a:srgbClr val="65212A"/>
                </a:solidFill>
                <a:latin typeface="Garet"/>
              </a:endParaRPr>
            </a:p>
            <a:p>
              <a:pPr marL="798823" lvl="1" indent="-399411">
                <a:lnSpc>
                  <a:spcPts val="5179"/>
                </a:lnSpc>
                <a:buFont typeface="Arial"/>
                <a:buChar char="•"/>
              </a:pPr>
              <a:r>
                <a:rPr lang="en-US" sz="5400" dirty="0">
                  <a:solidFill>
                    <a:srgbClr val="65212A"/>
                  </a:solidFill>
                  <a:latin typeface="Garet"/>
                </a:rPr>
                <a:t>Go to Parent Portal on the FWA website, then click on Lunch Information</a:t>
              </a:r>
            </a:p>
            <a:p>
              <a:pPr>
                <a:lnSpc>
                  <a:spcPts val="5179"/>
                </a:lnSpc>
              </a:pPr>
              <a:endParaRPr lang="en-US" sz="3699" dirty="0">
                <a:solidFill>
                  <a:srgbClr val="65212A"/>
                </a:solidFill>
                <a:latin typeface="Garet"/>
              </a:endParaRPr>
            </a:p>
            <a:p>
              <a:pPr marL="0" lvl="0" indent="0" algn="l">
                <a:lnSpc>
                  <a:spcPts val="5179"/>
                </a:lnSpc>
                <a:spcBef>
                  <a:spcPct val="0"/>
                </a:spcBef>
              </a:pPr>
              <a:endParaRPr lang="en-US" sz="3699" u="sng" dirty="0">
                <a:solidFill>
                  <a:srgbClr val="65212A"/>
                </a:solidFill>
                <a:latin typeface="Garet"/>
                <a:hlinkClick r:id="rId3" tooltip="https://www.faithwest.org/parent-portal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5024150" cy="2202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023"/>
                </a:lnSpc>
                <a:spcBef>
                  <a:spcPct val="0"/>
                </a:spcBef>
              </a:pPr>
              <a:r>
                <a:rPr lang="en-US" sz="10853">
                  <a:solidFill>
                    <a:srgbClr val="B2101F"/>
                  </a:solidFill>
                  <a:latin typeface="Josefin Sans Bold"/>
                </a:rPr>
                <a:t>LUNCHES!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136704" y="6550123"/>
            <a:ext cx="4413286" cy="3983885"/>
          </a:xfrm>
          <a:custGeom>
            <a:avLst/>
            <a:gdLst/>
            <a:ahLst/>
            <a:cxnLst/>
            <a:rect l="l" t="t" r="r" b="b"/>
            <a:pathLst>
              <a:path w="4413286" h="3983885">
                <a:moveTo>
                  <a:pt x="0" y="0"/>
                </a:moveTo>
                <a:lnTo>
                  <a:pt x="4413285" y="0"/>
                </a:lnTo>
                <a:lnTo>
                  <a:pt x="4413285" y="3983886"/>
                </a:lnTo>
                <a:lnTo>
                  <a:pt x="0" y="3983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01241"/>
            <a:ext cx="12344400" cy="131325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/>
              <a:t>Student Drop-off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1A6AC33-DB38-67CA-F9F1-348A5BDD1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729"/>
              </p:ext>
            </p:extLst>
          </p:nvPr>
        </p:nvGraphicFramePr>
        <p:xfrm>
          <a:off x="2971800" y="1714500"/>
          <a:ext cx="14009914" cy="817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189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Elementary Tardy Policy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925DEF-4378-0CBB-7AB2-E1B4A1BC9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111018"/>
              </p:ext>
            </p:extLst>
          </p:nvPr>
        </p:nvGraphicFramePr>
        <p:xfrm>
          <a:off x="914400" y="2152408"/>
          <a:ext cx="1645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22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Secondary Tardy Policy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925DEF-4378-0CBB-7AB2-E1B4A1BC9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021587"/>
              </p:ext>
            </p:extLst>
          </p:nvPr>
        </p:nvGraphicFramePr>
        <p:xfrm>
          <a:off x="914400" y="2115085"/>
          <a:ext cx="1645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65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01241"/>
            <a:ext cx="12344400" cy="142755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Afternoon Pick 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3299FB-4AC7-6D59-6461-B51A7F23F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096582"/>
              </p:ext>
            </p:extLst>
          </p:nvPr>
        </p:nvGraphicFramePr>
        <p:xfrm>
          <a:off x="1828799" y="1639388"/>
          <a:ext cx="14761029" cy="864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24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463838">
            <a:off x="-8832729" y="456260"/>
            <a:ext cx="23300020" cy="11340660"/>
            <a:chOff x="0" y="0"/>
            <a:chExt cx="7881735" cy="3836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948114" y="2530953"/>
            <a:ext cx="5087935" cy="5225093"/>
          </a:xfrm>
          <a:custGeom>
            <a:avLst/>
            <a:gdLst/>
            <a:ahLst/>
            <a:cxnLst/>
            <a:rect l="l" t="t" r="r" b="b"/>
            <a:pathLst>
              <a:path w="5087935" h="5225093">
                <a:moveTo>
                  <a:pt x="0" y="0"/>
                </a:moveTo>
                <a:lnTo>
                  <a:pt x="5087935" y="0"/>
                </a:lnTo>
                <a:lnTo>
                  <a:pt x="5087935" y="5225094"/>
                </a:lnTo>
                <a:lnTo>
                  <a:pt x="0" y="5225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009650"/>
            <a:ext cx="939044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Josefin Sans Bold"/>
              </a:rPr>
              <a:t>Upcoming Events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40F92E7-4324-4D6D-BEDA-05F79B380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45" y="872835"/>
            <a:ext cx="6877397" cy="8915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0620541" y="-1002002"/>
            <a:ext cx="13442039" cy="4743097"/>
            <a:chOff x="0" y="0"/>
            <a:chExt cx="4547060" cy="1604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0912144" y="4948872"/>
            <a:ext cx="8599570" cy="5338128"/>
          </a:xfrm>
          <a:custGeom>
            <a:avLst/>
            <a:gdLst/>
            <a:ahLst/>
            <a:cxnLst/>
            <a:rect l="l" t="t" r="r" b="b"/>
            <a:pathLst>
              <a:path w="8599570" h="5338128">
                <a:moveTo>
                  <a:pt x="0" y="0"/>
                </a:moveTo>
                <a:lnTo>
                  <a:pt x="8599570" y="0"/>
                </a:lnTo>
                <a:lnTo>
                  <a:pt x="8599570" y="5338128"/>
                </a:lnTo>
                <a:lnTo>
                  <a:pt x="0" y="5338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54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01480" y="1540164"/>
            <a:ext cx="6530577" cy="949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Josefin Sans Bold"/>
              </a:rPr>
              <a:t>Excellence </a:t>
            </a:r>
          </a:p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Josefin Sans Bold"/>
              </a:rPr>
              <a:t>Without </a:t>
            </a:r>
          </a:p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Josefin Sans Bold"/>
              </a:rPr>
              <a:t>Compromise</a:t>
            </a:r>
          </a:p>
          <a:p>
            <a:pPr>
              <a:lnSpc>
                <a:spcPts val="8539"/>
              </a:lnSpc>
            </a:pPr>
            <a:endParaRPr lang="en-US" sz="7115">
              <a:solidFill>
                <a:srgbClr val="B2101F"/>
              </a:solidFill>
              <a:latin typeface="Josefin Sans Bold"/>
            </a:endParaRPr>
          </a:p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Hey Gotcha!"/>
              </a:rPr>
              <a:t>Reverence</a:t>
            </a:r>
          </a:p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Hey Gotcha!"/>
              </a:rPr>
              <a:t>Respect</a:t>
            </a:r>
          </a:p>
          <a:p>
            <a:pPr>
              <a:lnSpc>
                <a:spcPts val="8539"/>
              </a:lnSpc>
            </a:pPr>
            <a:r>
              <a:rPr lang="en-US" sz="7115">
                <a:solidFill>
                  <a:srgbClr val="B2101F"/>
                </a:solidFill>
                <a:latin typeface="Hey Gotcha!"/>
              </a:rPr>
              <a:t>Responsibility</a:t>
            </a:r>
          </a:p>
          <a:p>
            <a:pPr marL="0" lvl="0" indent="0" algn="l">
              <a:lnSpc>
                <a:spcPts val="15028"/>
              </a:lnSpc>
              <a:spcBef>
                <a:spcPct val="0"/>
              </a:spcBef>
            </a:pPr>
            <a:endParaRPr lang="en-US" sz="7115">
              <a:solidFill>
                <a:srgbClr val="B2101F"/>
              </a:solidFill>
              <a:latin typeface="Hey Gotcha!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07452" y="1048419"/>
            <a:ext cx="11352506" cy="754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7"/>
              </a:lnSpc>
            </a:pPr>
            <a:r>
              <a:rPr lang="en-US" sz="7006" dirty="0">
                <a:solidFill>
                  <a:srgbClr val="FFFFFF"/>
                </a:solidFill>
                <a:latin typeface="Josefin Sans Bold"/>
              </a:rPr>
              <a:t>Train up a child in the way he should go, and when he is old, he will not depart from it.</a:t>
            </a:r>
          </a:p>
          <a:p>
            <a:pPr>
              <a:lnSpc>
                <a:spcPts val="8407"/>
              </a:lnSpc>
            </a:pPr>
            <a:endParaRPr lang="en-US" sz="7006" dirty="0">
              <a:solidFill>
                <a:srgbClr val="FFFFFF"/>
              </a:solidFill>
              <a:latin typeface="Josefin Sans Bold"/>
            </a:endParaRPr>
          </a:p>
          <a:p>
            <a:pPr>
              <a:lnSpc>
                <a:spcPts val="8407"/>
              </a:lnSpc>
            </a:pPr>
            <a:r>
              <a:rPr lang="en-US" sz="7006" dirty="0">
                <a:solidFill>
                  <a:srgbClr val="FFFFFF"/>
                </a:solidFill>
                <a:latin typeface="Josefin Sans Bold"/>
              </a:rPr>
              <a:t>Proverbs 22:6</a:t>
            </a:r>
          </a:p>
          <a:p>
            <a:pPr marL="0" lvl="0" indent="0">
              <a:lnSpc>
                <a:spcPts val="8407"/>
              </a:lnSpc>
              <a:spcBef>
                <a:spcPct val="0"/>
              </a:spcBef>
            </a:pPr>
            <a:endParaRPr lang="en-US" sz="7006" dirty="0">
              <a:solidFill>
                <a:srgbClr val="FFFFFF"/>
              </a:solidFill>
              <a:latin typeface="Josefin Sans Bold"/>
            </a:endParaRPr>
          </a:p>
        </p:txBody>
      </p:sp>
      <p:sp>
        <p:nvSpPr>
          <p:cNvPr id="5" name="Freeform 5"/>
          <p:cNvSpPr/>
          <p:nvPr/>
        </p:nvSpPr>
        <p:spPr>
          <a:xfrm rot="1683076">
            <a:off x="-1231573" y="209680"/>
            <a:ext cx="8353185" cy="10687774"/>
          </a:xfrm>
          <a:custGeom>
            <a:avLst/>
            <a:gdLst/>
            <a:ahLst/>
            <a:cxnLst/>
            <a:rect l="l" t="t" r="r" b="b"/>
            <a:pathLst>
              <a:path w="8353185" h="10687774">
                <a:moveTo>
                  <a:pt x="0" y="0"/>
                </a:moveTo>
                <a:lnTo>
                  <a:pt x="8353185" y="0"/>
                </a:lnTo>
                <a:lnTo>
                  <a:pt x="8353185" y="10687774"/>
                </a:lnTo>
                <a:lnTo>
                  <a:pt x="0" y="10687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69" r="-2086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240" b="-302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128589" y="250902"/>
            <a:ext cx="10934012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4637" dirty="0">
                <a:solidFill>
                  <a:srgbClr val="000000"/>
                </a:solidFill>
                <a:latin typeface="Josefin Sans Bold"/>
              </a:rPr>
              <a:t>Celebration</a:t>
            </a:r>
            <a:endParaRPr lang="en-US" sz="1400" dirty="0">
              <a:solidFill>
                <a:srgbClr val="000000"/>
              </a:solidFill>
              <a:latin typeface="Josefin Sans Bold"/>
            </a:endParaRPr>
          </a:p>
          <a:p>
            <a:pPr algn="ctr"/>
            <a:r>
              <a:rPr lang="en-US" sz="4800" dirty="0"/>
              <a:t>There is a time for everything, and a season for every activity under the heavens… a time to weep and a time to laugh, a time to mourn and a time to dance.</a:t>
            </a:r>
          </a:p>
          <a:p>
            <a:pPr algn="r"/>
            <a:r>
              <a:rPr lang="en-US" sz="4800" dirty="0">
                <a:solidFill>
                  <a:srgbClr val="000000"/>
                </a:solidFill>
              </a:rPr>
              <a:t>Ecclesiastes 3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73083"/>
            <a:ext cx="12344400" cy="1427559"/>
          </a:xfrm>
        </p:spPr>
        <p:txBody>
          <a:bodyPr vert="horz" lIns="137160" tIns="68580" rIns="137160" bIns="68580" anchor="ctr"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6758" algn="ctr"/>
            <a:r>
              <a:rPr lang="en-US" sz="7200" b="1" dirty="0">
                <a:ln w="6350">
                  <a:solidFill>
                    <a:srgbClr val="CC4757">
                      <a:shade val="43000"/>
                    </a:srgbClr>
                  </a:solidFill>
                </a:ln>
                <a:ea typeface="Cambria"/>
              </a:rPr>
              <a:t>FWA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13867-7D3D-30AB-E5BD-111A5F1F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4" y="1618627"/>
            <a:ext cx="16216604" cy="3270613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" indent="0" algn="ctr">
              <a:buNone/>
            </a:pPr>
            <a:r>
              <a:rPr lang="en-US" dirty="0">
                <a:hlinkClick r:id="rId2"/>
              </a:rPr>
              <a:t>www.faithwest.org</a:t>
            </a:r>
            <a:endParaRPr lang="en-US" dirty="0"/>
          </a:p>
          <a:p>
            <a:pPr marL="96012" indent="0" algn="ctr">
              <a:buNone/>
            </a:pPr>
            <a:endParaRPr lang="en-US" dirty="0"/>
          </a:p>
          <a:p>
            <a:pPr marL="96012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Home    About   Academics   Athletics   Admissions</a:t>
            </a:r>
          </a:p>
          <a:p>
            <a:pPr marL="96012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Parent Portal    Back to School     Events    Giving</a:t>
            </a:r>
          </a:p>
        </p:txBody>
      </p:sp>
    </p:spTree>
    <p:extLst>
      <p:ext uri="{BB962C8B-B14F-4D97-AF65-F5344CB8AC3E}">
        <p14:creationId xmlns:p14="http://schemas.microsoft.com/office/powerpoint/2010/main" val="262367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96817" y="457201"/>
            <a:ext cx="12091988" cy="3140870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BE5F24-0A0A-4CFA-8B74-AFFEDBEF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6816" y="1600200"/>
            <a:ext cx="12094368" cy="8458200"/>
          </a:xfrm>
        </p:spPr>
        <p:txBody>
          <a:bodyPr vert="horz" lIns="137160" tIns="68580" rIns="137160" bIns="68580" anchor="t"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4293" algn="ctr"/>
            <a:r>
              <a:rPr lang="en-US" sz="5400" b="1" dirty="0">
                <a:solidFill>
                  <a:schemeClr val="bg1"/>
                </a:solidFill>
              </a:rPr>
              <a:t>2025-2026 School Year</a:t>
            </a:r>
            <a:endParaRPr lang="en-US" dirty="0">
              <a:solidFill>
                <a:schemeClr val="bg1"/>
              </a:solidFill>
            </a:endParaRPr>
          </a:p>
          <a:p>
            <a:pPr marR="54293" algn="ctr"/>
            <a:r>
              <a:rPr lang="en-US" sz="5400" b="1" dirty="0">
                <a:solidFill>
                  <a:schemeClr val="bg1"/>
                </a:solidFill>
              </a:rPr>
              <a:t>Welcome back, Eagles!</a:t>
            </a:r>
            <a:endParaRPr lang="en-US" sz="5400" b="1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ctr"/>
            <a:endParaRPr lang="en-US" u="sng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b="1" u="sng" dirty="0">
                <a:solidFill>
                  <a:schemeClr val="bg1"/>
                </a:solidFill>
              </a:rPr>
              <a:t>Important Staff to know:</a:t>
            </a:r>
          </a:p>
          <a:p>
            <a:pPr marR="54293" algn="l"/>
            <a:endParaRPr lang="en-US" sz="3600" b="1" u="sng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/>
            <a:r>
              <a:rPr lang="en-US" sz="3600" dirty="0">
                <a:solidFill>
                  <a:schemeClr val="bg1"/>
                </a:solidFill>
              </a:rPr>
              <a:t>Mary Strickland		Principal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Vicky Gough		Business Manager/HR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David Adams		Athletic Director</a:t>
            </a: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Paula Harnisch		Reimbursements/School Secretary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Kim Kruger		Subs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Johnnie Clay		Welcome Desk/Attendance/IDs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Cathy Sturm		Admissions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Kim Derry		Secondary Academic Advisor</a:t>
            </a:r>
            <a:endParaRPr lang="en-US" sz="36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R="54293" algn="l"/>
            <a:r>
              <a:rPr lang="en-US" sz="3600" dirty="0">
                <a:solidFill>
                  <a:schemeClr val="bg1"/>
                </a:solidFill>
              </a:rPr>
              <a:t>Christian Forbes		Student Advocate</a:t>
            </a:r>
          </a:p>
          <a:p>
            <a:pPr marR="54293" algn="l"/>
            <a:endParaRPr lang="en-US" sz="1200" dirty="0">
              <a:ln>
                <a:solidFill>
                  <a:srgbClr val="30356E"/>
                </a:solidFill>
              </a:ln>
              <a:solidFill>
                <a:schemeClr val="bg1"/>
              </a:solidFill>
              <a:cs typeface="Calibri"/>
            </a:endParaRPr>
          </a:p>
          <a:p>
            <a:pPr marL="514350" marR="54293" indent="-514350" algn="l">
              <a:buFont typeface="Arial" panose="020B0604020202020204" pitchFamily="34" charset="0"/>
              <a:buChar char="•"/>
            </a:pPr>
            <a:endParaRPr lang="en-US" sz="2700" b="1" dirty="0">
              <a:ln>
                <a:solidFill>
                  <a:srgbClr val="30356E"/>
                </a:solidFill>
              </a:ln>
              <a:cs typeface="Calibri"/>
            </a:endParaRPr>
          </a:p>
          <a:p>
            <a:pPr marL="514350" marR="54293" indent="-514350" algn="l">
              <a:buFont typeface="Arial" panose="020B0604020202020204" pitchFamily="34" charset="0"/>
              <a:buChar char="•"/>
            </a:pPr>
            <a:endParaRPr lang="en-US" sz="2700" b="1" dirty="0">
              <a:ln>
                <a:solidFill>
                  <a:srgbClr val="30356E"/>
                </a:solidFill>
              </a:ln>
              <a:cs typeface="Calibri"/>
            </a:endParaRPr>
          </a:p>
          <a:p>
            <a:pPr marL="428625" marR="54293" indent="-428625" algn="l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rgbClr val="30356E"/>
                </a:solidFill>
              </a:ln>
              <a:cs typeface="Calibri"/>
            </a:endParaRPr>
          </a:p>
          <a:p>
            <a:pPr marL="428625" marR="54293" indent="-428625" algn="l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rgbClr val="30356E"/>
                </a:solidFill>
              </a:ln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06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6546-8999-4B9F-AA02-5934490A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Eagle Flyer Newsletter</a:t>
            </a:r>
            <a:br>
              <a:rPr lang="en-US" dirty="0"/>
            </a:br>
            <a:r>
              <a:rPr lang="en-US" dirty="0"/>
              <a:t>Every Tuesday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67B2C3-F4DF-4D0D-96F7-FEEB30E8FC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8647" y="3198734"/>
          <a:ext cx="11589524" cy="1672590"/>
        </p:xfrm>
        <a:graphic>
          <a:graphicData uri="http://schemas.openxmlformats.org/drawingml/2006/table">
            <a:tbl>
              <a:tblPr firstRow="1" firstCol="1" bandRow="1"/>
              <a:tblGrid>
                <a:gridCol w="8112666">
                  <a:extLst>
                    <a:ext uri="{9D8B030D-6E8A-4147-A177-3AD203B41FA5}">
                      <a16:colId xmlns:a16="http://schemas.microsoft.com/office/drawing/2014/main" val="4108854505"/>
                    </a:ext>
                  </a:extLst>
                </a:gridCol>
                <a:gridCol w="3476858">
                  <a:extLst>
                    <a:ext uri="{9D8B030D-6E8A-4147-A177-3AD203B41FA5}">
                      <a16:colId xmlns:a16="http://schemas.microsoft.com/office/drawing/2014/main" val="1570531132"/>
                    </a:ext>
                  </a:extLst>
                </a:gridCol>
              </a:tblGrid>
              <a:tr h="1672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FFFFFF"/>
                        </a:solidFill>
                        <a:effectLst/>
                        <a:latin typeface="Palatino Linotype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008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CBBAA3-AAB3-4811-8CD2-F96B056F1407}"/>
              </a:ext>
            </a:extLst>
          </p:cNvPr>
          <p:cNvGraphicFramePr>
            <a:graphicFrameLocks noGrp="1"/>
          </p:cNvGraphicFramePr>
          <p:nvPr/>
        </p:nvGraphicFramePr>
        <p:xfrm>
          <a:off x="2628900" y="4114800"/>
          <a:ext cx="12344400" cy="259080"/>
        </p:xfrm>
        <a:graphic>
          <a:graphicData uri="http://schemas.openxmlformats.org/drawingml/2006/table">
            <a:tbl>
              <a:tblPr firstRow="1" firstCol="1" bandRow="1"/>
              <a:tblGrid>
                <a:gridCol w="12344400">
                  <a:extLst>
                    <a:ext uri="{9D8B030D-6E8A-4147-A177-3AD203B41FA5}">
                      <a16:colId xmlns:a16="http://schemas.microsoft.com/office/drawing/2014/main" val="54826842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1030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4246D78-5121-4A1D-88AC-962921D9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3199449"/>
            <a:ext cx="1371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62A5A-B506-4103-B891-EA7AF7754313}"/>
              </a:ext>
            </a:extLst>
          </p:cNvPr>
          <p:cNvSpPr txBox="1"/>
          <p:nvPr/>
        </p:nvSpPr>
        <p:spPr>
          <a:xfrm>
            <a:off x="2628900" y="6057901"/>
            <a:ext cx="13030200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If you have any information that you want to be included in the weekly newsletter email Melissa Spigener at </a:t>
            </a:r>
            <a:r>
              <a:rPr lang="en-US" sz="4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mspigener@faithwest.org</a:t>
            </a:r>
            <a:r>
              <a:rPr lang="en-US" sz="4800" dirty="0">
                <a:solidFill>
                  <a:schemeClr val="bg1"/>
                </a:solidFill>
              </a:rPr>
              <a:t> by Monday </a:t>
            </a:r>
            <a:r>
              <a:rPr lang="en-US" sz="4800" dirty="0"/>
              <a:t>of each week. </a:t>
            </a:r>
          </a:p>
        </p:txBody>
      </p:sp>
      <p:pic>
        <p:nvPicPr>
          <p:cNvPr id="3" name="Picture 7" descr="Graphical user interface, text, application, PowerPoint&#10;&#10;Description automatically generated">
            <a:extLst>
              <a:ext uri="{FF2B5EF4-FFF2-40B4-BE49-F238E27FC236}">
                <a16:creationId xmlns:a16="http://schemas.microsoft.com/office/drawing/2014/main" id="{4F59565E-81C9-F69F-BE28-F7A77308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65" y="2509461"/>
            <a:ext cx="7701348" cy="32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F8813-6708-2740-126F-226A6696A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4E44BEB-1796-7610-5940-5D370B724297}"/>
              </a:ext>
            </a:extLst>
          </p:cNvPr>
          <p:cNvGrpSpPr/>
          <p:nvPr/>
        </p:nvGrpSpPr>
        <p:grpSpPr>
          <a:xfrm rot="-8100000">
            <a:off x="10684990" y="-274214"/>
            <a:ext cx="13442039" cy="4743097"/>
            <a:chOff x="0" y="0"/>
            <a:chExt cx="4547060" cy="160445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672FA93-5973-D5AE-B93E-2A506DC5D982}"/>
                </a:ext>
              </a:extLst>
            </p:cNvPr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3D8534F-8852-2B56-48D6-18E09EA34D67}"/>
              </a:ext>
            </a:extLst>
          </p:cNvPr>
          <p:cNvGrpSpPr/>
          <p:nvPr/>
        </p:nvGrpSpPr>
        <p:grpSpPr>
          <a:xfrm rot="-3910131">
            <a:off x="6082916" y="4617573"/>
            <a:ext cx="23300020" cy="4107683"/>
            <a:chOff x="0" y="0"/>
            <a:chExt cx="7881735" cy="13895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25A6F5-7D27-979C-DF54-CC5BFAF6C4A3}"/>
                </a:ext>
              </a:extLst>
            </p:cNvPr>
            <p:cNvSpPr/>
            <p:nvPr/>
          </p:nvSpPr>
          <p:spPr>
            <a:xfrm>
              <a:off x="0" y="0"/>
              <a:ext cx="7881735" cy="1389513"/>
            </a:xfrm>
            <a:custGeom>
              <a:avLst/>
              <a:gdLst/>
              <a:ahLst/>
              <a:cxnLst/>
              <a:rect l="l" t="t" r="r" b="b"/>
              <a:pathLst>
                <a:path w="7881735" h="1389513">
                  <a:moveTo>
                    <a:pt x="0" y="0"/>
                  </a:moveTo>
                  <a:lnTo>
                    <a:pt x="7881735" y="0"/>
                  </a:lnTo>
                  <a:lnTo>
                    <a:pt x="7881735" y="1389513"/>
                  </a:lnTo>
                  <a:lnTo>
                    <a:pt x="0" y="1389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FF90904-C4D8-0AC1-4B0A-9D2935982BB5}"/>
              </a:ext>
            </a:extLst>
          </p:cNvPr>
          <p:cNvGrpSpPr/>
          <p:nvPr/>
        </p:nvGrpSpPr>
        <p:grpSpPr>
          <a:xfrm rot="-8100000">
            <a:off x="5047036" y="2667239"/>
            <a:ext cx="19735995" cy="1770306"/>
            <a:chOff x="0" y="0"/>
            <a:chExt cx="6676127" cy="59884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5FE2C3-5BF2-7659-6FAC-E508611C3FB1}"/>
                </a:ext>
              </a:extLst>
            </p:cNvPr>
            <p:cNvSpPr/>
            <p:nvPr/>
          </p:nvSpPr>
          <p:spPr>
            <a:xfrm>
              <a:off x="0" y="0"/>
              <a:ext cx="6676127" cy="598844"/>
            </a:xfrm>
            <a:custGeom>
              <a:avLst/>
              <a:gdLst/>
              <a:ahLst/>
              <a:cxnLst/>
              <a:rect l="l" t="t" r="r" b="b"/>
              <a:pathLst>
                <a:path w="6676127" h="598844">
                  <a:moveTo>
                    <a:pt x="0" y="0"/>
                  </a:moveTo>
                  <a:lnTo>
                    <a:pt x="6676127" y="0"/>
                  </a:lnTo>
                  <a:lnTo>
                    <a:pt x="6676127" y="598844"/>
                  </a:lnTo>
                  <a:lnTo>
                    <a:pt x="0" y="598844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777448-0C10-D49B-6619-AE0BD1088A39}"/>
              </a:ext>
            </a:extLst>
          </p:cNvPr>
          <p:cNvSpPr txBox="1"/>
          <p:nvPr/>
        </p:nvSpPr>
        <p:spPr>
          <a:xfrm>
            <a:off x="1157686" y="542240"/>
            <a:ext cx="11944192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cs typeface="AL BAYAN PLAIN" pitchFamily="2" charset="-78"/>
              </a:rPr>
              <a:t>Dress Code</a:t>
            </a:r>
          </a:p>
          <a:p>
            <a:pPr marL="137160" indent="-32004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  <a:cs typeface="AL BAYAN PLAIN" pitchFamily="2" charset="-78"/>
              </a:rPr>
              <a:t>Boy’s hair</a:t>
            </a:r>
          </a:p>
          <a:p>
            <a:pPr marL="137160" indent="-32004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  <a:cs typeface="AL BAYAN PLAIN" pitchFamily="2" charset="-78"/>
              </a:rPr>
              <a:t>Skirt and short length</a:t>
            </a:r>
          </a:p>
          <a:p>
            <a:pPr indent="-32004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  <a:cs typeface="AL BAYAN PLAIN" pitchFamily="2" charset="-78"/>
              </a:rPr>
              <a:t>Hoodies (Handbook p. 28)</a:t>
            </a:r>
          </a:p>
          <a:p>
            <a:pPr indent="-320040">
              <a:buFont typeface="Arial" panose="020B0604020202020204" pitchFamily="34" charset="0"/>
              <a:buChar char="•"/>
            </a:pPr>
            <a:endParaRPr lang="en-US" sz="4000" b="1" i="1" dirty="0">
              <a:solidFill>
                <a:schemeClr val="bg1"/>
              </a:solidFill>
              <a:cs typeface="AL BAYAN PLAIN" pitchFamily="2" charset="-78"/>
            </a:endParaRPr>
          </a:p>
          <a:p>
            <a:r>
              <a:rPr lang="en-US" sz="4800" b="1" i="1" dirty="0">
                <a:solidFill>
                  <a:schemeClr val="bg1"/>
                </a:solidFill>
                <a:cs typeface="AL BAYAN PLAIN" pitchFamily="2" charset="-78"/>
              </a:rPr>
              <a:t>Discipline Policy (Handbook p. 31)</a:t>
            </a:r>
          </a:p>
          <a:p>
            <a:endParaRPr lang="en-US" sz="4800" b="1" i="1" dirty="0">
              <a:solidFill>
                <a:schemeClr val="bg1"/>
              </a:solidFill>
              <a:cs typeface="AL BAYAN PLAIN" pitchFamily="2" charset="-78"/>
            </a:endParaRPr>
          </a:p>
          <a:p>
            <a:r>
              <a:rPr lang="en-US" sz="4800" b="1" i="1" dirty="0">
                <a:solidFill>
                  <a:schemeClr val="bg1"/>
                </a:solidFill>
                <a:cs typeface="AL BAYAN PLAIN" pitchFamily="2" charset="-78"/>
              </a:rPr>
              <a:t>Cell Phones/Smart Watches/Ear Buds</a:t>
            </a:r>
          </a:p>
          <a:p>
            <a:endParaRPr lang="en-US" sz="4800" b="1" i="1" dirty="0">
              <a:solidFill>
                <a:schemeClr val="bg1"/>
              </a:solidFill>
              <a:cs typeface="AL BAYAN PLAIN" pitchFamily="2" charset="-78"/>
            </a:endParaRPr>
          </a:p>
          <a:p>
            <a:r>
              <a:rPr lang="en-US" sz="4800" b="1" i="1" dirty="0">
                <a:solidFill>
                  <a:schemeClr val="bg1"/>
                </a:solidFill>
                <a:cs typeface="AL BAYAN PLAIN" pitchFamily="2" charset="-78"/>
              </a:rPr>
              <a:t>Meeting  with Teachers</a:t>
            </a:r>
          </a:p>
          <a:p>
            <a:endParaRPr lang="en-US" sz="4800" b="1" i="1" dirty="0">
              <a:solidFill>
                <a:schemeClr val="bg1"/>
              </a:solidFill>
              <a:cs typeface="AL BAYAN PLAIN" pitchFamily="2" charset="-78"/>
            </a:endParaRPr>
          </a:p>
          <a:p>
            <a:r>
              <a:rPr lang="en-US" sz="4800" b="1" i="1" dirty="0">
                <a:solidFill>
                  <a:schemeClr val="bg1"/>
                </a:solidFill>
                <a:cs typeface="AL BAYAN PLAIN" pitchFamily="2" charset="-78"/>
              </a:rPr>
              <a:t>Teacher Hours and After-Hours Responses</a:t>
            </a:r>
          </a:p>
          <a:p>
            <a:endParaRPr lang="en-US" sz="4800" b="1" i="1" dirty="0">
              <a:solidFill>
                <a:schemeClr val="bg1"/>
              </a:solidFill>
              <a:cs typeface="AL BAYAN PLAIN" pitchFamily="2" charset="-78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C8BDCC-C170-7A7C-FD89-8D96F2690D7D}"/>
              </a:ext>
            </a:extLst>
          </p:cNvPr>
          <p:cNvSpPr/>
          <p:nvPr/>
        </p:nvSpPr>
        <p:spPr>
          <a:xfrm>
            <a:off x="11897415" y="3788727"/>
            <a:ext cx="6705041" cy="6052658"/>
          </a:xfrm>
          <a:custGeom>
            <a:avLst/>
            <a:gdLst/>
            <a:ahLst/>
            <a:cxnLst/>
            <a:rect l="l" t="t" r="r" b="b"/>
            <a:pathLst>
              <a:path w="6705041" h="6052658">
                <a:moveTo>
                  <a:pt x="0" y="0"/>
                </a:moveTo>
                <a:lnTo>
                  <a:pt x="6705041" y="0"/>
                </a:lnTo>
                <a:lnTo>
                  <a:pt x="6705041" y="6052658"/>
                </a:lnTo>
                <a:lnTo>
                  <a:pt x="0" y="60526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6651-35CF-4966-B363-F0E27B1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540624"/>
            <a:ext cx="12344400" cy="2844473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00" dirty="0">
                <a:solidFill>
                  <a:schemeClr val="bg1"/>
                </a:solidFill>
              </a:rPr>
              <a:t>Chapel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650" dirty="0">
                <a:solidFill>
                  <a:schemeClr val="bg1"/>
                </a:solidFill>
              </a:rPr>
              <a:t>Pre-K Chapel - Mondays at 8:30 am</a:t>
            </a:r>
            <a:br>
              <a:rPr lang="en-US" sz="4650" dirty="0">
                <a:solidFill>
                  <a:schemeClr val="bg1"/>
                </a:solidFill>
              </a:rPr>
            </a:br>
            <a:r>
              <a:rPr lang="en-US" sz="4650" dirty="0">
                <a:solidFill>
                  <a:schemeClr val="bg1"/>
                </a:solidFill>
              </a:rPr>
              <a:t>Elementary Chapel - Wednesdays at 8:00 am</a:t>
            </a:r>
            <a:br>
              <a:rPr lang="en-US" sz="4650" dirty="0">
                <a:solidFill>
                  <a:schemeClr val="bg1"/>
                </a:solidFill>
              </a:rPr>
            </a:br>
            <a:r>
              <a:rPr lang="en-US" sz="4650" dirty="0">
                <a:solidFill>
                  <a:schemeClr val="bg1"/>
                </a:solidFill>
              </a:rPr>
              <a:t>Secondary Chapel - Fridays at 9:00 am</a:t>
            </a:r>
            <a:br>
              <a:rPr lang="en-US" sz="2400" dirty="0"/>
            </a:br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E091CAC-4491-8878-ED44-E6CEC2EE7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54010"/>
              </p:ext>
            </p:extLst>
          </p:nvPr>
        </p:nvGraphicFramePr>
        <p:xfrm>
          <a:off x="682387" y="2859912"/>
          <a:ext cx="17332657" cy="284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group of people performing on stage&#10;&#10;Description automatically generated">
            <a:extLst>
              <a:ext uri="{FF2B5EF4-FFF2-40B4-BE49-F238E27FC236}">
                <a16:creationId xmlns:a16="http://schemas.microsoft.com/office/drawing/2014/main" id="{CF50CEB8-82BE-384F-A30E-8036ED19D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36" y="5717406"/>
            <a:ext cx="6400800" cy="4267200"/>
          </a:xfrm>
          <a:prstGeom prst="rect">
            <a:avLst/>
          </a:prstGeom>
        </p:spPr>
      </p:pic>
      <p:pic>
        <p:nvPicPr>
          <p:cNvPr id="8" name="Picture 7" descr="A group of people on stage&#10;&#10;Description automatically generated">
            <a:extLst>
              <a:ext uri="{FF2B5EF4-FFF2-40B4-BE49-F238E27FC236}">
                <a16:creationId xmlns:a16="http://schemas.microsoft.com/office/drawing/2014/main" id="{927D7F73-8E2F-084A-9DB9-BE86C0F323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17406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8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dc332b7-1f6b-4db4-8641-38d6102814a9}" enabled="0" method="" siteId="{4dc332b7-1f6b-4db4-8641-38d6102814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729</Words>
  <Application>Microsoft Macintosh PowerPoint</Application>
  <PresentationFormat>Custom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Hey Gotcha!</vt:lpstr>
      <vt:lpstr>Calibri</vt:lpstr>
      <vt:lpstr>Cambria</vt:lpstr>
      <vt:lpstr>Aptos</vt:lpstr>
      <vt:lpstr>Times New Roman</vt:lpstr>
      <vt:lpstr>Arial</vt:lpstr>
      <vt:lpstr>AL BAYAN PLAIN</vt:lpstr>
      <vt:lpstr>Verdana</vt:lpstr>
      <vt:lpstr>Garet</vt:lpstr>
      <vt:lpstr>Wingdings 2</vt:lpstr>
      <vt:lpstr>Josefin Sans Bold</vt:lpstr>
      <vt:lpstr>Palatino Linotype</vt:lpstr>
      <vt:lpstr>Office Theme</vt:lpstr>
      <vt:lpstr>Verve</vt:lpstr>
      <vt:lpstr>PowerPoint Presentation</vt:lpstr>
      <vt:lpstr>PowerPoint Presentation</vt:lpstr>
      <vt:lpstr>PowerPoint Presentation</vt:lpstr>
      <vt:lpstr>PowerPoint Presentation</vt:lpstr>
      <vt:lpstr>FWA Website</vt:lpstr>
      <vt:lpstr>Family Information</vt:lpstr>
      <vt:lpstr>Eagle Flyer Newsletter Every Tuesday</vt:lpstr>
      <vt:lpstr>PowerPoint Presentation</vt:lpstr>
      <vt:lpstr>Chapel Pre-K Chapel - Mondays at 8:30 am Elementary Chapel - Wednesdays at 8:00 am Secondary Chapel - Fridays at 9:00 am </vt:lpstr>
      <vt:lpstr>PowerPoint Presentation</vt:lpstr>
      <vt:lpstr>Student Drop-off</vt:lpstr>
      <vt:lpstr>Elementary Tardy Policy</vt:lpstr>
      <vt:lpstr>Secondary Tardy Policy</vt:lpstr>
      <vt:lpstr>Afternoon Pick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 Elementary Orientation</dc:title>
  <cp:lastModifiedBy>Strickland, Mary</cp:lastModifiedBy>
  <cp:revision>38</cp:revision>
  <dcterms:created xsi:type="dcterms:W3CDTF">2006-08-16T00:00:00Z</dcterms:created>
  <dcterms:modified xsi:type="dcterms:W3CDTF">2025-07-31T14:23:06Z</dcterms:modified>
  <dc:identifier>DAFrEaFbeEI</dc:identifier>
</cp:coreProperties>
</file>