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E4C6B-F05E-45D5-BC39-197E8A54BF0C}" v="17" dt="2024-11-14T17:30:40.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9" autoAdjust="0"/>
    <p:restoredTop sz="94660"/>
  </p:normalViewPr>
  <p:slideViewPr>
    <p:cSldViewPr snapToGrid="0">
      <p:cViewPr varScale="1">
        <p:scale>
          <a:sx n="102" d="100"/>
          <a:sy n="102" d="100"/>
        </p:scale>
        <p:origin x="30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rshall" userId="d4bae69a1054557a" providerId="Windows Live" clId="Web-{6C0E4C6B-F05E-45D5-BC39-197E8A54BF0C}"/>
    <pc:docChg chg="addSld delSld modSld addMainMaster delMainMaster">
      <pc:chgData name="David Marshall" userId="d4bae69a1054557a" providerId="Windows Live" clId="Web-{6C0E4C6B-F05E-45D5-BC39-197E8A54BF0C}" dt="2024-11-14T17:30:40.785" v="17" actId="34807"/>
      <pc:docMkLst>
        <pc:docMk/>
      </pc:docMkLst>
      <pc:sldChg chg="del">
        <pc:chgData name="David Marshall" userId="d4bae69a1054557a" providerId="Windows Live" clId="Web-{6C0E4C6B-F05E-45D5-BC39-197E8A54BF0C}" dt="2024-11-14T17:30:40.488" v="0" actId="34807"/>
        <pc:sldMkLst>
          <pc:docMk/>
          <pc:sldMk cId="109857222" sldId="256"/>
        </pc:sldMkLst>
      </pc:sldChg>
      <pc:sldChg chg="addSp modSp add mod setBg modClrScheme addAnim chgLayout">
        <pc:chgData name="David Marshall" userId="d4bae69a1054557a" providerId="Windows Live" clId="Web-{6C0E4C6B-F05E-45D5-BC39-197E8A54BF0C}" dt="2024-11-14T17:30:40.785" v="3" actId="34807"/>
        <pc:sldMkLst>
          <pc:docMk/>
          <pc:sldMk cId="2919364601" sldId="2561"/>
        </pc:sldMkLst>
        <pc:spChg chg="mod">
          <ac:chgData name="David Marshall" userId="d4bae69a1054557a" providerId="Windows Live" clId="Web-{6C0E4C6B-F05E-45D5-BC39-197E8A54BF0C}" dt="2024-11-14T17:30:40.770" v="1" actId="34807"/>
          <ac:spMkLst>
            <pc:docMk/>
            <pc:sldMk cId="2919364601" sldId="2561"/>
            <ac:spMk id="2" creationId="{8CF7558C-91B4-16DE-17C6-F2C36AC84266}"/>
          </ac:spMkLst>
        </pc:spChg>
        <pc:spChg chg="mod">
          <ac:chgData name="David Marshall" userId="d4bae69a1054557a" providerId="Windows Live" clId="Web-{6C0E4C6B-F05E-45D5-BC39-197E8A54BF0C}" dt="2024-11-14T17:30:40.770" v="1" actId="34807"/>
          <ac:spMkLst>
            <pc:docMk/>
            <pc:sldMk cId="2919364601" sldId="2561"/>
            <ac:spMk id="3" creationId="{A9AF825A-7796-76F2-A56A-F2FAAA8F8177}"/>
          </ac:spMkLst>
        </pc:spChg>
        <pc:spChg chg="add">
          <ac:chgData name="David Marshall" userId="d4bae69a1054557a" providerId="Windows Live" clId="Web-{6C0E4C6B-F05E-45D5-BC39-197E8A54BF0C}" dt="2024-11-14T17:30:40.770" v="1" actId="34807"/>
          <ac:spMkLst>
            <pc:docMk/>
            <pc:sldMk cId="2919364601" sldId="2561"/>
            <ac:spMk id="9" creationId="{19F9BF86-FE94-4517-B97D-026C7515E589}"/>
          </ac:spMkLst>
        </pc:spChg>
        <pc:picChg chg="mod">
          <ac:chgData name="David Marshall" userId="d4bae69a1054557a" providerId="Windows Live" clId="Web-{6C0E4C6B-F05E-45D5-BC39-197E8A54BF0C}" dt="2024-11-14T17:30:40.770" v="1" actId="34807"/>
          <ac:picMkLst>
            <pc:docMk/>
            <pc:sldMk cId="2919364601" sldId="2561"/>
            <ac:picMk id="4" creationId="{0A16A9A3-7A17-4AC7-B445-298FB6E9E1FB}"/>
          </ac:picMkLst>
        </pc:picChg>
        <pc:cxnChg chg="add">
          <ac:chgData name="David Marshall" userId="d4bae69a1054557a" providerId="Windows Live" clId="Web-{6C0E4C6B-F05E-45D5-BC39-197E8A54BF0C}" dt="2024-11-14T17:30:40.770" v="1" actId="34807"/>
          <ac:cxnSpMkLst>
            <pc:docMk/>
            <pc:sldMk cId="2919364601" sldId="2561"/>
            <ac:cxnSpMk id="11" creationId="{7CC73A33-65FF-41A9-A3B0-006753CD1028}"/>
          </ac:cxnSpMkLst>
        </pc:cxnChg>
      </pc:sldChg>
      <pc:sldChg chg="addSp modSp add mod modTransition setBg modClrScheme addAnim chgLayout">
        <pc:chgData name="David Marshall" userId="d4bae69a1054557a" providerId="Windows Live" clId="Web-{6C0E4C6B-F05E-45D5-BC39-197E8A54BF0C}" dt="2024-11-14T17:30:40.785" v="4" actId="34807"/>
        <pc:sldMkLst>
          <pc:docMk/>
          <pc:sldMk cId="3607933829" sldId="2562"/>
        </pc:sldMkLst>
        <pc:spChg chg="mod ord">
          <ac:chgData name="David Marshall" userId="d4bae69a1054557a" providerId="Windows Live" clId="Web-{6C0E4C6B-F05E-45D5-BC39-197E8A54BF0C}" dt="2024-11-14T17:30:40.770" v="1" actId="34807"/>
          <ac:spMkLst>
            <pc:docMk/>
            <pc:sldMk cId="3607933829" sldId="2562"/>
            <ac:spMk id="2" creationId="{39CE64A0-8F78-B8E0-517E-353C68860478}"/>
          </ac:spMkLst>
        </pc:spChg>
        <pc:spChg chg="mod">
          <ac:chgData name="David Marshall" userId="d4bae69a1054557a" providerId="Windows Live" clId="Web-{6C0E4C6B-F05E-45D5-BC39-197E8A54BF0C}" dt="2024-11-14T17:30:40.770" v="1" actId="34807"/>
          <ac:spMkLst>
            <pc:docMk/>
            <pc:sldMk cId="3607933829" sldId="2562"/>
            <ac:spMk id="4" creationId="{5C52D956-0343-5372-A090-C6B8FFB84BB7}"/>
          </ac:spMkLst>
        </pc:spChg>
        <pc:spChg chg="add">
          <ac:chgData name="David Marshall" userId="d4bae69a1054557a" providerId="Windows Live" clId="Web-{6C0E4C6B-F05E-45D5-BC39-197E8A54BF0C}" dt="2024-11-14T17:30:40.770" v="1" actId="34807"/>
          <ac:spMkLst>
            <pc:docMk/>
            <pc:sldMk cId="3607933829" sldId="2562"/>
            <ac:spMk id="12" creationId="{744CAA32-F237-419C-A2DD-43C28D920D3C}"/>
          </ac:spMkLst>
        </pc:spChg>
        <pc:picChg chg="mod">
          <ac:chgData name="David Marshall" userId="d4bae69a1054557a" providerId="Windows Live" clId="Web-{6C0E4C6B-F05E-45D5-BC39-197E8A54BF0C}" dt="2024-11-14T17:30:40.770" v="1" actId="34807"/>
          <ac:picMkLst>
            <pc:docMk/>
            <pc:sldMk cId="3607933829" sldId="2562"/>
            <ac:picMk id="5" creationId="{8ECC9307-80EB-4FCD-9565-5D303D0888E0}"/>
          </ac:picMkLst>
        </pc:picChg>
        <pc:cxnChg chg="add">
          <ac:chgData name="David Marshall" userId="d4bae69a1054557a" providerId="Windows Live" clId="Web-{6C0E4C6B-F05E-45D5-BC39-197E8A54BF0C}" dt="2024-11-14T17:30:40.770" v="1" actId="34807"/>
          <ac:cxnSpMkLst>
            <pc:docMk/>
            <pc:sldMk cId="3607933829" sldId="2562"/>
            <ac:cxnSpMk id="10" creationId="{118E06E4-607B-144B-382B-AD3D06B1EE8C}"/>
          </ac:cxnSpMkLst>
        </pc:cxnChg>
        <pc:cxnChg chg="add">
          <ac:chgData name="David Marshall" userId="d4bae69a1054557a" providerId="Windows Live" clId="Web-{6C0E4C6B-F05E-45D5-BC39-197E8A54BF0C}" dt="2024-11-14T17:30:40.770" v="1" actId="34807"/>
          <ac:cxnSpMkLst>
            <pc:docMk/>
            <pc:sldMk cId="3607933829" sldId="2562"/>
            <ac:cxnSpMk id="14" creationId="{92025DBA-8780-9CA0-2826-FF6E3BD1A0C9}"/>
          </ac:cxnSpMkLst>
        </pc:cxnChg>
      </pc:sldChg>
      <pc:sldChg chg="addSp modSp add mod modTransition setBg modClrScheme addAnim chgLayout">
        <pc:chgData name="David Marshall" userId="d4bae69a1054557a" providerId="Windows Live" clId="Web-{6C0E4C6B-F05E-45D5-BC39-197E8A54BF0C}" dt="2024-11-14T17:30:40.785" v="5" actId="34807"/>
        <pc:sldMkLst>
          <pc:docMk/>
          <pc:sldMk cId="1202216061" sldId="2563"/>
        </pc:sldMkLst>
        <pc:spChg chg="mod ord">
          <ac:chgData name="David Marshall" userId="d4bae69a1054557a" providerId="Windows Live" clId="Web-{6C0E4C6B-F05E-45D5-BC39-197E8A54BF0C}" dt="2024-11-14T17:30:40.770" v="1" actId="34807"/>
          <ac:spMkLst>
            <pc:docMk/>
            <pc:sldMk cId="1202216061" sldId="2563"/>
            <ac:spMk id="2" creationId="{5A67FFF6-7929-B44A-9B81-7B01501CFFAA}"/>
          </ac:spMkLst>
        </pc:spChg>
        <pc:spChg chg="mod">
          <ac:chgData name="David Marshall" userId="d4bae69a1054557a" providerId="Windows Live" clId="Web-{6C0E4C6B-F05E-45D5-BC39-197E8A54BF0C}" dt="2024-11-14T17:30:40.770" v="1" actId="34807"/>
          <ac:spMkLst>
            <pc:docMk/>
            <pc:sldMk cId="1202216061" sldId="2563"/>
            <ac:spMk id="4" creationId="{66CA3490-E1A4-DF5C-A1B4-7726C540AD5E}"/>
          </ac:spMkLst>
        </pc:spChg>
        <pc:spChg chg="add">
          <ac:chgData name="David Marshall" userId="d4bae69a1054557a" providerId="Windows Live" clId="Web-{6C0E4C6B-F05E-45D5-BC39-197E8A54BF0C}" dt="2024-11-14T17:30:40.770" v="1" actId="34807"/>
          <ac:spMkLst>
            <pc:docMk/>
            <pc:sldMk cId="1202216061" sldId="2563"/>
            <ac:spMk id="12" creationId="{744CAA32-F237-419C-A2DD-43C28D920D3C}"/>
          </ac:spMkLst>
        </pc:spChg>
        <pc:picChg chg="mod">
          <ac:chgData name="David Marshall" userId="d4bae69a1054557a" providerId="Windows Live" clId="Web-{6C0E4C6B-F05E-45D5-BC39-197E8A54BF0C}" dt="2024-11-14T17:30:40.770" v="1" actId="34807"/>
          <ac:picMkLst>
            <pc:docMk/>
            <pc:sldMk cId="1202216061" sldId="2563"/>
            <ac:picMk id="5" creationId="{42FF460B-34F0-45D5-A651-2324C411CF09}"/>
          </ac:picMkLst>
        </pc:picChg>
        <pc:cxnChg chg="add">
          <ac:chgData name="David Marshall" userId="d4bae69a1054557a" providerId="Windows Live" clId="Web-{6C0E4C6B-F05E-45D5-BC39-197E8A54BF0C}" dt="2024-11-14T17:30:40.770" v="1" actId="34807"/>
          <ac:cxnSpMkLst>
            <pc:docMk/>
            <pc:sldMk cId="1202216061" sldId="2563"/>
            <ac:cxnSpMk id="10" creationId="{118E06E4-607B-144B-382B-AD3D06B1EE8C}"/>
          </ac:cxnSpMkLst>
        </pc:cxnChg>
        <pc:cxnChg chg="add">
          <ac:chgData name="David Marshall" userId="d4bae69a1054557a" providerId="Windows Live" clId="Web-{6C0E4C6B-F05E-45D5-BC39-197E8A54BF0C}" dt="2024-11-14T17:30:40.770" v="1" actId="34807"/>
          <ac:cxnSpMkLst>
            <pc:docMk/>
            <pc:sldMk cId="1202216061" sldId="2563"/>
            <ac:cxnSpMk id="14" creationId="{08052531-D50B-3899-B150-D05525F4F2BC}"/>
          </ac:cxnSpMkLst>
        </pc:cxnChg>
      </pc:sldChg>
      <pc:sldChg chg="addSp modSp add mod modTransition setBg modClrScheme addAnim chgLayout">
        <pc:chgData name="David Marshall" userId="d4bae69a1054557a" providerId="Windows Live" clId="Web-{6C0E4C6B-F05E-45D5-BC39-197E8A54BF0C}" dt="2024-11-14T17:30:40.785" v="6" actId="34807"/>
        <pc:sldMkLst>
          <pc:docMk/>
          <pc:sldMk cId="1408561542" sldId="2564"/>
        </pc:sldMkLst>
        <pc:spChg chg="mod ord">
          <ac:chgData name="David Marshall" userId="d4bae69a1054557a" providerId="Windows Live" clId="Web-{6C0E4C6B-F05E-45D5-BC39-197E8A54BF0C}" dt="2024-11-14T17:30:40.770" v="1" actId="34807"/>
          <ac:spMkLst>
            <pc:docMk/>
            <pc:sldMk cId="1408561542" sldId="2564"/>
            <ac:spMk id="2" creationId="{C1352D6B-0521-5626-6AF9-109CDD3B6BAB}"/>
          </ac:spMkLst>
        </pc:spChg>
        <pc:spChg chg="mod">
          <ac:chgData name="David Marshall" userId="d4bae69a1054557a" providerId="Windows Live" clId="Web-{6C0E4C6B-F05E-45D5-BC39-197E8A54BF0C}" dt="2024-11-14T17:30:40.770" v="1" actId="34807"/>
          <ac:spMkLst>
            <pc:docMk/>
            <pc:sldMk cId="1408561542" sldId="2564"/>
            <ac:spMk id="4" creationId="{D85601C2-BCFC-3A53-12F0-D3D0E7AA3E83}"/>
          </ac:spMkLst>
        </pc:spChg>
        <pc:spChg chg="add">
          <ac:chgData name="David Marshall" userId="d4bae69a1054557a" providerId="Windows Live" clId="Web-{6C0E4C6B-F05E-45D5-BC39-197E8A54BF0C}" dt="2024-11-14T17:30:40.770" v="1" actId="34807"/>
          <ac:spMkLst>
            <pc:docMk/>
            <pc:sldMk cId="1408561542" sldId="2564"/>
            <ac:spMk id="12" creationId="{744CAA32-F237-419C-A2DD-43C28D920D3C}"/>
          </ac:spMkLst>
        </pc:spChg>
        <pc:picChg chg="mod">
          <ac:chgData name="David Marshall" userId="d4bae69a1054557a" providerId="Windows Live" clId="Web-{6C0E4C6B-F05E-45D5-BC39-197E8A54BF0C}" dt="2024-11-14T17:30:40.770" v="1" actId="34807"/>
          <ac:picMkLst>
            <pc:docMk/>
            <pc:sldMk cId="1408561542" sldId="2564"/>
            <ac:picMk id="5" creationId="{462D33D4-4005-4DAE-9A93-1091013F4E53}"/>
          </ac:picMkLst>
        </pc:picChg>
        <pc:cxnChg chg="add">
          <ac:chgData name="David Marshall" userId="d4bae69a1054557a" providerId="Windows Live" clId="Web-{6C0E4C6B-F05E-45D5-BC39-197E8A54BF0C}" dt="2024-11-14T17:30:40.770" v="1" actId="34807"/>
          <ac:cxnSpMkLst>
            <pc:docMk/>
            <pc:sldMk cId="1408561542" sldId="2564"/>
            <ac:cxnSpMk id="10" creationId="{118E06E4-607B-144B-382B-AD3D06B1EE8C}"/>
          </ac:cxnSpMkLst>
        </pc:cxnChg>
        <pc:cxnChg chg="add">
          <ac:chgData name="David Marshall" userId="d4bae69a1054557a" providerId="Windows Live" clId="Web-{6C0E4C6B-F05E-45D5-BC39-197E8A54BF0C}" dt="2024-11-14T17:30:40.770" v="1" actId="34807"/>
          <ac:cxnSpMkLst>
            <pc:docMk/>
            <pc:sldMk cId="1408561542" sldId="2564"/>
            <ac:cxnSpMk id="14" creationId="{02C7985C-B0C3-CC50-E86A-B5EBA40E01DF}"/>
          </ac:cxnSpMkLst>
        </pc:cxnChg>
      </pc:sldChg>
      <pc:sldChg chg="addSp modSp add mod modTransition setBg modClrScheme addAnim chgLayout">
        <pc:chgData name="David Marshall" userId="d4bae69a1054557a" providerId="Windows Live" clId="Web-{6C0E4C6B-F05E-45D5-BC39-197E8A54BF0C}" dt="2024-11-14T17:30:40.785" v="7" actId="34807"/>
        <pc:sldMkLst>
          <pc:docMk/>
          <pc:sldMk cId="2211199790" sldId="2565"/>
        </pc:sldMkLst>
        <pc:spChg chg="mod ord">
          <ac:chgData name="David Marshall" userId="d4bae69a1054557a" providerId="Windows Live" clId="Web-{6C0E4C6B-F05E-45D5-BC39-197E8A54BF0C}" dt="2024-11-14T17:30:40.770" v="1" actId="34807"/>
          <ac:spMkLst>
            <pc:docMk/>
            <pc:sldMk cId="2211199790" sldId="2565"/>
            <ac:spMk id="2" creationId="{486EB783-92B8-E022-64EC-921211445CAB}"/>
          </ac:spMkLst>
        </pc:spChg>
        <pc:spChg chg="mod">
          <ac:chgData name="David Marshall" userId="d4bae69a1054557a" providerId="Windows Live" clId="Web-{6C0E4C6B-F05E-45D5-BC39-197E8A54BF0C}" dt="2024-11-14T17:30:40.770" v="1" actId="34807"/>
          <ac:spMkLst>
            <pc:docMk/>
            <pc:sldMk cId="2211199790" sldId="2565"/>
            <ac:spMk id="4" creationId="{0F56133A-850D-540D-7EC1-A37A261CA2CB}"/>
          </ac:spMkLst>
        </pc:spChg>
        <pc:spChg chg="add">
          <ac:chgData name="David Marshall" userId="d4bae69a1054557a" providerId="Windows Live" clId="Web-{6C0E4C6B-F05E-45D5-BC39-197E8A54BF0C}" dt="2024-11-14T17:30:40.770" v="1" actId="34807"/>
          <ac:spMkLst>
            <pc:docMk/>
            <pc:sldMk cId="2211199790" sldId="2565"/>
            <ac:spMk id="12" creationId="{744CAA32-F237-419C-A2DD-43C28D920D3C}"/>
          </ac:spMkLst>
        </pc:spChg>
        <pc:picChg chg="mod">
          <ac:chgData name="David Marshall" userId="d4bae69a1054557a" providerId="Windows Live" clId="Web-{6C0E4C6B-F05E-45D5-BC39-197E8A54BF0C}" dt="2024-11-14T17:30:40.770" v="1" actId="34807"/>
          <ac:picMkLst>
            <pc:docMk/>
            <pc:sldMk cId="2211199790" sldId="2565"/>
            <ac:picMk id="5" creationId="{591FF911-E455-407F-A251-4AE4F5911D08}"/>
          </ac:picMkLst>
        </pc:picChg>
        <pc:cxnChg chg="add">
          <ac:chgData name="David Marshall" userId="d4bae69a1054557a" providerId="Windows Live" clId="Web-{6C0E4C6B-F05E-45D5-BC39-197E8A54BF0C}" dt="2024-11-14T17:30:40.770" v="1" actId="34807"/>
          <ac:cxnSpMkLst>
            <pc:docMk/>
            <pc:sldMk cId="2211199790" sldId="2565"/>
            <ac:cxnSpMk id="10" creationId="{118E06E4-607B-144B-382B-AD3D06B1EE8C}"/>
          </ac:cxnSpMkLst>
        </pc:cxnChg>
        <pc:cxnChg chg="add">
          <ac:chgData name="David Marshall" userId="d4bae69a1054557a" providerId="Windows Live" clId="Web-{6C0E4C6B-F05E-45D5-BC39-197E8A54BF0C}" dt="2024-11-14T17:30:40.770" v="1" actId="34807"/>
          <ac:cxnSpMkLst>
            <pc:docMk/>
            <pc:sldMk cId="2211199790" sldId="2565"/>
            <ac:cxnSpMk id="14" creationId="{92025DBA-8780-9CA0-2826-FF6E3BD1A0C9}"/>
          </ac:cxnSpMkLst>
        </pc:cxnChg>
      </pc:sldChg>
      <pc:sldChg chg="addSp modSp add mod modTransition setBg modClrScheme addAnim chgLayout">
        <pc:chgData name="David Marshall" userId="d4bae69a1054557a" providerId="Windows Live" clId="Web-{6C0E4C6B-F05E-45D5-BC39-197E8A54BF0C}" dt="2024-11-14T17:30:40.785" v="8" actId="34807"/>
        <pc:sldMkLst>
          <pc:docMk/>
          <pc:sldMk cId="3831876199" sldId="2566"/>
        </pc:sldMkLst>
        <pc:spChg chg="mod ord">
          <ac:chgData name="David Marshall" userId="d4bae69a1054557a" providerId="Windows Live" clId="Web-{6C0E4C6B-F05E-45D5-BC39-197E8A54BF0C}" dt="2024-11-14T17:30:40.770" v="1" actId="34807"/>
          <ac:spMkLst>
            <pc:docMk/>
            <pc:sldMk cId="3831876199" sldId="2566"/>
            <ac:spMk id="2" creationId="{75A3C7D0-AB3B-BEA2-185D-B9EF420EFCE3}"/>
          </ac:spMkLst>
        </pc:spChg>
        <pc:spChg chg="mod">
          <ac:chgData name="David Marshall" userId="d4bae69a1054557a" providerId="Windows Live" clId="Web-{6C0E4C6B-F05E-45D5-BC39-197E8A54BF0C}" dt="2024-11-14T17:30:40.770" v="1" actId="34807"/>
          <ac:spMkLst>
            <pc:docMk/>
            <pc:sldMk cId="3831876199" sldId="2566"/>
            <ac:spMk id="4" creationId="{52B7B59F-EED5-69C2-929B-CB3EBC3FB197}"/>
          </ac:spMkLst>
        </pc:spChg>
        <pc:spChg chg="add">
          <ac:chgData name="David Marshall" userId="d4bae69a1054557a" providerId="Windows Live" clId="Web-{6C0E4C6B-F05E-45D5-BC39-197E8A54BF0C}" dt="2024-11-14T17:30:40.770" v="1" actId="34807"/>
          <ac:spMkLst>
            <pc:docMk/>
            <pc:sldMk cId="3831876199" sldId="2566"/>
            <ac:spMk id="12" creationId="{744CAA32-F237-419C-A2DD-43C28D920D3C}"/>
          </ac:spMkLst>
        </pc:spChg>
        <pc:picChg chg="mod">
          <ac:chgData name="David Marshall" userId="d4bae69a1054557a" providerId="Windows Live" clId="Web-{6C0E4C6B-F05E-45D5-BC39-197E8A54BF0C}" dt="2024-11-14T17:30:40.770" v="1" actId="34807"/>
          <ac:picMkLst>
            <pc:docMk/>
            <pc:sldMk cId="3831876199" sldId="2566"/>
            <ac:picMk id="5" creationId="{59AD45FF-1D0E-4E51-AF64-84C0E579D95E}"/>
          </ac:picMkLst>
        </pc:picChg>
        <pc:cxnChg chg="add">
          <ac:chgData name="David Marshall" userId="d4bae69a1054557a" providerId="Windows Live" clId="Web-{6C0E4C6B-F05E-45D5-BC39-197E8A54BF0C}" dt="2024-11-14T17:30:40.770" v="1" actId="34807"/>
          <ac:cxnSpMkLst>
            <pc:docMk/>
            <pc:sldMk cId="3831876199" sldId="2566"/>
            <ac:cxnSpMk id="10" creationId="{118E06E4-607B-144B-382B-AD3D06B1EE8C}"/>
          </ac:cxnSpMkLst>
        </pc:cxnChg>
        <pc:cxnChg chg="add">
          <ac:chgData name="David Marshall" userId="d4bae69a1054557a" providerId="Windows Live" clId="Web-{6C0E4C6B-F05E-45D5-BC39-197E8A54BF0C}" dt="2024-11-14T17:30:40.770" v="1" actId="34807"/>
          <ac:cxnSpMkLst>
            <pc:docMk/>
            <pc:sldMk cId="3831876199" sldId="2566"/>
            <ac:cxnSpMk id="14" creationId="{02C7985C-B0C3-CC50-E86A-B5EBA40E01DF}"/>
          </ac:cxnSpMkLst>
        </pc:cxnChg>
      </pc:sldChg>
      <pc:sldChg chg="addSp modSp add mod modTransition setBg modClrScheme addAnim chgLayout">
        <pc:chgData name="David Marshall" userId="d4bae69a1054557a" providerId="Windows Live" clId="Web-{6C0E4C6B-F05E-45D5-BC39-197E8A54BF0C}" dt="2024-11-14T17:30:40.785" v="9" actId="34807"/>
        <pc:sldMkLst>
          <pc:docMk/>
          <pc:sldMk cId="3516163435" sldId="2567"/>
        </pc:sldMkLst>
        <pc:spChg chg="mod ord">
          <ac:chgData name="David Marshall" userId="d4bae69a1054557a" providerId="Windows Live" clId="Web-{6C0E4C6B-F05E-45D5-BC39-197E8A54BF0C}" dt="2024-11-14T17:30:40.770" v="1" actId="34807"/>
          <ac:spMkLst>
            <pc:docMk/>
            <pc:sldMk cId="3516163435" sldId="2567"/>
            <ac:spMk id="2" creationId="{7980C25B-9469-DC0C-6EDA-5A3845EF37EF}"/>
          </ac:spMkLst>
        </pc:spChg>
        <pc:spChg chg="mod">
          <ac:chgData name="David Marshall" userId="d4bae69a1054557a" providerId="Windows Live" clId="Web-{6C0E4C6B-F05E-45D5-BC39-197E8A54BF0C}" dt="2024-11-14T17:30:40.770" v="1" actId="34807"/>
          <ac:spMkLst>
            <pc:docMk/>
            <pc:sldMk cId="3516163435" sldId="2567"/>
            <ac:spMk id="4" creationId="{3C005399-E5F3-6DAA-4813-3C3E40C742AE}"/>
          </ac:spMkLst>
        </pc:spChg>
        <pc:spChg chg="add">
          <ac:chgData name="David Marshall" userId="d4bae69a1054557a" providerId="Windows Live" clId="Web-{6C0E4C6B-F05E-45D5-BC39-197E8A54BF0C}" dt="2024-11-14T17:30:40.770" v="1" actId="34807"/>
          <ac:spMkLst>
            <pc:docMk/>
            <pc:sldMk cId="3516163435" sldId="2567"/>
            <ac:spMk id="12" creationId="{744CAA32-F237-419C-A2DD-43C28D920D3C}"/>
          </ac:spMkLst>
        </pc:spChg>
        <pc:picChg chg="mod">
          <ac:chgData name="David Marshall" userId="d4bae69a1054557a" providerId="Windows Live" clId="Web-{6C0E4C6B-F05E-45D5-BC39-197E8A54BF0C}" dt="2024-11-14T17:30:40.770" v="1" actId="34807"/>
          <ac:picMkLst>
            <pc:docMk/>
            <pc:sldMk cId="3516163435" sldId="2567"/>
            <ac:picMk id="5" creationId="{6746F5B5-1943-4369-BECC-340FDC70AE52}"/>
          </ac:picMkLst>
        </pc:picChg>
        <pc:cxnChg chg="add">
          <ac:chgData name="David Marshall" userId="d4bae69a1054557a" providerId="Windows Live" clId="Web-{6C0E4C6B-F05E-45D5-BC39-197E8A54BF0C}" dt="2024-11-14T17:30:40.770" v="1" actId="34807"/>
          <ac:cxnSpMkLst>
            <pc:docMk/>
            <pc:sldMk cId="3516163435" sldId="2567"/>
            <ac:cxnSpMk id="10" creationId="{118E06E4-607B-144B-382B-AD3D06B1EE8C}"/>
          </ac:cxnSpMkLst>
        </pc:cxnChg>
        <pc:cxnChg chg="add">
          <ac:chgData name="David Marshall" userId="d4bae69a1054557a" providerId="Windows Live" clId="Web-{6C0E4C6B-F05E-45D5-BC39-197E8A54BF0C}" dt="2024-11-14T17:30:40.770" v="1" actId="34807"/>
          <ac:cxnSpMkLst>
            <pc:docMk/>
            <pc:sldMk cId="3516163435" sldId="2567"/>
            <ac:cxnSpMk id="14" creationId="{08052531-D50B-3899-B150-D05525F4F2BC}"/>
          </ac:cxnSpMkLst>
        </pc:cxnChg>
      </pc:sldChg>
      <pc:sldChg chg="addSp modSp add mod modTransition setBg modClrScheme addAnim chgLayout">
        <pc:chgData name="David Marshall" userId="d4bae69a1054557a" providerId="Windows Live" clId="Web-{6C0E4C6B-F05E-45D5-BC39-197E8A54BF0C}" dt="2024-11-14T17:30:40.785" v="10" actId="34807"/>
        <pc:sldMkLst>
          <pc:docMk/>
          <pc:sldMk cId="352683073" sldId="2568"/>
        </pc:sldMkLst>
        <pc:spChg chg="mod ord">
          <ac:chgData name="David Marshall" userId="d4bae69a1054557a" providerId="Windows Live" clId="Web-{6C0E4C6B-F05E-45D5-BC39-197E8A54BF0C}" dt="2024-11-14T17:30:40.770" v="1" actId="34807"/>
          <ac:spMkLst>
            <pc:docMk/>
            <pc:sldMk cId="352683073" sldId="2568"/>
            <ac:spMk id="2" creationId="{C9B6BC56-3021-C7A6-8821-678BA6A1DDF1}"/>
          </ac:spMkLst>
        </pc:spChg>
        <pc:spChg chg="mod">
          <ac:chgData name="David Marshall" userId="d4bae69a1054557a" providerId="Windows Live" clId="Web-{6C0E4C6B-F05E-45D5-BC39-197E8A54BF0C}" dt="2024-11-14T17:30:40.770" v="1" actId="34807"/>
          <ac:spMkLst>
            <pc:docMk/>
            <pc:sldMk cId="352683073" sldId="2568"/>
            <ac:spMk id="4" creationId="{1BA7A00B-ACD5-EB3A-D1BC-382F843C099B}"/>
          </ac:spMkLst>
        </pc:spChg>
        <pc:spChg chg="add">
          <ac:chgData name="David Marshall" userId="d4bae69a1054557a" providerId="Windows Live" clId="Web-{6C0E4C6B-F05E-45D5-BC39-197E8A54BF0C}" dt="2024-11-14T17:30:40.770" v="1" actId="34807"/>
          <ac:spMkLst>
            <pc:docMk/>
            <pc:sldMk cId="352683073" sldId="2568"/>
            <ac:spMk id="12" creationId="{744CAA32-F237-419C-A2DD-43C28D920D3C}"/>
          </ac:spMkLst>
        </pc:spChg>
        <pc:picChg chg="mod">
          <ac:chgData name="David Marshall" userId="d4bae69a1054557a" providerId="Windows Live" clId="Web-{6C0E4C6B-F05E-45D5-BC39-197E8A54BF0C}" dt="2024-11-14T17:30:40.770" v="1" actId="34807"/>
          <ac:picMkLst>
            <pc:docMk/>
            <pc:sldMk cId="352683073" sldId="2568"/>
            <ac:picMk id="5" creationId="{81D919C9-C41F-4941-8B05-77284A06AE90}"/>
          </ac:picMkLst>
        </pc:picChg>
        <pc:cxnChg chg="add">
          <ac:chgData name="David Marshall" userId="d4bae69a1054557a" providerId="Windows Live" clId="Web-{6C0E4C6B-F05E-45D5-BC39-197E8A54BF0C}" dt="2024-11-14T17:30:40.770" v="1" actId="34807"/>
          <ac:cxnSpMkLst>
            <pc:docMk/>
            <pc:sldMk cId="352683073" sldId="2568"/>
            <ac:cxnSpMk id="10" creationId="{118E06E4-607B-144B-382B-AD3D06B1EE8C}"/>
          </ac:cxnSpMkLst>
        </pc:cxnChg>
        <pc:cxnChg chg="add">
          <ac:chgData name="David Marshall" userId="d4bae69a1054557a" providerId="Windows Live" clId="Web-{6C0E4C6B-F05E-45D5-BC39-197E8A54BF0C}" dt="2024-11-14T17:30:40.770" v="1" actId="34807"/>
          <ac:cxnSpMkLst>
            <pc:docMk/>
            <pc:sldMk cId="352683073" sldId="2568"/>
            <ac:cxnSpMk id="14" creationId="{02C7985C-B0C3-CC50-E86A-B5EBA40E01DF}"/>
          </ac:cxnSpMkLst>
        </pc:cxnChg>
      </pc:sldChg>
      <pc:sldChg chg="addSp modSp add mod modTransition setBg modClrScheme addAnim chgLayout">
        <pc:chgData name="David Marshall" userId="d4bae69a1054557a" providerId="Windows Live" clId="Web-{6C0E4C6B-F05E-45D5-BC39-197E8A54BF0C}" dt="2024-11-14T17:30:40.785" v="11" actId="34807"/>
        <pc:sldMkLst>
          <pc:docMk/>
          <pc:sldMk cId="356400547" sldId="2569"/>
        </pc:sldMkLst>
        <pc:spChg chg="mod ord">
          <ac:chgData name="David Marshall" userId="d4bae69a1054557a" providerId="Windows Live" clId="Web-{6C0E4C6B-F05E-45D5-BC39-197E8A54BF0C}" dt="2024-11-14T17:30:40.770" v="1" actId="34807"/>
          <ac:spMkLst>
            <pc:docMk/>
            <pc:sldMk cId="356400547" sldId="2569"/>
            <ac:spMk id="2" creationId="{A3DF2D0F-B64F-814C-F8C6-63FC0BFE23FD}"/>
          </ac:spMkLst>
        </pc:spChg>
        <pc:spChg chg="mod">
          <ac:chgData name="David Marshall" userId="d4bae69a1054557a" providerId="Windows Live" clId="Web-{6C0E4C6B-F05E-45D5-BC39-197E8A54BF0C}" dt="2024-11-14T17:30:40.770" v="1" actId="34807"/>
          <ac:spMkLst>
            <pc:docMk/>
            <pc:sldMk cId="356400547" sldId="2569"/>
            <ac:spMk id="4" creationId="{DA9101BB-F282-BBE5-798E-863FDFBC55FC}"/>
          </ac:spMkLst>
        </pc:spChg>
        <pc:spChg chg="add">
          <ac:chgData name="David Marshall" userId="d4bae69a1054557a" providerId="Windows Live" clId="Web-{6C0E4C6B-F05E-45D5-BC39-197E8A54BF0C}" dt="2024-11-14T17:30:40.770" v="1" actId="34807"/>
          <ac:spMkLst>
            <pc:docMk/>
            <pc:sldMk cId="356400547" sldId="2569"/>
            <ac:spMk id="12" creationId="{744CAA32-F237-419C-A2DD-43C28D920D3C}"/>
          </ac:spMkLst>
        </pc:spChg>
        <pc:picChg chg="mod">
          <ac:chgData name="David Marshall" userId="d4bae69a1054557a" providerId="Windows Live" clId="Web-{6C0E4C6B-F05E-45D5-BC39-197E8A54BF0C}" dt="2024-11-14T17:30:40.770" v="1" actId="34807"/>
          <ac:picMkLst>
            <pc:docMk/>
            <pc:sldMk cId="356400547" sldId="2569"/>
            <ac:picMk id="5" creationId="{492A9F23-43EB-4B98-95D6-4D8F810CBE41}"/>
          </ac:picMkLst>
        </pc:picChg>
        <pc:cxnChg chg="add">
          <ac:chgData name="David Marshall" userId="d4bae69a1054557a" providerId="Windows Live" clId="Web-{6C0E4C6B-F05E-45D5-BC39-197E8A54BF0C}" dt="2024-11-14T17:30:40.770" v="1" actId="34807"/>
          <ac:cxnSpMkLst>
            <pc:docMk/>
            <pc:sldMk cId="356400547" sldId="2569"/>
            <ac:cxnSpMk id="10" creationId="{118E06E4-607B-144B-382B-AD3D06B1EE8C}"/>
          </ac:cxnSpMkLst>
        </pc:cxnChg>
        <pc:cxnChg chg="add">
          <ac:chgData name="David Marshall" userId="d4bae69a1054557a" providerId="Windows Live" clId="Web-{6C0E4C6B-F05E-45D5-BC39-197E8A54BF0C}" dt="2024-11-14T17:30:40.770" v="1" actId="34807"/>
          <ac:cxnSpMkLst>
            <pc:docMk/>
            <pc:sldMk cId="356400547" sldId="2569"/>
            <ac:cxnSpMk id="14" creationId="{02C7985C-B0C3-CC50-E86A-B5EBA40E01DF}"/>
          </ac:cxnSpMkLst>
        </pc:cxnChg>
      </pc:sldChg>
      <pc:sldChg chg="addSp modSp add mod modTransition setBg modClrScheme addAnim chgLayout">
        <pc:chgData name="David Marshall" userId="d4bae69a1054557a" providerId="Windows Live" clId="Web-{6C0E4C6B-F05E-45D5-BC39-197E8A54BF0C}" dt="2024-11-14T17:30:40.785" v="12" actId="34807"/>
        <pc:sldMkLst>
          <pc:docMk/>
          <pc:sldMk cId="3338440588" sldId="2570"/>
        </pc:sldMkLst>
        <pc:spChg chg="mod ord">
          <ac:chgData name="David Marshall" userId="d4bae69a1054557a" providerId="Windows Live" clId="Web-{6C0E4C6B-F05E-45D5-BC39-197E8A54BF0C}" dt="2024-11-14T17:30:40.770" v="1" actId="34807"/>
          <ac:spMkLst>
            <pc:docMk/>
            <pc:sldMk cId="3338440588" sldId="2570"/>
            <ac:spMk id="2" creationId="{AE8A60D8-E72D-5B4B-77F2-0AFF815A14A4}"/>
          </ac:spMkLst>
        </pc:spChg>
        <pc:spChg chg="mod">
          <ac:chgData name="David Marshall" userId="d4bae69a1054557a" providerId="Windows Live" clId="Web-{6C0E4C6B-F05E-45D5-BC39-197E8A54BF0C}" dt="2024-11-14T17:30:40.770" v="1" actId="34807"/>
          <ac:spMkLst>
            <pc:docMk/>
            <pc:sldMk cId="3338440588" sldId="2570"/>
            <ac:spMk id="4" creationId="{33028F47-C3C5-BE5E-EA12-F282E71C5962}"/>
          </ac:spMkLst>
        </pc:spChg>
        <pc:spChg chg="add">
          <ac:chgData name="David Marshall" userId="d4bae69a1054557a" providerId="Windows Live" clId="Web-{6C0E4C6B-F05E-45D5-BC39-197E8A54BF0C}" dt="2024-11-14T17:30:40.770" v="1" actId="34807"/>
          <ac:spMkLst>
            <pc:docMk/>
            <pc:sldMk cId="3338440588" sldId="2570"/>
            <ac:spMk id="12" creationId="{744CAA32-F237-419C-A2DD-43C28D920D3C}"/>
          </ac:spMkLst>
        </pc:spChg>
        <pc:picChg chg="mod">
          <ac:chgData name="David Marshall" userId="d4bae69a1054557a" providerId="Windows Live" clId="Web-{6C0E4C6B-F05E-45D5-BC39-197E8A54BF0C}" dt="2024-11-14T17:30:40.770" v="1" actId="34807"/>
          <ac:picMkLst>
            <pc:docMk/>
            <pc:sldMk cId="3338440588" sldId="2570"/>
            <ac:picMk id="5" creationId="{250251BC-007C-4384-884A-F35934BAD644}"/>
          </ac:picMkLst>
        </pc:picChg>
        <pc:cxnChg chg="add">
          <ac:chgData name="David Marshall" userId="d4bae69a1054557a" providerId="Windows Live" clId="Web-{6C0E4C6B-F05E-45D5-BC39-197E8A54BF0C}" dt="2024-11-14T17:30:40.770" v="1" actId="34807"/>
          <ac:cxnSpMkLst>
            <pc:docMk/>
            <pc:sldMk cId="3338440588" sldId="2570"/>
            <ac:cxnSpMk id="10" creationId="{118E06E4-607B-144B-382B-AD3D06B1EE8C}"/>
          </ac:cxnSpMkLst>
        </pc:cxnChg>
        <pc:cxnChg chg="add">
          <ac:chgData name="David Marshall" userId="d4bae69a1054557a" providerId="Windows Live" clId="Web-{6C0E4C6B-F05E-45D5-BC39-197E8A54BF0C}" dt="2024-11-14T17:30:40.770" v="1" actId="34807"/>
          <ac:cxnSpMkLst>
            <pc:docMk/>
            <pc:sldMk cId="3338440588" sldId="2570"/>
            <ac:cxnSpMk id="14" creationId="{92025DBA-8780-9CA0-2826-FF6E3BD1A0C9}"/>
          </ac:cxnSpMkLst>
        </pc:cxnChg>
      </pc:sldChg>
      <pc:sldChg chg="addSp modSp add mod modTransition setBg modClrScheme addAnim chgLayout">
        <pc:chgData name="David Marshall" userId="d4bae69a1054557a" providerId="Windows Live" clId="Web-{6C0E4C6B-F05E-45D5-BC39-197E8A54BF0C}" dt="2024-11-14T17:30:40.785" v="13" actId="34807"/>
        <pc:sldMkLst>
          <pc:docMk/>
          <pc:sldMk cId="2853409084" sldId="2571"/>
        </pc:sldMkLst>
        <pc:spChg chg="mod ord">
          <ac:chgData name="David Marshall" userId="d4bae69a1054557a" providerId="Windows Live" clId="Web-{6C0E4C6B-F05E-45D5-BC39-197E8A54BF0C}" dt="2024-11-14T17:30:40.770" v="1" actId="34807"/>
          <ac:spMkLst>
            <pc:docMk/>
            <pc:sldMk cId="2853409084" sldId="2571"/>
            <ac:spMk id="2" creationId="{CD110B73-C470-39BE-CFD4-7586D9BB3067}"/>
          </ac:spMkLst>
        </pc:spChg>
        <pc:spChg chg="mod">
          <ac:chgData name="David Marshall" userId="d4bae69a1054557a" providerId="Windows Live" clId="Web-{6C0E4C6B-F05E-45D5-BC39-197E8A54BF0C}" dt="2024-11-14T17:30:40.770" v="1" actId="34807"/>
          <ac:spMkLst>
            <pc:docMk/>
            <pc:sldMk cId="2853409084" sldId="2571"/>
            <ac:spMk id="4" creationId="{B0C364DF-856C-204A-7C03-711D29CB9935}"/>
          </ac:spMkLst>
        </pc:spChg>
        <pc:spChg chg="add">
          <ac:chgData name="David Marshall" userId="d4bae69a1054557a" providerId="Windows Live" clId="Web-{6C0E4C6B-F05E-45D5-BC39-197E8A54BF0C}" dt="2024-11-14T17:30:40.770" v="1" actId="34807"/>
          <ac:spMkLst>
            <pc:docMk/>
            <pc:sldMk cId="2853409084" sldId="2571"/>
            <ac:spMk id="12" creationId="{8FCE029E-5073-4498-8104-8427AA987352}"/>
          </ac:spMkLst>
        </pc:spChg>
        <pc:picChg chg="mod">
          <ac:chgData name="David Marshall" userId="d4bae69a1054557a" providerId="Windows Live" clId="Web-{6C0E4C6B-F05E-45D5-BC39-197E8A54BF0C}" dt="2024-11-14T17:30:40.770" v="1" actId="34807"/>
          <ac:picMkLst>
            <pc:docMk/>
            <pc:sldMk cId="2853409084" sldId="2571"/>
            <ac:picMk id="5" creationId="{E2201ED7-23E5-4E1F-86EC-2D0F426EACEE}"/>
          </ac:picMkLst>
        </pc:picChg>
        <pc:cxnChg chg="add">
          <ac:chgData name="David Marshall" userId="d4bae69a1054557a" providerId="Windows Live" clId="Web-{6C0E4C6B-F05E-45D5-BC39-197E8A54BF0C}" dt="2024-11-14T17:30:40.770" v="1" actId="34807"/>
          <ac:cxnSpMkLst>
            <pc:docMk/>
            <pc:sldMk cId="2853409084" sldId="2571"/>
            <ac:cxnSpMk id="10" creationId="{118E06E4-607B-144B-382B-AD3D06B1EE8C}"/>
          </ac:cxnSpMkLst>
        </pc:cxnChg>
        <pc:cxnChg chg="add">
          <ac:chgData name="David Marshall" userId="d4bae69a1054557a" providerId="Windows Live" clId="Web-{6C0E4C6B-F05E-45D5-BC39-197E8A54BF0C}" dt="2024-11-14T17:30:40.770" v="1" actId="34807"/>
          <ac:cxnSpMkLst>
            <pc:docMk/>
            <pc:sldMk cId="2853409084" sldId="2571"/>
            <ac:cxnSpMk id="14" creationId="{BEFF515C-2521-4964-9DAC-2BFB8EC86AE4}"/>
          </ac:cxnSpMkLst>
        </pc:cxnChg>
      </pc:sldChg>
      <pc:sldChg chg="addSp modSp add mod modTransition setBg modClrScheme addAnim chgLayout">
        <pc:chgData name="David Marshall" userId="d4bae69a1054557a" providerId="Windows Live" clId="Web-{6C0E4C6B-F05E-45D5-BC39-197E8A54BF0C}" dt="2024-11-14T17:30:40.785" v="14" actId="34807"/>
        <pc:sldMkLst>
          <pc:docMk/>
          <pc:sldMk cId="3241589946" sldId="2572"/>
        </pc:sldMkLst>
        <pc:spChg chg="mod ord">
          <ac:chgData name="David Marshall" userId="d4bae69a1054557a" providerId="Windows Live" clId="Web-{6C0E4C6B-F05E-45D5-BC39-197E8A54BF0C}" dt="2024-11-14T17:30:40.770" v="1" actId="34807"/>
          <ac:spMkLst>
            <pc:docMk/>
            <pc:sldMk cId="3241589946" sldId="2572"/>
            <ac:spMk id="2" creationId="{65779C6B-4AF9-CAAC-31AE-45A50C2E948B}"/>
          </ac:spMkLst>
        </pc:spChg>
        <pc:spChg chg="mod">
          <ac:chgData name="David Marshall" userId="d4bae69a1054557a" providerId="Windows Live" clId="Web-{6C0E4C6B-F05E-45D5-BC39-197E8A54BF0C}" dt="2024-11-14T17:30:40.770" v="1" actId="34807"/>
          <ac:spMkLst>
            <pc:docMk/>
            <pc:sldMk cId="3241589946" sldId="2572"/>
            <ac:spMk id="4" creationId="{2B4CDA5F-A27E-A634-F252-956C0CED346B}"/>
          </ac:spMkLst>
        </pc:spChg>
        <pc:spChg chg="add">
          <ac:chgData name="David Marshall" userId="d4bae69a1054557a" providerId="Windows Live" clId="Web-{6C0E4C6B-F05E-45D5-BC39-197E8A54BF0C}" dt="2024-11-14T17:30:40.770" v="1" actId="34807"/>
          <ac:spMkLst>
            <pc:docMk/>
            <pc:sldMk cId="3241589946" sldId="2572"/>
            <ac:spMk id="12" creationId="{744CAA32-F237-419C-A2DD-43C28D920D3C}"/>
          </ac:spMkLst>
        </pc:spChg>
        <pc:picChg chg="mod">
          <ac:chgData name="David Marshall" userId="d4bae69a1054557a" providerId="Windows Live" clId="Web-{6C0E4C6B-F05E-45D5-BC39-197E8A54BF0C}" dt="2024-11-14T17:30:40.770" v="1" actId="34807"/>
          <ac:picMkLst>
            <pc:docMk/>
            <pc:sldMk cId="3241589946" sldId="2572"/>
            <ac:picMk id="5" creationId="{5080201E-945A-416D-89F1-6898982B827F}"/>
          </ac:picMkLst>
        </pc:picChg>
        <pc:cxnChg chg="add">
          <ac:chgData name="David Marshall" userId="d4bae69a1054557a" providerId="Windows Live" clId="Web-{6C0E4C6B-F05E-45D5-BC39-197E8A54BF0C}" dt="2024-11-14T17:30:40.770" v="1" actId="34807"/>
          <ac:cxnSpMkLst>
            <pc:docMk/>
            <pc:sldMk cId="3241589946" sldId="2572"/>
            <ac:cxnSpMk id="10" creationId="{118E06E4-607B-144B-382B-AD3D06B1EE8C}"/>
          </ac:cxnSpMkLst>
        </pc:cxnChg>
        <pc:cxnChg chg="add">
          <ac:chgData name="David Marshall" userId="d4bae69a1054557a" providerId="Windows Live" clId="Web-{6C0E4C6B-F05E-45D5-BC39-197E8A54BF0C}" dt="2024-11-14T17:30:40.770" v="1" actId="34807"/>
          <ac:cxnSpMkLst>
            <pc:docMk/>
            <pc:sldMk cId="3241589946" sldId="2572"/>
            <ac:cxnSpMk id="14" creationId="{02C7985C-B0C3-CC50-E86A-B5EBA40E01DF}"/>
          </ac:cxnSpMkLst>
        </pc:cxnChg>
      </pc:sldChg>
      <pc:sldChg chg="addSp modSp add mod modTransition setBg modClrScheme addAnim chgLayout">
        <pc:chgData name="David Marshall" userId="d4bae69a1054557a" providerId="Windows Live" clId="Web-{6C0E4C6B-F05E-45D5-BC39-197E8A54BF0C}" dt="2024-11-14T17:30:40.785" v="15" actId="34807"/>
        <pc:sldMkLst>
          <pc:docMk/>
          <pc:sldMk cId="3233499990" sldId="2573"/>
        </pc:sldMkLst>
        <pc:spChg chg="mod ord">
          <ac:chgData name="David Marshall" userId="d4bae69a1054557a" providerId="Windows Live" clId="Web-{6C0E4C6B-F05E-45D5-BC39-197E8A54BF0C}" dt="2024-11-14T17:30:40.770" v="1" actId="34807"/>
          <ac:spMkLst>
            <pc:docMk/>
            <pc:sldMk cId="3233499990" sldId="2573"/>
            <ac:spMk id="2" creationId="{F95ADB81-8755-2FDE-3DBA-EC8F50308C07}"/>
          </ac:spMkLst>
        </pc:spChg>
        <pc:spChg chg="mod">
          <ac:chgData name="David Marshall" userId="d4bae69a1054557a" providerId="Windows Live" clId="Web-{6C0E4C6B-F05E-45D5-BC39-197E8A54BF0C}" dt="2024-11-14T17:30:40.770" v="1" actId="34807"/>
          <ac:spMkLst>
            <pc:docMk/>
            <pc:sldMk cId="3233499990" sldId="2573"/>
            <ac:spMk id="4" creationId="{547BECA6-7F55-357A-AF15-55B90803D1E4}"/>
          </ac:spMkLst>
        </pc:spChg>
        <pc:spChg chg="add">
          <ac:chgData name="David Marshall" userId="d4bae69a1054557a" providerId="Windows Live" clId="Web-{6C0E4C6B-F05E-45D5-BC39-197E8A54BF0C}" dt="2024-11-14T17:30:40.770" v="1" actId="34807"/>
          <ac:spMkLst>
            <pc:docMk/>
            <pc:sldMk cId="3233499990" sldId="2573"/>
            <ac:spMk id="12" creationId="{744CAA32-F237-419C-A2DD-43C28D920D3C}"/>
          </ac:spMkLst>
        </pc:spChg>
        <pc:picChg chg="mod">
          <ac:chgData name="David Marshall" userId="d4bae69a1054557a" providerId="Windows Live" clId="Web-{6C0E4C6B-F05E-45D5-BC39-197E8A54BF0C}" dt="2024-11-14T17:30:40.770" v="1" actId="34807"/>
          <ac:picMkLst>
            <pc:docMk/>
            <pc:sldMk cId="3233499990" sldId="2573"/>
            <ac:picMk id="5" creationId="{D71DE3ED-5D19-4D99-9B5B-25A3079DBF78}"/>
          </ac:picMkLst>
        </pc:picChg>
        <pc:cxnChg chg="add">
          <ac:chgData name="David Marshall" userId="d4bae69a1054557a" providerId="Windows Live" clId="Web-{6C0E4C6B-F05E-45D5-BC39-197E8A54BF0C}" dt="2024-11-14T17:30:40.770" v="1" actId="34807"/>
          <ac:cxnSpMkLst>
            <pc:docMk/>
            <pc:sldMk cId="3233499990" sldId="2573"/>
            <ac:cxnSpMk id="10" creationId="{118E06E4-607B-144B-382B-AD3D06B1EE8C}"/>
          </ac:cxnSpMkLst>
        </pc:cxnChg>
        <pc:cxnChg chg="add">
          <ac:chgData name="David Marshall" userId="d4bae69a1054557a" providerId="Windows Live" clId="Web-{6C0E4C6B-F05E-45D5-BC39-197E8A54BF0C}" dt="2024-11-14T17:30:40.770" v="1" actId="34807"/>
          <ac:cxnSpMkLst>
            <pc:docMk/>
            <pc:sldMk cId="3233499990" sldId="2573"/>
            <ac:cxnSpMk id="14" creationId="{08052531-D50B-3899-B150-D05525F4F2BC}"/>
          </ac:cxnSpMkLst>
        </pc:cxnChg>
      </pc:sldChg>
      <pc:sldChg chg="addSp modSp add mod modTransition setBg modClrScheme addAnim chgLayout">
        <pc:chgData name="David Marshall" userId="d4bae69a1054557a" providerId="Windows Live" clId="Web-{6C0E4C6B-F05E-45D5-BC39-197E8A54BF0C}" dt="2024-11-14T17:30:40.785" v="16" actId="34807"/>
        <pc:sldMkLst>
          <pc:docMk/>
          <pc:sldMk cId="3154337658" sldId="2574"/>
        </pc:sldMkLst>
        <pc:spChg chg="mod ord">
          <ac:chgData name="David Marshall" userId="d4bae69a1054557a" providerId="Windows Live" clId="Web-{6C0E4C6B-F05E-45D5-BC39-197E8A54BF0C}" dt="2024-11-14T17:30:40.770" v="1" actId="34807"/>
          <ac:spMkLst>
            <pc:docMk/>
            <pc:sldMk cId="3154337658" sldId="2574"/>
            <ac:spMk id="2" creationId="{DB1827C8-75BC-552F-93E4-821EB82E478F}"/>
          </ac:spMkLst>
        </pc:spChg>
        <pc:spChg chg="mod">
          <ac:chgData name="David Marshall" userId="d4bae69a1054557a" providerId="Windows Live" clId="Web-{6C0E4C6B-F05E-45D5-BC39-197E8A54BF0C}" dt="2024-11-14T17:30:40.770" v="1" actId="34807"/>
          <ac:spMkLst>
            <pc:docMk/>
            <pc:sldMk cId="3154337658" sldId="2574"/>
            <ac:spMk id="4" creationId="{4853AE4E-95E3-2301-3B4D-FA2F1FE0DB69}"/>
          </ac:spMkLst>
        </pc:spChg>
        <pc:spChg chg="add">
          <ac:chgData name="David Marshall" userId="d4bae69a1054557a" providerId="Windows Live" clId="Web-{6C0E4C6B-F05E-45D5-BC39-197E8A54BF0C}" dt="2024-11-14T17:30:40.770" v="1" actId="34807"/>
          <ac:spMkLst>
            <pc:docMk/>
            <pc:sldMk cId="3154337658" sldId="2574"/>
            <ac:spMk id="12" creationId="{744CAA32-F237-419C-A2DD-43C28D920D3C}"/>
          </ac:spMkLst>
        </pc:spChg>
        <pc:picChg chg="mod">
          <ac:chgData name="David Marshall" userId="d4bae69a1054557a" providerId="Windows Live" clId="Web-{6C0E4C6B-F05E-45D5-BC39-197E8A54BF0C}" dt="2024-11-14T17:30:40.770" v="1" actId="34807"/>
          <ac:picMkLst>
            <pc:docMk/>
            <pc:sldMk cId="3154337658" sldId="2574"/>
            <ac:picMk id="5" creationId="{1484F6D9-7253-4DBF-920D-6442DF760069}"/>
          </ac:picMkLst>
        </pc:picChg>
        <pc:cxnChg chg="add">
          <ac:chgData name="David Marshall" userId="d4bae69a1054557a" providerId="Windows Live" clId="Web-{6C0E4C6B-F05E-45D5-BC39-197E8A54BF0C}" dt="2024-11-14T17:30:40.770" v="1" actId="34807"/>
          <ac:cxnSpMkLst>
            <pc:docMk/>
            <pc:sldMk cId="3154337658" sldId="2574"/>
            <ac:cxnSpMk id="10" creationId="{118E06E4-607B-144B-382B-AD3D06B1EE8C}"/>
          </ac:cxnSpMkLst>
        </pc:cxnChg>
        <pc:cxnChg chg="add">
          <ac:chgData name="David Marshall" userId="d4bae69a1054557a" providerId="Windows Live" clId="Web-{6C0E4C6B-F05E-45D5-BC39-197E8A54BF0C}" dt="2024-11-14T17:30:40.770" v="1" actId="34807"/>
          <ac:cxnSpMkLst>
            <pc:docMk/>
            <pc:sldMk cId="3154337658" sldId="2574"/>
            <ac:cxnSpMk id="14" creationId="{02C7985C-B0C3-CC50-E86A-B5EBA40E01DF}"/>
          </ac:cxnSpMkLst>
        </pc:cxnChg>
      </pc:sldChg>
      <pc:sldChg chg="addSp modSp add mod modTransition setBg modClrScheme addAnim chgLayout">
        <pc:chgData name="David Marshall" userId="d4bae69a1054557a" providerId="Windows Live" clId="Web-{6C0E4C6B-F05E-45D5-BC39-197E8A54BF0C}" dt="2024-11-14T17:30:40.785" v="17" actId="34807"/>
        <pc:sldMkLst>
          <pc:docMk/>
          <pc:sldMk cId="3411733870" sldId="2575"/>
        </pc:sldMkLst>
        <pc:spChg chg="mod ord">
          <ac:chgData name="David Marshall" userId="d4bae69a1054557a" providerId="Windows Live" clId="Web-{6C0E4C6B-F05E-45D5-BC39-197E8A54BF0C}" dt="2024-11-14T17:30:40.770" v="1" actId="34807"/>
          <ac:spMkLst>
            <pc:docMk/>
            <pc:sldMk cId="3411733870" sldId="2575"/>
            <ac:spMk id="2" creationId="{D5B7643A-78EC-E985-02E5-1661336D8D42}"/>
          </ac:spMkLst>
        </pc:spChg>
        <pc:spChg chg="mod">
          <ac:chgData name="David Marshall" userId="d4bae69a1054557a" providerId="Windows Live" clId="Web-{6C0E4C6B-F05E-45D5-BC39-197E8A54BF0C}" dt="2024-11-14T17:30:40.770" v="1" actId="34807"/>
          <ac:spMkLst>
            <pc:docMk/>
            <pc:sldMk cId="3411733870" sldId="2575"/>
            <ac:spMk id="4" creationId="{D98223DD-69C4-3FF8-71F1-B6B34B9A5036}"/>
          </ac:spMkLst>
        </pc:spChg>
        <pc:spChg chg="add">
          <ac:chgData name="David Marshall" userId="d4bae69a1054557a" providerId="Windows Live" clId="Web-{6C0E4C6B-F05E-45D5-BC39-197E8A54BF0C}" dt="2024-11-14T17:30:40.770" v="1" actId="34807"/>
          <ac:spMkLst>
            <pc:docMk/>
            <pc:sldMk cId="3411733870" sldId="2575"/>
            <ac:spMk id="12" creationId="{744CAA32-F237-419C-A2DD-43C28D920D3C}"/>
          </ac:spMkLst>
        </pc:spChg>
        <pc:picChg chg="mod">
          <ac:chgData name="David Marshall" userId="d4bae69a1054557a" providerId="Windows Live" clId="Web-{6C0E4C6B-F05E-45D5-BC39-197E8A54BF0C}" dt="2024-11-14T17:30:40.770" v="1" actId="34807"/>
          <ac:picMkLst>
            <pc:docMk/>
            <pc:sldMk cId="3411733870" sldId="2575"/>
            <ac:picMk id="5" creationId="{48C48227-1E8A-4BD7-BFCE-CCECF9ED22ED}"/>
          </ac:picMkLst>
        </pc:picChg>
        <pc:cxnChg chg="add">
          <ac:chgData name="David Marshall" userId="d4bae69a1054557a" providerId="Windows Live" clId="Web-{6C0E4C6B-F05E-45D5-BC39-197E8A54BF0C}" dt="2024-11-14T17:30:40.770" v="1" actId="34807"/>
          <ac:cxnSpMkLst>
            <pc:docMk/>
            <pc:sldMk cId="3411733870" sldId="2575"/>
            <ac:cxnSpMk id="10" creationId="{118E06E4-607B-144B-382B-AD3D06B1EE8C}"/>
          </ac:cxnSpMkLst>
        </pc:cxnChg>
        <pc:cxnChg chg="add">
          <ac:chgData name="David Marshall" userId="d4bae69a1054557a" providerId="Windows Live" clId="Web-{6C0E4C6B-F05E-45D5-BC39-197E8A54BF0C}" dt="2024-11-14T17:30:40.770" v="1" actId="34807"/>
          <ac:cxnSpMkLst>
            <pc:docMk/>
            <pc:sldMk cId="3411733870" sldId="2575"/>
            <ac:cxnSpMk id="14" creationId="{02C7985C-B0C3-CC50-E86A-B5EBA40E01DF}"/>
          </ac:cxnSpMkLst>
        </pc:cxnChg>
      </pc:sldChg>
      <pc:sldMasterChg chg="del delSldLayout">
        <pc:chgData name="David Marshall" userId="d4bae69a1054557a" providerId="Windows Live" clId="Web-{6C0E4C6B-F05E-45D5-BC39-197E8A54BF0C}" dt="2024-11-14T17:30:40.770" v="1" actId="34807"/>
        <pc:sldMasterMkLst>
          <pc:docMk/>
          <pc:sldMasterMk cId="2460954070" sldId="2147483660"/>
        </pc:sldMasterMkLst>
        <pc:sldLayoutChg chg="del">
          <pc:chgData name="David Marshall" userId="d4bae69a1054557a" providerId="Windows Live" clId="Web-{6C0E4C6B-F05E-45D5-BC39-197E8A54BF0C}" dt="2024-11-14T17:30:40.770" v="1" actId="34807"/>
          <pc:sldLayoutMkLst>
            <pc:docMk/>
            <pc:sldMasterMk cId="2460954070" sldId="2147483660"/>
            <pc:sldLayoutMk cId="2385387890" sldId="2147483661"/>
          </pc:sldLayoutMkLst>
        </pc:sldLayoutChg>
        <pc:sldLayoutChg chg="del">
          <pc:chgData name="David Marshall" userId="d4bae69a1054557a" providerId="Windows Live" clId="Web-{6C0E4C6B-F05E-45D5-BC39-197E8A54BF0C}" dt="2024-11-14T17:30:40.770" v="1" actId="34807"/>
          <pc:sldLayoutMkLst>
            <pc:docMk/>
            <pc:sldMasterMk cId="2460954070" sldId="2147483660"/>
            <pc:sldLayoutMk cId="949138452" sldId="2147483662"/>
          </pc:sldLayoutMkLst>
        </pc:sldLayoutChg>
        <pc:sldLayoutChg chg="del">
          <pc:chgData name="David Marshall" userId="d4bae69a1054557a" providerId="Windows Live" clId="Web-{6C0E4C6B-F05E-45D5-BC39-197E8A54BF0C}" dt="2024-11-14T17:30:40.770" v="1" actId="34807"/>
          <pc:sldLayoutMkLst>
            <pc:docMk/>
            <pc:sldMasterMk cId="2460954070" sldId="2147483660"/>
            <pc:sldLayoutMk cId="2591524520" sldId="2147483663"/>
          </pc:sldLayoutMkLst>
        </pc:sldLayoutChg>
        <pc:sldLayoutChg chg="del">
          <pc:chgData name="David Marshall" userId="d4bae69a1054557a" providerId="Windows Live" clId="Web-{6C0E4C6B-F05E-45D5-BC39-197E8A54BF0C}" dt="2024-11-14T17:30:40.770" v="1" actId="34807"/>
          <pc:sldLayoutMkLst>
            <pc:docMk/>
            <pc:sldMasterMk cId="2460954070" sldId="2147483660"/>
            <pc:sldLayoutMk cId="1203092039" sldId="2147483664"/>
          </pc:sldLayoutMkLst>
        </pc:sldLayoutChg>
        <pc:sldLayoutChg chg="del">
          <pc:chgData name="David Marshall" userId="d4bae69a1054557a" providerId="Windows Live" clId="Web-{6C0E4C6B-F05E-45D5-BC39-197E8A54BF0C}" dt="2024-11-14T17:30:40.770" v="1" actId="34807"/>
          <pc:sldLayoutMkLst>
            <pc:docMk/>
            <pc:sldMasterMk cId="2460954070" sldId="2147483660"/>
            <pc:sldLayoutMk cId="3733172339" sldId="2147483665"/>
          </pc:sldLayoutMkLst>
        </pc:sldLayoutChg>
        <pc:sldLayoutChg chg="del">
          <pc:chgData name="David Marshall" userId="d4bae69a1054557a" providerId="Windows Live" clId="Web-{6C0E4C6B-F05E-45D5-BC39-197E8A54BF0C}" dt="2024-11-14T17:30:40.770" v="1" actId="34807"/>
          <pc:sldLayoutMkLst>
            <pc:docMk/>
            <pc:sldMasterMk cId="2460954070" sldId="2147483660"/>
            <pc:sldLayoutMk cId="3210312558" sldId="2147483666"/>
          </pc:sldLayoutMkLst>
        </pc:sldLayoutChg>
        <pc:sldLayoutChg chg="del">
          <pc:chgData name="David Marshall" userId="d4bae69a1054557a" providerId="Windows Live" clId="Web-{6C0E4C6B-F05E-45D5-BC39-197E8A54BF0C}" dt="2024-11-14T17:30:40.770" v="1" actId="34807"/>
          <pc:sldLayoutMkLst>
            <pc:docMk/>
            <pc:sldMasterMk cId="2460954070" sldId="2147483660"/>
            <pc:sldLayoutMk cId="3146388984" sldId="2147483667"/>
          </pc:sldLayoutMkLst>
        </pc:sldLayoutChg>
        <pc:sldLayoutChg chg="del">
          <pc:chgData name="David Marshall" userId="d4bae69a1054557a" providerId="Windows Live" clId="Web-{6C0E4C6B-F05E-45D5-BC39-197E8A54BF0C}" dt="2024-11-14T17:30:40.770" v="1" actId="34807"/>
          <pc:sldLayoutMkLst>
            <pc:docMk/>
            <pc:sldMasterMk cId="2460954070" sldId="2147483660"/>
            <pc:sldLayoutMk cId="3171841454" sldId="2147483668"/>
          </pc:sldLayoutMkLst>
        </pc:sldLayoutChg>
        <pc:sldLayoutChg chg="del">
          <pc:chgData name="David Marshall" userId="d4bae69a1054557a" providerId="Windows Live" clId="Web-{6C0E4C6B-F05E-45D5-BC39-197E8A54BF0C}" dt="2024-11-14T17:30:40.770" v="1" actId="34807"/>
          <pc:sldLayoutMkLst>
            <pc:docMk/>
            <pc:sldMasterMk cId="2460954070" sldId="2147483660"/>
            <pc:sldLayoutMk cId="1718958274" sldId="2147483669"/>
          </pc:sldLayoutMkLst>
        </pc:sldLayoutChg>
        <pc:sldLayoutChg chg="del">
          <pc:chgData name="David Marshall" userId="d4bae69a1054557a" providerId="Windows Live" clId="Web-{6C0E4C6B-F05E-45D5-BC39-197E8A54BF0C}" dt="2024-11-14T17:30:40.770" v="1" actId="34807"/>
          <pc:sldLayoutMkLst>
            <pc:docMk/>
            <pc:sldMasterMk cId="2460954070" sldId="2147483660"/>
            <pc:sldLayoutMk cId="2202905451" sldId="2147483670"/>
          </pc:sldLayoutMkLst>
        </pc:sldLayoutChg>
        <pc:sldLayoutChg chg="del">
          <pc:chgData name="David Marshall" userId="d4bae69a1054557a" providerId="Windows Live" clId="Web-{6C0E4C6B-F05E-45D5-BC39-197E8A54BF0C}" dt="2024-11-14T17:30:40.770" v="1" actId="34807"/>
          <pc:sldLayoutMkLst>
            <pc:docMk/>
            <pc:sldMasterMk cId="2460954070" sldId="2147483660"/>
            <pc:sldLayoutMk cId="3479445657" sldId="2147483671"/>
          </pc:sldLayoutMkLst>
        </pc:sldLayoutChg>
      </pc:sldMasterChg>
      <pc:sldMasterChg chg="add addSldLayout">
        <pc:chgData name="David Marshall" userId="d4bae69a1054557a" providerId="Windows Live" clId="Web-{6C0E4C6B-F05E-45D5-BC39-197E8A54BF0C}" dt="2024-11-14T17:30:40.770" v="1" actId="34807"/>
        <pc:sldMasterMkLst>
          <pc:docMk/>
          <pc:sldMasterMk cId="1800432502" sldId="2147483672"/>
        </pc:sldMasterMkLst>
        <pc:sldLayoutChg chg="add">
          <pc:chgData name="David Marshall" userId="d4bae69a1054557a" providerId="Windows Live" clId="Web-{6C0E4C6B-F05E-45D5-BC39-197E8A54BF0C}" dt="2024-11-14T17:30:40.770" v="1" actId="34807"/>
          <pc:sldLayoutMkLst>
            <pc:docMk/>
            <pc:sldMasterMk cId="1800432502" sldId="2147483672"/>
            <pc:sldLayoutMk cId="1311584858" sldId="2147483673"/>
          </pc:sldLayoutMkLst>
        </pc:sldLayoutChg>
        <pc:sldLayoutChg chg="add">
          <pc:chgData name="David Marshall" userId="d4bae69a1054557a" providerId="Windows Live" clId="Web-{6C0E4C6B-F05E-45D5-BC39-197E8A54BF0C}" dt="2024-11-14T17:30:40.770" v="1" actId="34807"/>
          <pc:sldLayoutMkLst>
            <pc:docMk/>
            <pc:sldMasterMk cId="1800432502" sldId="2147483672"/>
            <pc:sldLayoutMk cId="2575429076" sldId="2147483674"/>
          </pc:sldLayoutMkLst>
        </pc:sldLayoutChg>
        <pc:sldLayoutChg chg="add">
          <pc:chgData name="David Marshall" userId="d4bae69a1054557a" providerId="Windows Live" clId="Web-{6C0E4C6B-F05E-45D5-BC39-197E8A54BF0C}" dt="2024-11-14T17:30:40.770" v="1" actId="34807"/>
          <pc:sldLayoutMkLst>
            <pc:docMk/>
            <pc:sldMasterMk cId="1800432502" sldId="2147483672"/>
            <pc:sldLayoutMk cId="3228958854" sldId="2147483675"/>
          </pc:sldLayoutMkLst>
        </pc:sldLayoutChg>
        <pc:sldLayoutChg chg="add">
          <pc:chgData name="David Marshall" userId="d4bae69a1054557a" providerId="Windows Live" clId="Web-{6C0E4C6B-F05E-45D5-BC39-197E8A54BF0C}" dt="2024-11-14T17:30:40.770" v="1" actId="34807"/>
          <pc:sldLayoutMkLst>
            <pc:docMk/>
            <pc:sldMasterMk cId="1800432502" sldId="2147483672"/>
            <pc:sldLayoutMk cId="460728006" sldId="2147483676"/>
          </pc:sldLayoutMkLst>
        </pc:sldLayoutChg>
        <pc:sldLayoutChg chg="add">
          <pc:chgData name="David Marshall" userId="d4bae69a1054557a" providerId="Windows Live" clId="Web-{6C0E4C6B-F05E-45D5-BC39-197E8A54BF0C}" dt="2024-11-14T17:30:40.770" v="1" actId="34807"/>
          <pc:sldLayoutMkLst>
            <pc:docMk/>
            <pc:sldMasterMk cId="1800432502" sldId="2147483672"/>
            <pc:sldLayoutMk cId="778739991" sldId="2147483677"/>
          </pc:sldLayoutMkLst>
        </pc:sldLayoutChg>
        <pc:sldLayoutChg chg="add">
          <pc:chgData name="David Marshall" userId="d4bae69a1054557a" providerId="Windows Live" clId="Web-{6C0E4C6B-F05E-45D5-BC39-197E8A54BF0C}" dt="2024-11-14T17:30:40.770" v="1" actId="34807"/>
          <pc:sldLayoutMkLst>
            <pc:docMk/>
            <pc:sldMasterMk cId="1800432502" sldId="2147483672"/>
            <pc:sldLayoutMk cId="900421246" sldId="2147483678"/>
          </pc:sldLayoutMkLst>
        </pc:sldLayoutChg>
        <pc:sldLayoutChg chg="add">
          <pc:chgData name="David Marshall" userId="d4bae69a1054557a" providerId="Windows Live" clId="Web-{6C0E4C6B-F05E-45D5-BC39-197E8A54BF0C}" dt="2024-11-14T17:30:40.770" v="1" actId="34807"/>
          <pc:sldLayoutMkLst>
            <pc:docMk/>
            <pc:sldMasterMk cId="1800432502" sldId="2147483672"/>
            <pc:sldLayoutMk cId="507606674" sldId="2147483679"/>
          </pc:sldLayoutMkLst>
        </pc:sldLayoutChg>
        <pc:sldLayoutChg chg="add">
          <pc:chgData name="David Marshall" userId="d4bae69a1054557a" providerId="Windows Live" clId="Web-{6C0E4C6B-F05E-45D5-BC39-197E8A54BF0C}" dt="2024-11-14T17:30:40.770" v="1" actId="34807"/>
          <pc:sldLayoutMkLst>
            <pc:docMk/>
            <pc:sldMasterMk cId="1800432502" sldId="2147483672"/>
            <pc:sldLayoutMk cId="3316814594" sldId="2147483680"/>
          </pc:sldLayoutMkLst>
        </pc:sldLayoutChg>
        <pc:sldLayoutChg chg="add">
          <pc:chgData name="David Marshall" userId="d4bae69a1054557a" providerId="Windows Live" clId="Web-{6C0E4C6B-F05E-45D5-BC39-197E8A54BF0C}" dt="2024-11-14T17:30:40.770" v="1" actId="34807"/>
          <pc:sldLayoutMkLst>
            <pc:docMk/>
            <pc:sldMasterMk cId="1800432502" sldId="2147483672"/>
            <pc:sldLayoutMk cId="1033836637" sldId="2147483681"/>
          </pc:sldLayoutMkLst>
        </pc:sldLayoutChg>
        <pc:sldLayoutChg chg="add">
          <pc:chgData name="David Marshall" userId="d4bae69a1054557a" providerId="Windows Live" clId="Web-{6C0E4C6B-F05E-45D5-BC39-197E8A54BF0C}" dt="2024-11-14T17:30:40.770" v="1" actId="34807"/>
          <pc:sldLayoutMkLst>
            <pc:docMk/>
            <pc:sldMasterMk cId="1800432502" sldId="2147483672"/>
            <pc:sldLayoutMk cId="4243608796" sldId="2147483682"/>
          </pc:sldLayoutMkLst>
        </pc:sldLayoutChg>
        <pc:sldLayoutChg chg="add">
          <pc:chgData name="David Marshall" userId="d4bae69a1054557a" providerId="Windows Live" clId="Web-{6C0E4C6B-F05E-45D5-BC39-197E8A54BF0C}" dt="2024-11-14T17:30:40.770" v="1" actId="34807"/>
          <pc:sldLayoutMkLst>
            <pc:docMk/>
            <pc:sldMasterMk cId="1800432502" sldId="2147483672"/>
            <pc:sldLayoutMk cId="6099606"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65C38-08CE-4333-916C-B3AD1F285A05}" type="datetimeFigureOut">
              <a:rPr lang="en-US"/>
              <a:t>12/6/2024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4A777-A991-43D5-B171-AF41B1A3EF92}" type="slidenum">
              <a:rPr/>
              <a:t>‹#›</a:t>
            </a:fld>
            <a:endParaRPr lang="en-US" dirty="0"/>
          </a:p>
        </p:txBody>
      </p:sp>
    </p:spTree>
    <p:extLst>
      <p:ext uri="{BB962C8B-B14F-4D97-AF65-F5344CB8AC3E}">
        <p14:creationId xmlns:p14="http://schemas.microsoft.com/office/powerpoint/2010/main" val="403415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AI-generated content may be incorrect.
Executive mentorship can play a crucial role in the professional development and career advancement of executives. In this presentation, we will explore the benefits, process, and considerations of executive mentorship.</a:t>
            </a:r>
          </a:p>
        </p:txBody>
      </p:sp>
      <p:sp>
        <p:nvSpPr>
          <p:cNvPr id="4" name="Slide Number Placeholder 3"/>
          <p:cNvSpPr>
            <a:spLocks noGrp="1"/>
          </p:cNvSpPr>
          <p:nvPr>
            <p:ph type="sldNum" sz="quarter" idx="5"/>
          </p:nvPr>
        </p:nvSpPr>
        <p:spPr/>
        <p:txBody>
          <a:bodyPr/>
          <a:lstStyle/>
          <a:p>
            <a:fld id="{8C7A0CD6-F33A-44C9-A528-A561158B9D9D}" type="slidenum">
              <a:rPr/>
              <a:t>1</a:t>
            </a:fld>
            <a:endParaRPr lang="en-US" dirty="0"/>
          </a:p>
        </p:txBody>
      </p:sp>
    </p:spTree>
    <p:extLst>
      <p:ext uri="{BB962C8B-B14F-4D97-AF65-F5344CB8AC3E}">
        <p14:creationId xmlns:p14="http://schemas.microsoft.com/office/powerpoint/2010/main" val="1505008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development plan outlines the specific steps the executive will take to achieve their goals. We will explore the elements of a successful development plan and how it can be used to measure progress and success.</a:t>
            </a:r>
          </a:p>
        </p:txBody>
      </p:sp>
      <p:sp>
        <p:nvSpPr>
          <p:cNvPr id="4" name="Slide Number Placeholder 3"/>
          <p:cNvSpPr>
            <a:spLocks noGrp="1"/>
          </p:cNvSpPr>
          <p:nvPr>
            <p:ph type="sldNum" sz="quarter" idx="5"/>
          </p:nvPr>
        </p:nvSpPr>
        <p:spPr/>
        <p:txBody>
          <a:bodyPr/>
          <a:lstStyle/>
          <a:p>
            <a:fld id="{8C7A0CD6-F33A-44C9-A528-A561158B9D9D}" type="slidenum">
              <a:rPr/>
              <a:t>10</a:t>
            </a:fld>
            <a:endParaRPr lang="en-US" dirty="0"/>
          </a:p>
        </p:txBody>
      </p:sp>
    </p:spTree>
    <p:extLst>
      <p:ext uri="{BB962C8B-B14F-4D97-AF65-F5344CB8AC3E}">
        <p14:creationId xmlns:p14="http://schemas.microsoft.com/office/powerpoint/2010/main" val="31639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executive mentorship can provide many benefits, there are also considerations to keep in mind. We will explore how to find the right mentor, ensure commitment and accountability, and maintain confidentiality and trust.</a:t>
            </a:r>
          </a:p>
        </p:txBody>
      </p:sp>
      <p:sp>
        <p:nvSpPr>
          <p:cNvPr id="4" name="Slide Number Placeholder 3"/>
          <p:cNvSpPr>
            <a:spLocks noGrp="1"/>
          </p:cNvSpPr>
          <p:nvPr>
            <p:ph type="sldNum" sz="quarter" idx="5"/>
          </p:nvPr>
        </p:nvSpPr>
        <p:spPr/>
        <p:txBody>
          <a:bodyPr/>
          <a:lstStyle/>
          <a:p>
            <a:fld id="{8C7A0CD6-F33A-44C9-A528-A561158B9D9D}" type="slidenum">
              <a:rPr/>
              <a:t>11</a:t>
            </a:fld>
            <a:endParaRPr lang="en-US" dirty="0"/>
          </a:p>
        </p:txBody>
      </p:sp>
    </p:spTree>
    <p:extLst>
      <p:ext uri="{BB962C8B-B14F-4D97-AF65-F5344CB8AC3E}">
        <p14:creationId xmlns:p14="http://schemas.microsoft.com/office/powerpoint/2010/main" val="56816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the right mentor is crucial for a successful mentorship relationship. We will explore how to find a mentor that aligns with the executive's goals, values, and personality.</a:t>
            </a:r>
          </a:p>
        </p:txBody>
      </p:sp>
      <p:sp>
        <p:nvSpPr>
          <p:cNvPr id="4" name="Slide Number Placeholder 3"/>
          <p:cNvSpPr>
            <a:spLocks noGrp="1"/>
          </p:cNvSpPr>
          <p:nvPr>
            <p:ph type="sldNum" sz="quarter" idx="5"/>
          </p:nvPr>
        </p:nvSpPr>
        <p:spPr/>
        <p:txBody>
          <a:bodyPr/>
          <a:lstStyle/>
          <a:p>
            <a:fld id="{8C7A0CD6-F33A-44C9-A528-A561158B9D9D}" type="slidenum">
              <a:rPr/>
              <a:t>12</a:t>
            </a:fld>
            <a:endParaRPr lang="en-US" dirty="0"/>
          </a:p>
        </p:txBody>
      </p:sp>
    </p:spTree>
    <p:extLst>
      <p:ext uri="{BB962C8B-B14F-4D97-AF65-F5344CB8AC3E}">
        <p14:creationId xmlns:p14="http://schemas.microsoft.com/office/powerpoint/2010/main" val="249232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mentor and executive must be committed to the mentorship process for it to be successful. We will explore strategies for ensuring accountability and maintaining momentum throughout the mentorship relationship.</a:t>
            </a:r>
          </a:p>
        </p:txBody>
      </p:sp>
      <p:sp>
        <p:nvSpPr>
          <p:cNvPr id="4" name="Slide Number Placeholder 3"/>
          <p:cNvSpPr>
            <a:spLocks noGrp="1"/>
          </p:cNvSpPr>
          <p:nvPr>
            <p:ph type="sldNum" sz="quarter" idx="5"/>
          </p:nvPr>
        </p:nvSpPr>
        <p:spPr/>
        <p:txBody>
          <a:bodyPr/>
          <a:lstStyle/>
          <a:p>
            <a:fld id="{8C7A0CD6-F33A-44C9-A528-A561158B9D9D}" type="slidenum">
              <a:rPr/>
              <a:t>13</a:t>
            </a:fld>
            <a:endParaRPr lang="en-US" dirty="0"/>
          </a:p>
        </p:txBody>
      </p:sp>
    </p:spTree>
    <p:extLst>
      <p:ext uri="{BB962C8B-B14F-4D97-AF65-F5344CB8AC3E}">
        <p14:creationId xmlns:p14="http://schemas.microsoft.com/office/powerpoint/2010/main" val="753895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Mentorship relationships rely on trust and confidentiality. We will explore how to establish clear boundaries and expectations to maintain a productive and respectful mentorship relationship.</a:t>
            </a:r>
          </a:p>
        </p:txBody>
      </p:sp>
      <p:sp>
        <p:nvSpPr>
          <p:cNvPr id="4" name="Slide Number Placeholder 3"/>
          <p:cNvSpPr>
            <a:spLocks noGrp="1"/>
          </p:cNvSpPr>
          <p:nvPr>
            <p:ph type="sldNum" sz="quarter" idx="5"/>
          </p:nvPr>
        </p:nvSpPr>
        <p:spPr/>
        <p:txBody>
          <a:bodyPr/>
          <a:lstStyle/>
          <a:p>
            <a:fld id="{8C7A0CD6-F33A-44C9-A528-A561158B9D9D}" type="slidenum">
              <a:rPr/>
              <a:t>14</a:t>
            </a:fld>
            <a:endParaRPr lang="en-US" dirty="0"/>
          </a:p>
        </p:txBody>
      </p:sp>
    </p:spTree>
    <p:extLst>
      <p:ext uri="{BB962C8B-B14F-4D97-AF65-F5344CB8AC3E}">
        <p14:creationId xmlns:p14="http://schemas.microsoft.com/office/powerpoint/2010/main" val="2525447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mentorship can be a powerful tool for professional development and career advancement. By exploring the benefits, process, and considerations of executive mentorship, executives can build meaningful relationships and take their careers to the next level.</a:t>
            </a:r>
          </a:p>
        </p:txBody>
      </p:sp>
      <p:sp>
        <p:nvSpPr>
          <p:cNvPr id="4" name="Slide Number Placeholder 3"/>
          <p:cNvSpPr>
            <a:spLocks noGrp="1"/>
          </p:cNvSpPr>
          <p:nvPr>
            <p:ph type="sldNum" sz="quarter" idx="5"/>
          </p:nvPr>
        </p:nvSpPr>
        <p:spPr/>
        <p:txBody>
          <a:bodyPr/>
          <a:lstStyle/>
          <a:p>
            <a:fld id="{8C7A0CD6-F33A-44C9-A528-A561158B9D9D}" type="slidenum">
              <a:rPr/>
              <a:t>15</a:t>
            </a:fld>
            <a:endParaRPr lang="en-US" dirty="0"/>
          </a:p>
        </p:txBody>
      </p:sp>
    </p:spTree>
    <p:extLst>
      <p:ext uri="{BB962C8B-B14F-4D97-AF65-F5344CB8AC3E}">
        <p14:creationId xmlns:p14="http://schemas.microsoft.com/office/powerpoint/2010/main" val="251844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by discussing the benefits of executive mentorship, including professional development, networking, and career advancement. Then, we will delve into the process of executive mentorship, including identifying goals, establishing communication, and creating a development plan. Finally, we will explore considerations for executive mentorship, such as finding the right mentor, commitment and accountability, and confidentiality and trust.</a:t>
            </a:r>
          </a:p>
        </p:txBody>
      </p:sp>
      <p:sp>
        <p:nvSpPr>
          <p:cNvPr id="4" name="Slide Number Placeholder 3"/>
          <p:cNvSpPr>
            <a:spLocks noGrp="1"/>
          </p:cNvSpPr>
          <p:nvPr>
            <p:ph type="sldNum" sz="quarter" idx="5"/>
          </p:nvPr>
        </p:nvSpPr>
        <p:spPr/>
        <p:txBody>
          <a:bodyPr/>
          <a:lstStyle/>
          <a:p>
            <a:fld id="{8C7A0CD6-F33A-44C9-A528-A561158B9D9D}" type="slidenum">
              <a:rPr/>
              <a:t>2</a:t>
            </a:fld>
            <a:endParaRPr lang="en-US" dirty="0"/>
          </a:p>
        </p:txBody>
      </p:sp>
    </p:spTree>
    <p:extLst>
      <p:ext uri="{BB962C8B-B14F-4D97-AF65-F5344CB8AC3E}">
        <p14:creationId xmlns:p14="http://schemas.microsoft.com/office/powerpoint/2010/main" val="188624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mentorship can provide executives with a range of benefits, from professional development to career advancement. We will explore how mentorship can help executives build relationships, expand their skill set, and gain exposure to new opportunities.</a:t>
            </a:r>
          </a:p>
        </p:txBody>
      </p:sp>
      <p:sp>
        <p:nvSpPr>
          <p:cNvPr id="4" name="Slide Number Placeholder 3"/>
          <p:cNvSpPr>
            <a:spLocks noGrp="1"/>
          </p:cNvSpPr>
          <p:nvPr>
            <p:ph type="sldNum" sz="quarter" idx="5"/>
          </p:nvPr>
        </p:nvSpPr>
        <p:spPr/>
        <p:txBody>
          <a:bodyPr/>
          <a:lstStyle/>
          <a:p>
            <a:fld id="{8C7A0CD6-F33A-44C9-A528-A561158B9D9D}" type="slidenum">
              <a:rPr/>
              <a:t>3</a:t>
            </a:fld>
            <a:endParaRPr lang="en-US" dirty="0"/>
          </a:p>
        </p:txBody>
      </p:sp>
    </p:spTree>
    <p:extLst>
      <p:ext uri="{BB962C8B-B14F-4D97-AF65-F5344CB8AC3E}">
        <p14:creationId xmlns:p14="http://schemas.microsoft.com/office/powerpoint/2010/main" val="61711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mentorship can help executives hone their skills and develop new ones. From leadership to problem-solving, mentors can provide valuable insights and guidance to help executives grow professionally.</a:t>
            </a:r>
          </a:p>
        </p:txBody>
      </p:sp>
      <p:sp>
        <p:nvSpPr>
          <p:cNvPr id="4" name="Slide Number Placeholder 3"/>
          <p:cNvSpPr>
            <a:spLocks noGrp="1"/>
          </p:cNvSpPr>
          <p:nvPr>
            <p:ph type="sldNum" sz="quarter" idx="5"/>
          </p:nvPr>
        </p:nvSpPr>
        <p:spPr/>
        <p:txBody>
          <a:bodyPr/>
          <a:lstStyle/>
          <a:p>
            <a:fld id="{8C7A0CD6-F33A-44C9-A528-A561158B9D9D}" type="slidenum">
              <a:rPr/>
              <a:t>4</a:t>
            </a:fld>
            <a:endParaRPr lang="en-US" dirty="0"/>
          </a:p>
        </p:txBody>
      </p:sp>
    </p:spTree>
    <p:extLst>
      <p:ext uri="{BB962C8B-B14F-4D97-AF65-F5344CB8AC3E}">
        <p14:creationId xmlns:p14="http://schemas.microsoft.com/office/powerpoint/2010/main" val="130188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mentorship can also help executives expand their network and build relationships. Mentors can provide introductions to other executives and help executives establish themselves in new industries or roles.</a:t>
            </a:r>
          </a:p>
        </p:txBody>
      </p:sp>
      <p:sp>
        <p:nvSpPr>
          <p:cNvPr id="4" name="Slide Number Placeholder 3"/>
          <p:cNvSpPr>
            <a:spLocks noGrp="1"/>
          </p:cNvSpPr>
          <p:nvPr>
            <p:ph type="sldNum" sz="quarter" idx="5"/>
          </p:nvPr>
        </p:nvSpPr>
        <p:spPr/>
        <p:txBody>
          <a:bodyPr/>
          <a:lstStyle/>
          <a:p>
            <a:fld id="{8C7A0CD6-F33A-44C9-A528-A561158B9D9D}" type="slidenum">
              <a:rPr/>
              <a:t>5</a:t>
            </a:fld>
            <a:endParaRPr lang="en-US" dirty="0"/>
          </a:p>
        </p:txBody>
      </p:sp>
    </p:spTree>
    <p:extLst>
      <p:ext uri="{BB962C8B-B14F-4D97-AF65-F5344CB8AC3E}">
        <p14:creationId xmlns:p14="http://schemas.microsoft.com/office/powerpoint/2010/main" val="79632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mentorship can be a valuable tool for career advancement. Mentors can help executives identify opportunities and provide guidance on how to achieve their career goals.</a:t>
            </a:r>
          </a:p>
        </p:txBody>
      </p:sp>
      <p:sp>
        <p:nvSpPr>
          <p:cNvPr id="4" name="Slide Number Placeholder 3"/>
          <p:cNvSpPr>
            <a:spLocks noGrp="1"/>
          </p:cNvSpPr>
          <p:nvPr>
            <p:ph type="sldNum" sz="quarter" idx="5"/>
          </p:nvPr>
        </p:nvSpPr>
        <p:spPr/>
        <p:txBody>
          <a:bodyPr/>
          <a:lstStyle/>
          <a:p>
            <a:fld id="{8C7A0CD6-F33A-44C9-A528-A561158B9D9D}" type="slidenum">
              <a:rPr/>
              <a:t>6</a:t>
            </a:fld>
            <a:endParaRPr lang="en-US" dirty="0"/>
          </a:p>
        </p:txBody>
      </p:sp>
    </p:spTree>
    <p:extLst>
      <p:ext uri="{BB962C8B-B14F-4D97-AF65-F5344CB8AC3E}">
        <p14:creationId xmlns:p14="http://schemas.microsoft.com/office/powerpoint/2010/main" val="2222683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mentorship is a process that requires commitment and communication. We will explore the key steps in the mentorship process, including identifying goals, establishing communication, and creating a development plan.</a:t>
            </a:r>
          </a:p>
        </p:txBody>
      </p:sp>
      <p:sp>
        <p:nvSpPr>
          <p:cNvPr id="4" name="Slide Number Placeholder 3"/>
          <p:cNvSpPr>
            <a:spLocks noGrp="1"/>
          </p:cNvSpPr>
          <p:nvPr>
            <p:ph type="sldNum" sz="quarter" idx="5"/>
          </p:nvPr>
        </p:nvSpPr>
        <p:spPr/>
        <p:txBody>
          <a:bodyPr/>
          <a:lstStyle/>
          <a:p>
            <a:fld id="{8C7A0CD6-F33A-44C9-A528-A561158B9D9D}" type="slidenum">
              <a:rPr/>
              <a:t>7</a:t>
            </a:fld>
            <a:endParaRPr lang="en-US" dirty="0"/>
          </a:p>
        </p:txBody>
      </p:sp>
    </p:spTree>
    <p:extLst>
      <p:ext uri="{BB962C8B-B14F-4D97-AF65-F5344CB8AC3E}">
        <p14:creationId xmlns:p14="http://schemas.microsoft.com/office/powerpoint/2010/main" val="297090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the mentorship process is to identify the executive's goals and objectives. This will help the mentor and executive create a development plan that aligns with the executive's career aspirations.</a:t>
            </a:r>
          </a:p>
        </p:txBody>
      </p:sp>
      <p:sp>
        <p:nvSpPr>
          <p:cNvPr id="4" name="Slide Number Placeholder 3"/>
          <p:cNvSpPr>
            <a:spLocks noGrp="1"/>
          </p:cNvSpPr>
          <p:nvPr>
            <p:ph type="sldNum" sz="quarter" idx="5"/>
          </p:nvPr>
        </p:nvSpPr>
        <p:spPr/>
        <p:txBody>
          <a:bodyPr/>
          <a:lstStyle/>
          <a:p>
            <a:fld id="{8C7A0CD6-F33A-44C9-A528-A561158B9D9D}" type="slidenum">
              <a:rPr/>
              <a:t>8</a:t>
            </a:fld>
            <a:endParaRPr lang="en-US" dirty="0"/>
          </a:p>
        </p:txBody>
      </p:sp>
    </p:spTree>
    <p:extLst>
      <p:ext uri="{BB962C8B-B14F-4D97-AF65-F5344CB8AC3E}">
        <p14:creationId xmlns:p14="http://schemas.microsoft.com/office/powerpoint/2010/main" val="171045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communication is key to a successful mentorship relationship. We will explore different communication strategies and tools to help mentors and executives stay connected.</a:t>
            </a:r>
          </a:p>
        </p:txBody>
      </p:sp>
      <p:sp>
        <p:nvSpPr>
          <p:cNvPr id="4" name="Slide Number Placeholder 3"/>
          <p:cNvSpPr>
            <a:spLocks noGrp="1"/>
          </p:cNvSpPr>
          <p:nvPr>
            <p:ph type="sldNum" sz="quarter" idx="5"/>
          </p:nvPr>
        </p:nvSpPr>
        <p:spPr/>
        <p:txBody>
          <a:bodyPr/>
          <a:lstStyle/>
          <a:p>
            <a:fld id="{8C7A0CD6-F33A-44C9-A528-A561158B9D9D}" type="slidenum">
              <a:rPr/>
              <a:t>9</a:t>
            </a:fld>
            <a:endParaRPr lang="en-US" dirty="0"/>
          </a:p>
        </p:txBody>
      </p:sp>
    </p:spTree>
    <p:extLst>
      <p:ext uri="{BB962C8B-B14F-4D97-AF65-F5344CB8AC3E}">
        <p14:creationId xmlns:p14="http://schemas.microsoft.com/office/powerpoint/2010/main" val="388880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12/6/2024</a:t>
            </a:fld>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131158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12/6/2024</a:t>
            </a:fld>
            <a:endParaRPr lang="en-US" dirty="0"/>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424360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12/6/2024</a:t>
            </a:fld>
            <a:endParaRPr lang="en-US" dirty="0"/>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dirty="0"/>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12/6/2024</a:t>
            </a:fld>
            <a:endParaRPr lang="en-US" dirty="0"/>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257542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12/6/2024</a:t>
            </a:fld>
            <a:endParaRPr lang="en-US" dirty="0"/>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dirty="0"/>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95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12/6/2024</a:t>
            </a:fld>
            <a:endParaRPr lang="en-US" dirty="0"/>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46072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12/6/2024</a:t>
            </a:fld>
            <a:endParaRPr lang="en-US" dirty="0"/>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77873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12/6/2024</a:t>
            </a:fld>
            <a:endParaRPr lang="en-US" dirty="0"/>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90042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12/6/2024</a:t>
            </a:fld>
            <a:endParaRPr lang="en-US" dirty="0"/>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50760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12/6/2024</a:t>
            </a:fld>
            <a:endParaRPr lang="en-US" dirty="0"/>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331681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12/6/2024</a:t>
            </a:fld>
            <a:endParaRPr lang="en-US" dirty="0"/>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103383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12/6/2024</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dirty="0"/>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432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F7558C-91B4-16DE-17C6-F2C36AC84266}"/>
              </a:ext>
            </a:extLst>
          </p:cNvPr>
          <p:cNvSpPr>
            <a:spLocks noGrp="1"/>
          </p:cNvSpPr>
          <p:nvPr>
            <p:ph type="ctrTitle"/>
          </p:nvPr>
        </p:nvSpPr>
        <p:spPr>
          <a:xfrm>
            <a:off x="7501083" y="1409700"/>
            <a:ext cx="4167042" cy="2875865"/>
          </a:xfrm>
        </p:spPr>
        <p:txBody>
          <a:bodyPr anchor="b">
            <a:normAutofit/>
          </a:bodyPr>
          <a:lstStyle/>
          <a:p>
            <a:r>
              <a:rPr lang="en-US" sz="5000" dirty="0"/>
              <a:t>Executive Mentorship</a:t>
            </a:r>
          </a:p>
        </p:txBody>
      </p:sp>
      <p:sp>
        <p:nvSpPr>
          <p:cNvPr id="3" name="Subtitle 2">
            <a:extLst>
              <a:ext uri="{FF2B5EF4-FFF2-40B4-BE49-F238E27FC236}">
                <a16:creationId xmlns:a16="http://schemas.microsoft.com/office/drawing/2014/main" id="{A9AF825A-7796-76F2-A56A-F2FAAA8F8177}"/>
              </a:ext>
            </a:extLst>
          </p:cNvPr>
          <p:cNvSpPr>
            <a:spLocks noGrp="1"/>
          </p:cNvSpPr>
          <p:nvPr>
            <p:ph type="subTitle" idx="1"/>
          </p:nvPr>
        </p:nvSpPr>
        <p:spPr>
          <a:xfrm>
            <a:off x="7509191" y="4431107"/>
            <a:ext cx="3972865" cy="1344426"/>
          </a:xfrm>
        </p:spPr>
        <p:txBody>
          <a:bodyPr anchor="t">
            <a:normAutofit fontScale="85000" lnSpcReduction="20000"/>
          </a:bodyPr>
          <a:lstStyle/>
          <a:p>
            <a:r>
              <a:rPr lang="en-US" dirty="0"/>
              <a:t>Benefits, Process and Considerations</a:t>
            </a:r>
          </a:p>
          <a:p>
            <a:endParaRPr lang="en-US" dirty="0"/>
          </a:p>
          <a:p>
            <a:r>
              <a:rPr lang="en-US" dirty="0"/>
              <a:t>By: Dr. David A. Marshall</a:t>
            </a:r>
          </a:p>
        </p:txBody>
      </p:sp>
      <p:pic>
        <p:nvPicPr>
          <p:cNvPr id="4" name="Picture 3" descr="People talking in workplace">
            <a:extLst>
              <a:ext uri="{FF2B5EF4-FFF2-40B4-BE49-F238E27FC236}">
                <a16:creationId xmlns:a16="http://schemas.microsoft.com/office/drawing/2014/main" id="{0A16A9A3-7A17-4AC7-B445-298FB6E9E1FB}"/>
              </a:ext>
            </a:extLst>
          </p:cNvPr>
          <p:cNvPicPr>
            <a:picLocks noChangeAspect="1"/>
          </p:cNvPicPr>
          <p:nvPr/>
        </p:nvPicPr>
        <p:blipFill>
          <a:blip r:embed="rId3"/>
          <a:srcRect l="20339" r="122" b="2"/>
          <a:stretch/>
        </p:blipFill>
        <p:spPr>
          <a:xfrm>
            <a:off x="20" y="609600"/>
            <a:ext cx="6778327" cy="5688323"/>
          </a:xfrm>
          <a:prstGeom prst="rect">
            <a:avLst/>
          </a:prstGeom>
        </p:spPr>
      </p:pic>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248400"/>
            <a:ext cx="6778350" cy="49006"/>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3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lose-up POV image of traveling man with a compass on the road.">
            <a:extLst>
              <a:ext uri="{FF2B5EF4-FFF2-40B4-BE49-F238E27FC236}">
                <a16:creationId xmlns:a16="http://schemas.microsoft.com/office/drawing/2014/main" id="{250251BC-007C-4384-884A-F35934BAD644}"/>
              </a:ext>
            </a:extLst>
          </p:cNvPr>
          <p:cNvPicPr>
            <a:picLocks noGrp="1" noChangeAspect="1"/>
          </p:cNvPicPr>
          <p:nvPr>
            <p:ph sz="half" idx="1"/>
          </p:nvPr>
        </p:nvPicPr>
        <p:blipFill>
          <a:blip r:embed="rId3"/>
          <a:srcRect r="18696"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8A60D8-E72D-5B4B-77F2-0AFF815A14A4}"/>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3600" dirty="0"/>
              <a:t>Creating a Development Plan</a:t>
            </a:r>
          </a:p>
        </p:txBody>
      </p:sp>
      <p:sp>
        <p:nvSpPr>
          <p:cNvPr id="4" name="Content Placeholder 3">
            <a:extLst>
              <a:ext uri="{FF2B5EF4-FFF2-40B4-BE49-F238E27FC236}">
                <a16:creationId xmlns:a16="http://schemas.microsoft.com/office/drawing/2014/main" id="{33028F47-C3C5-BE5E-EA12-F282E71C596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dirty="0"/>
              <a:t>Elements of a Successful Development Plan</a:t>
            </a:r>
          </a:p>
          <a:p>
            <a:pPr marL="0" lvl="1" indent="0">
              <a:buNone/>
            </a:pPr>
            <a:r>
              <a:rPr lang="en-US" sz="1400" dirty="0"/>
              <a:t>A successful development plan includes clear goals, specific objectives, realistic timelines, and a measurable definition of success.</a:t>
            </a:r>
          </a:p>
          <a:p>
            <a:pPr marL="0" indent="0">
              <a:spcBef>
                <a:spcPts val="2500"/>
              </a:spcBef>
              <a:buNone/>
            </a:pPr>
            <a:r>
              <a:rPr lang="en-US" sz="1400" b="1" dirty="0"/>
              <a:t>Measuring Progress and Success</a:t>
            </a:r>
          </a:p>
          <a:p>
            <a:pPr marL="0" lvl="1" indent="0">
              <a:buNone/>
            </a:pPr>
            <a:r>
              <a:rPr lang="en-US" sz="1400" dirty="0"/>
              <a:t>A development plan can be used to measure progress and success by tracking key performance indicators, evaluating the effectiveness of strategies, and making adjustments when necessary.</a:t>
            </a:r>
          </a:p>
        </p:txBody>
      </p:sp>
    </p:spTree>
    <p:extLst>
      <p:ext uri="{BB962C8B-B14F-4D97-AF65-F5344CB8AC3E}">
        <p14:creationId xmlns:p14="http://schemas.microsoft.com/office/powerpoint/2010/main" val="3338440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randview Display"/>
              <a:ea typeface="+mn-ea"/>
              <a:cs typeface="+mn-cs"/>
            </a:endParaRPr>
          </a:p>
        </p:txBody>
      </p:sp>
      <p:pic>
        <p:nvPicPr>
          <p:cNvPr id="5" name="Content Placeholder 4" descr="Three men, three modern mature businessman sitting in cafe outdoors">
            <a:extLst>
              <a:ext uri="{FF2B5EF4-FFF2-40B4-BE49-F238E27FC236}">
                <a16:creationId xmlns:a16="http://schemas.microsoft.com/office/drawing/2014/main" id="{E2201ED7-23E5-4E1F-86EC-2D0F426EACEE}"/>
              </a:ext>
            </a:extLst>
          </p:cNvPr>
          <p:cNvPicPr>
            <a:picLocks noGrp="1" noChangeAspect="1"/>
          </p:cNvPicPr>
          <p:nvPr>
            <p:ph sz="half" idx="1"/>
          </p:nvPr>
        </p:nvPicPr>
        <p:blipFill>
          <a:blip r:embed="rId3"/>
          <a:srcRect l="152" r="10347"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D110B73-C470-39BE-CFD4-7586D9BB3067}"/>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400" dirty="0"/>
              <a:t>Considerations for Executive Mentorship</a:t>
            </a:r>
          </a:p>
        </p:txBody>
      </p:sp>
      <p:sp>
        <p:nvSpPr>
          <p:cNvPr id="4" name="Content Placeholder 3">
            <a:extLst>
              <a:ext uri="{FF2B5EF4-FFF2-40B4-BE49-F238E27FC236}">
                <a16:creationId xmlns:a16="http://schemas.microsoft.com/office/drawing/2014/main" id="{B0C364DF-856C-204A-7C03-711D29CB993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dirty="0"/>
              <a:t>Finding the Right Mentor</a:t>
            </a:r>
          </a:p>
          <a:p>
            <a:pPr marL="0" lvl="1" indent="0">
              <a:buNone/>
            </a:pPr>
            <a:r>
              <a:rPr lang="en-US" sz="1400" dirty="0"/>
              <a:t>Finding the right mentor is essential for successful executive mentorship. It's important to look for someone who has experience in your industry, shares your values and goals, and is willing to invest time and effort in your development.</a:t>
            </a:r>
          </a:p>
          <a:p>
            <a:pPr marL="0" indent="0">
              <a:spcBef>
                <a:spcPts val="2500"/>
              </a:spcBef>
              <a:buNone/>
            </a:pPr>
            <a:r>
              <a:rPr lang="en-US" sz="1400" b="1" dirty="0"/>
              <a:t>Ensuring Commitment and Accountability</a:t>
            </a:r>
          </a:p>
          <a:p>
            <a:pPr marL="0" lvl="1" indent="0">
              <a:buNone/>
            </a:pPr>
            <a:r>
              <a:rPr lang="en-US" sz="1400" dirty="0"/>
              <a:t>To ensure a successful mentorship, it's important to establish clear expectations, goals, and timelines. Both the mentor and mentee should be committed to the process and hold each other accountable for progress and results.</a:t>
            </a:r>
          </a:p>
          <a:p>
            <a:pPr marL="0" indent="0">
              <a:spcBef>
                <a:spcPts val="2500"/>
              </a:spcBef>
              <a:buNone/>
            </a:pPr>
            <a:r>
              <a:rPr lang="en-US" sz="1400" b="1" dirty="0"/>
              <a:t>Maintaining Confidentiality and Trust</a:t>
            </a:r>
          </a:p>
          <a:p>
            <a:pPr marL="0" lvl="1" indent="0">
              <a:buNone/>
            </a:pPr>
            <a:r>
              <a:rPr lang="en-US" sz="1400" dirty="0"/>
              <a:t>Confidentiality and trust are essential components of successful mentorship. Both the mentor and mentee should agree on the level of confidentiality needed and respect each other's privacy. Trust should be built over time through open and honest communication.</a:t>
            </a:r>
          </a:p>
        </p:txBody>
      </p:sp>
    </p:spTree>
    <p:extLst>
      <p:ext uri="{BB962C8B-B14F-4D97-AF65-F5344CB8AC3E}">
        <p14:creationId xmlns:p14="http://schemas.microsoft.com/office/powerpoint/2010/main" val="285340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Business meeting in modern office">
            <a:extLst>
              <a:ext uri="{FF2B5EF4-FFF2-40B4-BE49-F238E27FC236}">
                <a16:creationId xmlns:a16="http://schemas.microsoft.com/office/drawing/2014/main" id="{5080201E-945A-416D-89F1-6898982B827F}"/>
              </a:ext>
            </a:extLst>
          </p:cNvPr>
          <p:cNvPicPr>
            <a:picLocks noGrp="1" noChangeAspect="1"/>
          </p:cNvPicPr>
          <p:nvPr>
            <p:ph sz="half" idx="1"/>
          </p:nvPr>
        </p:nvPicPr>
        <p:blipFill>
          <a:blip r:embed="rId3"/>
          <a:srcRect l="5625" r="-1"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779C6B-4AF9-CAAC-31AE-45A50C2E948B}"/>
              </a:ext>
            </a:extLst>
          </p:cNvPr>
          <p:cNvSpPr>
            <a:spLocks noGrp="1"/>
          </p:cNvSpPr>
          <p:nvPr>
            <p:ph type="title"/>
          </p:nvPr>
        </p:nvSpPr>
        <p:spPr>
          <a:xfrm>
            <a:off x="8719126" y="979051"/>
            <a:ext cx="2811879" cy="1807048"/>
          </a:xfrm>
        </p:spPr>
        <p:txBody>
          <a:bodyPr vert="horz" lIns="91440" tIns="45720" rIns="91440" bIns="45720" rtlCol="0" anchor="b">
            <a:normAutofit/>
          </a:bodyPr>
          <a:lstStyle/>
          <a:p>
            <a:r>
              <a:rPr lang="en-US" sz="3600" dirty="0"/>
              <a:t>Finding the Right Mentor</a:t>
            </a:r>
          </a:p>
        </p:txBody>
      </p:sp>
      <p:sp>
        <p:nvSpPr>
          <p:cNvPr id="4" name="Content Placeholder 3">
            <a:extLst>
              <a:ext uri="{FF2B5EF4-FFF2-40B4-BE49-F238E27FC236}">
                <a16:creationId xmlns:a16="http://schemas.microsoft.com/office/drawing/2014/main" id="{2B4CDA5F-A27E-A634-F252-956C0CED346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n-US" sz="1400" dirty="0"/>
              <a:t>Finding a mentor that aligns with an executive's goals, values, and personality is crucial for a successful mentorship relationship. The right mentor can provide guidance, support, and expertise to help the executive achieve their professional goals.</a:t>
            </a:r>
          </a:p>
        </p:txBody>
      </p:sp>
    </p:spTree>
    <p:extLst>
      <p:ext uri="{BB962C8B-B14F-4D97-AF65-F5344CB8AC3E}">
        <p14:creationId xmlns:p14="http://schemas.microsoft.com/office/powerpoint/2010/main" val="3241589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People from different ethnic groups  shaking hands.">
            <a:extLst>
              <a:ext uri="{FF2B5EF4-FFF2-40B4-BE49-F238E27FC236}">
                <a16:creationId xmlns:a16="http://schemas.microsoft.com/office/drawing/2014/main" id="{D71DE3ED-5D19-4D99-9B5B-25A3079DBF78}"/>
              </a:ext>
            </a:extLst>
          </p:cNvPr>
          <p:cNvPicPr>
            <a:picLocks noGrp="1" noChangeAspect="1"/>
          </p:cNvPicPr>
          <p:nvPr>
            <p:ph sz="half" idx="1"/>
          </p:nvPr>
        </p:nvPicPr>
        <p:blipFill>
          <a:blip r:embed="rId3"/>
          <a:srcRect l="29014" r="1591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5ADB81-8755-2FDE-3DBA-EC8F50308C07}"/>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dirty="0"/>
              <a:t>Commitment and Accountability</a:t>
            </a:r>
          </a:p>
        </p:txBody>
      </p:sp>
      <p:sp>
        <p:nvSpPr>
          <p:cNvPr id="4" name="Content Placeholder 3">
            <a:extLst>
              <a:ext uri="{FF2B5EF4-FFF2-40B4-BE49-F238E27FC236}">
                <a16:creationId xmlns:a16="http://schemas.microsoft.com/office/drawing/2014/main" id="{547BECA6-7F55-357A-AF15-55B90803D1E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dirty="0"/>
              <a:t>Commitment to Mentorship</a:t>
            </a:r>
          </a:p>
          <a:p>
            <a:pPr marL="0" lvl="1" indent="0">
              <a:buNone/>
            </a:pPr>
            <a:r>
              <a:rPr lang="en-US" sz="1400" dirty="0"/>
              <a:t>Both the mentor and executive must be committed to the mentorship process to make it successful. This involves setting clear goals and expectations, and making a conscious effort to invest time and energy into the relationship.</a:t>
            </a:r>
          </a:p>
          <a:p>
            <a:pPr marL="0" indent="0">
              <a:spcBef>
                <a:spcPts val="2500"/>
              </a:spcBef>
              <a:buNone/>
            </a:pPr>
            <a:r>
              <a:rPr lang="en-US" sz="1400" b="1" dirty="0"/>
              <a:t>Accountability Strategies</a:t>
            </a:r>
          </a:p>
          <a:p>
            <a:pPr marL="0" lvl="1" indent="0">
              <a:buNone/>
            </a:pPr>
            <a:r>
              <a:rPr lang="en-US" sz="1400" dirty="0"/>
              <a:t>To ensure accountability in a mentorship relationship, it is important to establish clear guidelines and metrics for success. This can include setting specific goals and timelines, maintaining regular check-ins, and soliciting feedback and input from both parties.</a:t>
            </a:r>
          </a:p>
        </p:txBody>
      </p:sp>
    </p:spTree>
    <p:extLst>
      <p:ext uri="{BB962C8B-B14F-4D97-AF65-F5344CB8AC3E}">
        <p14:creationId xmlns:p14="http://schemas.microsoft.com/office/powerpoint/2010/main" val="3233499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bstract 3D illustration.">
            <a:extLst>
              <a:ext uri="{FF2B5EF4-FFF2-40B4-BE49-F238E27FC236}">
                <a16:creationId xmlns:a16="http://schemas.microsoft.com/office/drawing/2014/main" id="{1484F6D9-7253-4DBF-920D-6442DF760069}"/>
              </a:ext>
            </a:extLst>
          </p:cNvPr>
          <p:cNvPicPr>
            <a:picLocks noGrp="1" noChangeAspect="1"/>
          </p:cNvPicPr>
          <p:nvPr>
            <p:ph sz="half" idx="1"/>
          </p:nvPr>
        </p:nvPicPr>
        <p:blipFill>
          <a:blip r:embed="rId3"/>
          <a:srcRect t="5696"/>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1827C8-75BC-552F-93E4-821EB82E478F}"/>
              </a:ext>
            </a:extLst>
          </p:cNvPr>
          <p:cNvSpPr>
            <a:spLocks noGrp="1"/>
          </p:cNvSpPr>
          <p:nvPr>
            <p:ph type="title"/>
          </p:nvPr>
        </p:nvSpPr>
        <p:spPr>
          <a:xfrm>
            <a:off x="8658225" y="979051"/>
            <a:ext cx="2912785" cy="1807048"/>
          </a:xfrm>
        </p:spPr>
        <p:txBody>
          <a:bodyPr vert="horz" lIns="91440" tIns="45720" rIns="91440" bIns="45720" rtlCol="0" anchor="b">
            <a:normAutofit/>
          </a:bodyPr>
          <a:lstStyle/>
          <a:p>
            <a:r>
              <a:rPr lang="en-US" sz="3300" dirty="0"/>
              <a:t>Confidentiality and Trust</a:t>
            </a:r>
          </a:p>
        </p:txBody>
      </p:sp>
      <p:sp>
        <p:nvSpPr>
          <p:cNvPr id="4" name="Content Placeholder 3">
            <a:extLst>
              <a:ext uri="{FF2B5EF4-FFF2-40B4-BE49-F238E27FC236}">
                <a16:creationId xmlns:a16="http://schemas.microsoft.com/office/drawing/2014/main" id="{4853AE4E-95E3-2301-3B4D-FA2F1FE0DB6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n-US" sz="1400" dirty="0"/>
              <a:t>Maintaining confidentiality and trust in mentorship relationships requires clear communication about boundaries and expectations. This helps to establish mutual trust and respect and can prevent misunderstandings or breaches of confidentiality.</a:t>
            </a:r>
          </a:p>
        </p:txBody>
      </p:sp>
    </p:spTree>
    <p:extLst>
      <p:ext uri="{BB962C8B-B14F-4D97-AF65-F5344CB8AC3E}">
        <p14:creationId xmlns:p14="http://schemas.microsoft.com/office/powerpoint/2010/main" val="3154337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Man presenting in meeting">
            <a:extLst>
              <a:ext uri="{FF2B5EF4-FFF2-40B4-BE49-F238E27FC236}">
                <a16:creationId xmlns:a16="http://schemas.microsoft.com/office/drawing/2014/main" id="{48C48227-1E8A-4BD7-BFCE-CCECF9ED22ED}"/>
              </a:ext>
            </a:extLst>
          </p:cNvPr>
          <p:cNvPicPr>
            <a:picLocks noGrp="1" noChangeAspect="1"/>
          </p:cNvPicPr>
          <p:nvPr>
            <p:ph sz="half" idx="1"/>
          </p:nvPr>
        </p:nvPicPr>
        <p:blipFill>
          <a:blip r:embed="rId3"/>
          <a:srcRect r="5624"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B7643A-78EC-E985-02E5-1661336D8D42}"/>
              </a:ext>
            </a:extLst>
          </p:cNvPr>
          <p:cNvSpPr>
            <a:spLocks noGrp="1"/>
          </p:cNvSpPr>
          <p:nvPr>
            <p:ph type="title"/>
          </p:nvPr>
        </p:nvSpPr>
        <p:spPr>
          <a:xfrm>
            <a:off x="8719126" y="979051"/>
            <a:ext cx="2811879" cy="1807048"/>
          </a:xfrm>
        </p:spPr>
        <p:txBody>
          <a:bodyPr vert="horz" lIns="91440" tIns="45720" rIns="91440" bIns="45720" rtlCol="0" anchor="b">
            <a:normAutofit/>
          </a:bodyPr>
          <a:lstStyle/>
          <a:p>
            <a:r>
              <a:rPr lang="en-US" sz="3600" dirty="0"/>
              <a:t>Conclusion</a:t>
            </a:r>
          </a:p>
        </p:txBody>
      </p:sp>
      <p:sp>
        <p:nvSpPr>
          <p:cNvPr id="4" name="Content Placeholder 3">
            <a:extLst>
              <a:ext uri="{FF2B5EF4-FFF2-40B4-BE49-F238E27FC236}">
                <a16:creationId xmlns:a16="http://schemas.microsoft.com/office/drawing/2014/main" id="{D98223DD-69C4-3FF8-71F1-B6B34B9A503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n-US" sz="1400" dirty="0"/>
              <a:t>Executive mentorship can provide a range of benefits, including access to a wealth of knowledge and experience, guidance and support for professional development, and the opportunity to build meaningful relationships with industry leaders.</a:t>
            </a:r>
          </a:p>
        </p:txBody>
      </p:sp>
    </p:spTree>
    <p:extLst>
      <p:ext uri="{BB962C8B-B14F-4D97-AF65-F5344CB8AC3E}">
        <p14:creationId xmlns:p14="http://schemas.microsoft.com/office/powerpoint/2010/main" val="3411733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Beautiful businesswoman dressed in muslim attire talking to his male colleague in office.">
            <a:extLst>
              <a:ext uri="{FF2B5EF4-FFF2-40B4-BE49-F238E27FC236}">
                <a16:creationId xmlns:a16="http://schemas.microsoft.com/office/drawing/2014/main" id="{8ECC9307-80EB-4FCD-9565-5D303D0888E0}"/>
              </a:ext>
            </a:extLst>
          </p:cNvPr>
          <p:cNvPicPr>
            <a:picLocks noGrp="1" noChangeAspect="1"/>
          </p:cNvPicPr>
          <p:nvPr>
            <p:ph sz="half" idx="1"/>
          </p:nvPr>
        </p:nvPicPr>
        <p:blipFill>
          <a:blip r:embed="rId3"/>
          <a:srcRect l="14824" r="38822" b="-2"/>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E64A0-8F78-B8E0-517E-353C68860478}"/>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dirty="0"/>
              <a:t>Presentation Overview</a:t>
            </a:r>
          </a:p>
        </p:txBody>
      </p:sp>
      <p:sp>
        <p:nvSpPr>
          <p:cNvPr id="4" name="Content Placeholder 3">
            <a:extLst>
              <a:ext uri="{FF2B5EF4-FFF2-40B4-BE49-F238E27FC236}">
                <a16:creationId xmlns:a16="http://schemas.microsoft.com/office/drawing/2014/main" id="{5C52D956-0343-5372-A090-C6B8FFB84B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dirty="0"/>
              <a:t>Benefits of Executive Mentorship</a:t>
            </a:r>
          </a:p>
          <a:p>
            <a:pPr marL="0" lvl="1" indent="0">
              <a:buNone/>
            </a:pPr>
            <a:r>
              <a:rPr lang="en-US" sz="1400" dirty="0"/>
              <a:t>Executive mentorship has numerous benefits, including professional development, networking opportunities, and career advancement.</a:t>
            </a:r>
          </a:p>
          <a:p>
            <a:pPr marL="0" indent="0">
              <a:spcBef>
                <a:spcPts val="2500"/>
              </a:spcBef>
              <a:buNone/>
            </a:pPr>
            <a:r>
              <a:rPr lang="en-US" sz="1400" b="1" dirty="0"/>
              <a:t>Process of Executive Mentorship</a:t>
            </a:r>
          </a:p>
          <a:p>
            <a:pPr marL="0" lvl="1" indent="0">
              <a:buNone/>
            </a:pPr>
            <a:r>
              <a:rPr lang="en-US" sz="1400" dirty="0"/>
              <a:t>The process of executive mentorship involves identifying goals, establishing communication, and creating a development plan that aligns with the mentee's career aspirations.</a:t>
            </a:r>
          </a:p>
          <a:p>
            <a:pPr marL="0" indent="0">
              <a:spcBef>
                <a:spcPts val="2500"/>
              </a:spcBef>
              <a:buNone/>
            </a:pPr>
            <a:r>
              <a:rPr lang="en-US" sz="1400" b="1" dirty="0"/>
              <a:t>Considerations for Executive Mentorship</a:t>
            </a:r>
          </a:p>
          <a:p>
            <a:pPr marL="0" lvl="1" indent="0">
              <a:buNone/>
            </a:pPr>
            <a:r>
              <a:rPr lang="en-US" sz="1400" dirty="0"/>
              <a:t>It's important to find the right mentor, establish commitment and accountability, and maintain confidentiality and trust in the executive mentorship relationship.</a:t>
            </a:r>
          </a:p>
        </p:txBody>
      </p:sp>
    </p:spTree>
    <p:extLst>
      <p:ext uri="{BB962C8B-B14F-4D97-AF65-F5344CB8AC3E}">
        <p14:creationId xmlns:p14="http://schemas.microsoft.com/office/powerpoint/2010/main" val="3607933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rchitect and building engineer reviewing blueprints">
            <a:extLst>
              <a:ext uri="{FF2B5EF4-FFF2-40B4-BE49-F238E27FC236}">
                <a16:creationId xmlns:a16="http://schemas.microsoft.com/office/drawing/2014/main" id="{42FF460B-34F0-45D5-A651-2324C411CF09}"/>
              </a:ext>
            </a:extLst>
          </p:cNvPr>
          <p:cNvPicPr>
            <a:picLocks noGrp="1" noChangeAspect="1"/>
          </p:cNvPicPr>
          <p:nvPr>
            <p:ph sz="half" idx="1"/>
          </p:nvPr>
        </p:nvPicPr>
        <p:blipFill>
          <a:blip r:embed="rId3"/>
          <a:srcRect l="21945" r="22988"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A67FFF6-7929-B44A-9B81-7B01501CFFAA}"/>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dirty="0"/>
              <a:t>Benefits of Executive Mentorship</a:t>
            </a:r>
          </a:p>
        </p:txBody>
      </p:sp>
      <p:sp>
        <p:nvSpPr>
          <p:cNvPr id="4" name="Content Placeholder 3">
            <a:extLst>
              <a:ext uri="{FF2B5EF4-FFF2-40B4-BE49-F238E27FC236}">
                <a16:creationId xmlns:a16="http://schemas.microsoft.com/office/drawing/2014/main" id="{66CA3490-E1A4-DF5C-A1B4-7726C540AD5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dirty="0"/>
              <a:t>Professional Development</a:t>
            </a:r>
          </a:p>
          <a:p>
            <a:pPr marL="0" lvl="1" indent="0">
              <a:buNone/>
            </a:pPr>
            <a:r>
              <a:rPr lang="en-US" sz="1400" dirty="0"/>
              <a:t>Executive mentorship can provide a wealth of opportunities for professional development, including guidance on career goals, feedback on performance, and access to industry insights.</a:t>
            </a:r>
          </a:p>
          <a:p>
            <a:pPr marL="0" indent="0">
              <a:spcBef>
                <a:spcPts val="2500"/>
              </a:spcBef>
              <a:buNone/>
            </a:pPr>
            <a:r>
              <a:rPr lang="en-US" sz="1400" b="1" dirty="0"/>
              <a:t>Career Advancement</a:t>
            </a:r>
          </a:p>
          <a:p>
            <a:pPr marL="0" lvl="1" indent="0">
              <a:buNone/>
            </a:pPr>
            <a:r>
              <a:rPr lang="en-US" sz="1400" dirty="0"/>
              <a:t>Executive mentorship can help executives advance their careers by providing access to new opportunities, expanding their network, and building critical skills.</a:t>
            </a:r>
          </a:p>
          <a:p>
            <a:pPr marL="0" indent="0">
              <a:spcBef>
                <a:spcPts val="2500"/>
              </a:spcBef>
              <a:buNone/>
            </a:pPr>
            <a:r>
              <a:rPr lang="en-US" sz="1400" b="1" dirty="0"/>
              <a:t>Relationship Building</a:t>
            </a:r>
          </a:p>
          <a:p>
            <a:pPr marL="0" lvl="1" indent="0">
              <a:buNone/>
            </a:pPr>
            <a:r>
              <a:rPr lang="en-US" sz="1400" dirty="0"/>
              <a:t>Executive mentorship can help executives build valuable relationships with mentors, peers, and industry experts, providing a platform for ongoing learning and collaboration.</a:t>
            </a:r>
          </a:p>
        </p:txBody>
      </p:sp>
    </p:spTree>
    <p:extLst>
      <p:ext uri="{BB962C8B-B14F-4D97-AF65-F5344CB8AC3E}">
        <p14:creationId xmlns:p14="http://schemas.microsoft.com/office/powerpoint/2010/main" val="1202216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Business team brainstorming">
            <a:extLst>
              <a:ext uri="{FF2B5EF4-FFF2-40B4-BE49-F238E27FC236}">
                <a16:creationId xmlns:a16="http://schemas.microsoft.com/office/drawing/2014/main" id="{462D33D4-4005-4DAE-9A93-1091013F4E53}"/>
              </a:ext>
            </a:extLst>
          </p:cNvPr>
          <p:cNvPicPr>
            <a:picLocks noGrp="1" noChangeAspect="1"/>
          </p:cNvPicPr>
          <p:nvPr>
            <p:ph sz="half" idx="1"/>
          </p:nvPr>
        </p:nvPicPr>
        <p:blipFill>
          <a:blip r:embed="rId3"/>
          <a:srcRect l="5625" r="-1"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1352D6B-0521-5626-6AF9-109CDD3B6BAB}"/>
              </a:ext>
            </a:extLst>
          </p:cNvPr>
          <p:cNvSpPr>
            <a:spLocks noGrp="1"/>
          </p:cNvSpPr>
          <p:nvPr>
            <p:ph type="title"/>
          </p:nvPr>
        </p:nvSpPr>
        <p:spPr>
          <a:xfrm>
            <a:off x="8623936" y="979051"/>
            <a:ext cx="2907070" cy="1807048"/>
          </a:xfrm>
        </p:spPr>
        <p:txBody>
          <a:bodyPr vert="horz" lIns="91440" tIns="45720" rIns="91440" bIns="45720" rtlCol="0" anchor="b">
            <a:normAutofit/>
          </a:bodyPr>
          <a:lstStyle/>
          <a:p>
            <a:r>
              <a:rPr lang="en-US" sz="3600" dirty="0"/>
              <a:t>Professional Development</a:t>
            </a:r>
          </a:p>
        </p:txBody>
      </p:sp>
      <p:sp>
        <p:nvSpPr>
          <p:cNvPr id="4" name="Content Placeholder 3">
            <a:extLst>
              <a:ext uri="{FF2B5EF4-FFF2-40B4-BE49-F238E27FC236}">
                <a16:creationId xmlns:a16="http://schemas.microsoft.com/office/drawing/2014/main" id="{D85601C2-BCFC-3A53-12F0-D3D0E7AA3E8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n-US" sz="1400" dirty="0"/>
              <a:t>Executive mentorship is an effective way for executives to hone their skills and develop new ones. Mentors can provide valuable insights and guidance for professional growth.</a:t>
            </a:r>
          </a:p>
        </p:txBody>
      </p:sp>
    </p:spTree>
    <p:extLst>
      <p:ext uri="{BB962C8B-B14F-4D97-AF65-F5344CB8AC3E}">
        <p14:creationId xmlns:p14="http://schemas.microsoft.com/office/powerpoint/2010/main" val="1408561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You'll need this one of these days">
            <a:extLst>
              <a:ext uri="{FF2B5EF4-FFF2-40B4-BE49-F238E27FC236}">
                <a16:creationId xmlns:a16="http://schemas.microsoft.com/office/drawing/2014/main" id="{591FF911-E455-407F-A251-4AE4F5911D08}"/>
              </a:ext>
            </a:extLst>
          </p:cNvPr>
          <p:cNvPicPr>
            <a:picLocks noGrp="1" noChangeAspect="1"/>
          </p:cNvPicPr>
          <p:nvPr>
            <p:ph sz="half" idx="1"/>
          </p:nvPr>
        </p:nvPicPr>
        <p:blipFill>
          <a:blip r:embed="rId3"/>
          <a:srcRect l="13979" r="4717"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86EB783-92B8-E022-64EC-921211445CAB}"/>
              </a:ext>
            </a:extLst>
          </p:cNvPr>
          <p:cNvSpPr>
            <a:spLocks noGrp="1"/>
          </p:cNvSpPr>
          <p:nvPr>
            <p:ph type="title"/>
          </p:nvPr>
        </p:nvSpPr>
        <p:spPr>
          <a:xfrm>
            <a:off x="640079" y="914400"/>
            <a:ext cx="4261104" cy="1097280"/>
          </a:xfrm>
        </p:spPr>
        <p:txBody>
          <a:bodyPr vert="horz" lIns="91440" tIns="45720" rIns="91440" bIns="45720" rtlCol="0" anchor="t">
            <a:normAutofit/>
          </a:bodyPr>
          <a:lstStyle/>
          <a:p>
            <a:r>
              <a:rPr lang="en-US" sz="3600" dirty="0"/>
              <a:t>Networking</a:t>
            </a:r>
          </a:p>
        </p:txBody>
      </p:sp>
      <p:sp>
        <p:nvSpPr>
          <p:cNvPr id="4" name="Content Placeholder 3">
            <a:extLst>
              <a:ext uri="{FF2B5EF4-FFF2-40B4-BE49-F238E27FC236}">
                <a16:creationId xmlns:a16="http://schemas.microsoft.com/office/drawing/2014/main" id="{0F56133A-850D-540D-7EC1-A37A261CA2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dirty="0"/>
              <a:t>Expanding Network</a:t>
            </a:r>
          </a:p>
          <a:p>
            <a:pPr marL="0" lvl="1" indent="0">
              <a:buNone/>
            </a:pPr>
            <a:r>
              <a:rPr lang="en-US" sz="1400" dirty="0"/>
              <a:t>Mentorship can help executives expand their professional network and build relationships, which can lead to new business opportunities and partnerships.</a:t>
            </a:r>
          </a:p>
          <a:p>
            <a:pPr marL="0" indent="0">
              <a:spcBef>
                <a:spcPts val="2500"/>
              </a:spcBef>
              <a:buNone/>
            </a:pPr>
            <a:r>
              <a:rPr lang="en-US" sz="1400" b="1" dirty="0"/>
              <a:t>Establishing in New Industries or Roles</a:t>
            </a:r>
          </a:p>
          <a:p>
            <a:pPr marL="0" lvl="1" indent="0">
              <a:buNone/>
            </a:pPr>
            <a:r>
              <a:rPr lang="en-US" sz="1400" dirty="0"/>
              <a:t>Mentors can provide introductions to other executives and help executives establish themselves in new industries or roles, providing guidance and support as they navigate new challenges.</a:t>
            </a:r>
          </a:p>
        </p:txBody>
      </p:sp>
    </p:spTree>
    <p:extLst>
      <p:ext uri="{BB962C8B-B14F-4D97-AF65-F5344CB8AC3E}">
        <p14:creationId xmlns:p14="http://schemas.microsoft.com/office/powerpoint/2010/main" val="2211199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ouple receiving consultation">
            <a:extLst>
              <a:ext uri="{FF2B5EF4-FFF2-40B4-BE49-F238E27FC236}">
                <a16:creationId xmlns:a16="http://schemas.microsoft.com/office/drawing/2014/main" id="{59AD45FF-1D0E-4E51-AF64-84C0E579D95E}"/>
              </a:ext>
            </a:extLst>
          </p:cNvPr>
          <p:cNvPicPr>
            <a:picLocks noGrp="1" noChangeAspect="1"/>
          </p:cNvPicPr>
          <p:nvPr>
            <p:ph sz="half" idx="1"/>
          </p:nvPr>
        </p:nvPicPr>
        <p:blipFill>
          <a:blip r:embed="rId3"/>
          <a:srcRect l="3739" r="2239"/>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5A3C7D0-AB3B-BEA2-185D-B9EF420EFCE3}"/>
              </a:ext>
            </a:extLst>
          </p:cNvPr>
          <p:cNvSpPr>
            <a:spLocks noGrp="1"/>
          </p:cNvSpPr>
          <p:nvPr>
            <p:ph type="title"/>
          </p:nvPr>
        </p:nvSpPr>
        <p:spPr>
          <a:xfrm>
            <a:off x="8719126" y="979051"/>
            <a:ext cx="2811879" cy="1807048"/>
          </a:xfrm>
        </p:spPr>
        <p:txBody>
          <a:bodyPr vert="horz" lIns="91440" tIns="45720" rIns="91440" bIns="45720" rtlCol="0" anchor="b">
            <a:normAutofit/>
          </a:bodyPr>
          <a:lstStyle/>
          <a:p>
            <a:r>
              <a:rPr lang="en-US" sz="3300" dirty="0"/>
              <a:t>Career Advancement</a:t>
            </a:r>
          </a:p>
        </p:txBody>
      </p:sp>
      <p:sp>
        <p:nvSpPr>
          <p:cNvPr id="4" name="Content Placeholder 3">
            <a:extLst>
              <a:ext uri="{FF2B5EF4-FFF2-40B4-BE49-F238E27FC236}">
                <a16:creationId xmlns:a16="http://schemas.microsoft.com/office/drawing/2014/main" id="{52B7B59F-EED5-69C2-929B-CB3EBC3FB19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n-US" sz="1400" dirty="0"/>
              <a:t>Executive mentorship is a valuable tool for career advancement. Mentors can provide guidance and support to help executives identify opportunities and achieve their career goals.</a:t>
            </a:r>
          </a:p>
        </p:txBody>
      </p:sp>
    </p:spTree>
    <p:extLst>
      <p:ext uri="{BB962C8B-B14F-4D97-AF65-F5344CB8AC3E}">
        <p14:creationId xmlns:p14="http://schemas.microsoft.com/office/powerpoint/2010/main" val="3831876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Elderly man in counseling">
            <a:extLst>
              <a:ext uri="{FF2B5EF4-FFF2-40B4-BE49-F238E27FC236}">
                <a16:creationId xmlns:a16="http://schemas.microsoft.com/office/drawing/2014/main" id="{6746F5B5-1943-4369-BECC-340FDC70AE52}"/>
              </a:ext>
            </a:extLst>
          </p:cNvPr>
          <p:cNvPicPr>
            <a:picLocks noGrp="1" noChangeAspect="1"/>
          </p:cNvPicPr>
          <p:nvPr>
            <p:ph sz="half" idx="1"/>
          </p:nvPr>
        </p:nvPicPr>
        <p:blipFill>
          <a:blip r:embed="rId3"/>
          <a:srcRect l="23841" r="21093"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80C25B-9469-DC0C-6EDA-5A3845EF37EF}"/>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dirty="0"/>
              <a:t>The Process of Executive Mentorship</a:t>
            </a:r>
          </a:p>
        </p:txBody>
      </p:sp>
      <p:sp>
        <p:nvSpPr>
          <p:cNvPr id="4" name="Content Placeholder 3">
            <a:extLst>
              <a:ext uri="{FF2B5EF4-FFF2-40B4-BE49-F238E27FC236}">
                <a16:creationId xmlns:a16="http://schemas.microsoft.com/office/drawing/2014/main" id="{3C005399-E5F3-6DAA-4813-3C3E40C742A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lnSpc>
                <a:spcPct val="110000"/>
              </a:lnSpc>
              <a:spcBef>
                <a:spcPts val="2500"/>
              </a:spcBef>
              <a:buNone/>
            </a:pPr>
            <a:r>
              <a:rPr lang="en-US" sz="1400" b="1" dirty="0"/>
              <a:t>Identifying Goals</a:t>
            </a:r>
          </a:p>
          <a:p>
            <a:pPr marL="0" lvl="1" indent="0">
              <a:lnSpc>
                <a:spcPct val="110000"/>
              </a:lnSpc>
              <a:buNone/>
            </a:pPr>
            <a:r>
              <a:rPr lang="en-US" sz="1400" dirty="0"/>
              <a:t>The first step in the executive mentorship process is to identify clear and achievable goals. Goals should be specific, measurable, achievable, relevant, and time-bound (SMART).</a:t>
            </a:r>
          </a:p>
          <a:p>
            <a:pPr marL="0" indent="0">
              <a:lnSpc>
                <a:spcPct val="110000"/>
              </a:lnSpc>
              <a:spcBef>
                <a:spcPts val="2500"/>
              </a:spcBef>
              <a:buNone/>
            </a:pPr>
            <a:r>
              <a:rPr lang="en-US" sz="1400" b="1" dirty="0"/>
              <a:t>Establishing Communication</a:t>
            </a:r>
          </a:p>
          <a:p>
            <a:pPr marL="0" lvl="1" indent="0">
              <a:lnSpc>
                <a:spcPct val="110000"/>
              </a:lnSpc>
              <a:buNone/>
            </a:pPr>
            <a:r>
              <a:rPr lang="en-US" sz="1400" dirty="0"/>
              <a:t>Effective communication is essential to the success of an executive mentorship relationship. Mentors and mentees should establish clear communication channels and schedule regular check-ins to discuss progress and provide feedback.</a:t>
            </a:r>
          </a:p>
          <a:p>
            <a:pPr marL="0" indent="0">
              <a:lnSpc>
                <a:spcPct val="110000"/>
              </a:lnSpc>
              <a:spcBef>
                <a:spcPts val="2500"/>
              </a:spcBef>
              <a:buNone/>
            </a:pPr>
            <a:r>
              <a:rPr lang="en-US" sz="1400" b="1" dirty="0"/>
              <a:t>Creating a Development Plan</a:t>
            </a:r>
          </a:p>
          <a:p>
            <a:pPr marL="0" lvl="1" indent="0">
              <a:lnSpc>
                <a:spcPct val="110000"/>
              </a:lnSpc>
              <a:buNone/>
            </a:pPr>
            <a:r>
              <a:rPr lang="en-US" sz="1400" dirty="0"/>
              <a:t>A development plan outlines the steps that the mentee will take to achieve their goals. The plan should be specific, measurable, achievable, relevant, and time-bound (SMART), and should be developed collaboratively with the mentor.</a:t>
            </a:r>
          </a:p>
        </p:txBody>
      </p:sp>
    </p:spTree>
    <p:extLst>
      <p:ext uri="{BB962C8B-B14F-4D97-AF65-F5344CB8AC3E}">
        <p14:creationId xmlns:p14="http://schemas.microsoft.com/office/powerpoint/2010/main" val="3516163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Person pointing on a map">
            <a:extLst>
              <a:ext uri="{FF2B5EF4-FFF2-40B4-BE49-F238E27FC236}">
                <a16:creationId xmlns:a16="http://schemas.microsoft.com/office/drawing/2014/main" id="{81D919C9-C41F-4941-8B05-77284A06AE90}"/>
              </a:ext>
            </a:extLst>
          </p:cNvPr>
          <p:cNvPicPr>
            <a:picLocks noGrp="1" noChangeAspect="1"/>
          </p:cNvPicPr>
          <p:nvPr>
            <p:ph sz="half" idx="1"/>
          </p:nvPr>
        </p:nvPicPr>
        <p:blipFill>
          <a:blip r:embed="rId3"/>
          <a:srcRect r="5624"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9B6BC56-3021-C7A6-8821-678BA6A1DDF1}"/>
              </a:ext>
            </a:extLst>
          </p:cNvPr>
          <p:cNvSpPr>
            <a:spLocks noGrp="1"/>
          </p:cNvSpPr>
          <p:nvPr>
            <p:ph type="title"/>
          </p:nvPr>
        </p:nvSpPr>
        <p:spPr>
          <a:xfrm>
            <a:off x="8719126" y="979051"/>
            <a:ext cx="2811879" cy="1807048"/>
          </a:xfrm>
        </p:spPr>
        <p:txBody>
          <a:bodyPr vert="horz" lIns="91440" tIns="45720" rIns="91440" bIns="45720" rtlCol="0" anchor="b">
            <a:normAutofit/>
          </a:bodyPr>
          <a:lstStyle/>
          <a:p>
            <a:r>
              <a:rPr lang="en-US" sz="3600" dirty="0"/>
              <a:t>Identifying Goals</a:t>
            </a:r>
          </a:p>
        </p:txBody>
      </p:sp>
      <p:sp>
        <p:nvSpPr>
          <p:cNvPr id="4" name="Content Placeholder 3">
            <a:extLst>
              <a:ext uri="{FF2B5EF4-FFF2-40B4-BE49-F238E27FC236}">
                <a16:creationId xmlns:a16="http://schemas.microsoft.com/office/drawing/2014/main" id="{1BA7A00B-ACD5-EB3A-D1BC-382F843C099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n-US" sz="1400" dirty="0"/>
              <a:t>Identifying the executive's goals and objectives is the first step in the mentorship process. This helps the mentor and executive create a development plan that aligns with the executive's career aspirations.</a:t>
            </a:r>
          </a:p>
        </p:txBody>
      </p:sp>
    </p:spTree>
    <p:extLst>
      <p:ext uri="{BB962C8B-B14F-4D97-AF65-F5344CB8AC3E}">
        <p14:creationId xmlns:p14="http://schemas.microsoft.com/office/powerpoint/2010/main" val="352683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Business People Having a Meeting">
            <a:extLst>
              <a:ext uri="{FF2B5EF4-FFF2-40B4-BE49-F238E27FC236}">
                <a16:creationId xmlns:a16="http://schemas.microsoft.com/office/drawing/2014/main" id="{492A9F23-43EB-4B98-95D6-4D8F810CBE41}"/>
              </a:ext>
            </a:extLst>
          </p:cNvPr>
          <p:cNvPicPr>
            <a:picLocks noGrp="1" noChangeAspect="1"/>
          </p:cNvPicPr>
          <p:nvPr>
            <p:ph sz="half" idx="1"/>
          </p:nvPr>
        </p:nvPicPr>
        <p:blipFill>
          <a:blip r:embed="rId3"/>
          <a:srcRect r="5978"/>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DF2D0F-B64F-814C-F8C6-63FC0BFE23FD}"/>
              </a:ext>
            </a:extLst>
          </p:cNvPr>
          <p:cNvSpPr>
            <a:spLocks noGrp="1"/>
          </p:cNvSpPr>
          <p:nvPr>
            <p:ph type="title"/>
          </p:nvPr>
        </p:nvSpPr>
        <p:spPr>
          <a:xfrm>
            <a:off x="8719126" y="979051"/>
            <a:ext cx="2811879" cy="1807048"/>
          </a:xfrm>
        </p:spPr>
        <p:txBody>
          <a:bodyPr vert="horz" lIns="91440" tIns="45720" rIns="91440" bIns="45720" rtlCol="0" anchor="b">
            <a:normAutofit/>
          </a:bodyPr>
          <a:lstStyle/>
          <a:p>
            <a:r>
              <a:rPr lang="en-US" sz="2800" dirty="0"/>
              <a:t>Establishing Communication</a:t>
            </a:r>
          </a:p>
        </p:txBody>
      </p:sp>
      <p:sp>
        <p:nvSpPr>
          <p:cNvPr id="4" name="Content Placeholder 3">
            <a:extLst>
              <a:ext uri="{FF2B5EF4-FFF2-40B4-BE49-F238E27FC236}">
                <a16:creationId xmlns:a16="http://schemas.microsoft.com/office/drawing/2014/main" id="{DA9101BB-F282-BBE5-798E-863FDFBC55F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n-US" sz="1400" dirty="0"/>
              <a:t>Effective communication is crucial for a successful mentorship relationship. In this section, we will explore different communication strategies and tools that can help mentors and executives stay connected.</a:t>
            </a:r>
          </a:p>
        </p:txBody>
      </p:sp>
    </p:spTree>
    <p:extLst>
      <p:ext uri="{BB962C8B-B14F-4D97-AF65-F5344CB8AC3E}">
        <p14:creationId xmlns:p14="http://schemas.microsoft.com/office/powerpoint/2010/main" val="356400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1464</Words>
  <Application>Microsoft Office PowerPoint</Application>
  <PresentationFormat>Widescreen</PresentationFormat>
  <Paragraphs>98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Grandview Display</vt:lpstr>
      <vt:lpstr>DashVTI</vt:lpstr>
      <vt:lpstr>Executive Mentorship</vt:lpstr>
      <vt:lpstr>Presentation Overview</vt:lpstr>
      <vt:lpstr>Benefits of Executive Mentorship</vt:lpstr>
      <vt:lpstr>Professional Development</vt:lpstr>
      <vt:lpstr>Networking</vt:lpstr>
      <vt:lpstr>Career Advancement</vt:lpstr>
      <vt:lpstr>The Process of Executive Mentorship</vt:lpstr>
      <vt:lpstr>Identifying Goals</vt:lpstr>
      <vt:lpstr>Establishing Communication</vt:lpstr>
      <vt:lpstr>Creating a Development Plan</vt:lpstr>
      <vt:lpstr>Considerations for Executive Mentorship</vt:lpstr>
      <vt:lpstr>Finding the Right Mentor</vt:lpstr>
      <vt:lpstr>Commitment and Accountability</vt:lpstr>
      <vt:lpstr>Confidentiality and Trust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David Marshall</cp:lastModifiedBy>
  <cp:revision>7</cp:revision>
  <dcterms:created xsi:type="dcterms:W3CDTF">2024-11-14T17:29:26Z</dcterms:created>
  <dcterms:modified xsi:type="dcterms:W3CDTF">2024-12-06T16:08:38Z</dcterms:modified>
</cp:coreProperties>
</file>