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5113000" cy="213741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5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0" d="100"/>
          <a:sy n="20" d="100"/>
        </p:scale>
        <p:origin x="2252" y="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79057" y="4552123"/>
            <a:ext cx="13776636" cy="4857735"/>
            <a:chOff x="0" y="0"/>
            <a:chExt cx="9812045" cy="3049309"/>
          </a:xfrm>
        </p:grpSpPr>
        <p:sp>
          <p:nvSpPr>
            <p:cNvPr id="4" name="Freeform 4"/>
            <p:cNvSpPr/>
            <p:nvPr/>
          </p:nvSpPr>
          <p:spPr>
            <a:xfrm>
              <a:off x="-9098" y="-6509"/>
              <a:ext cx="9826376" cy="3081363"/>
            </a:xfrm>
            <a:custGeom>
              <a:avLst/>
              <a:gdLst/>
              <a:ahLst/>
              <a:cxnLst/>
              <a:rect l="l" t="t" r="r" b="b"/>
              <a:pathLst>
                <a:path w="9826376" h="3081363">
                  <a:moveTo>
                    <a:pt x="63030" y="2487809"/>
                  </a:moveTo>
                  <a:cubicBezTo>
                    <a:pt x="63030" y="2487809"/>
                    <a:pt x="0" y="224124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8933303" y="6965"/>
                  </a:cubicBezTo>
                  <a:cubicBezTo>
                    <a:pt x="9150051" y="16819"/>
                    <a:pt x="9354366" y="36481"/>
                    <a:pt x="9488554" y="101690"/>
                  </a:cubicBezTo>
                  <a:cubicBezTo>
                    <a:pt x="9744600" y="226120"/>
                    <a:pt x="9826376" y="459160"/>
                    <a:pt x="9820887" y="704684"/>
                  </a:cubicBezTo>
                  <a:cubicBezTo>
                    <a:pt x="9820887" y="704684"/>
                    <a:pt x="9777599" y="1013073"/>
                    <a:pt x="9785033" y="1248607"/>
                  </a:cubicBezTo>
                  <a:cubicBezTo>
                    <a:pt x="9792157" y="2229611"/>
                    <a:pt x="9799313" y="2425214"/>
                    <a:pt x="9799313" y="2425214"/>
                  </a:cubicBezTo>
                  <a:cubicBezTo>
                    <a:pt x="9782632" y="2640946"/>
                    <a:pt x="9667988" y="2851558"/>
                    <a:pt x="9471118" y="2963182"/>
                  </a:cubicBezTo>
                  <a:cubicBezTo>
                    <a:pt x="9320767" y="3048430"/>
                    <a:pt x="9122736" y="3063528"/>
                    <a:pt x="7253295" y="3052787"/>
                  </a:cubicBezTo>
                  <a:cubicBezTo>
                    <a:pt x="645952" y="3047510"/>
                    <a:pt x="384604" y="3081363"/>
                    <a:pt x="254278" y="2972205"/>
                  </a:cubicBezTo>
                  <a:cubicBezTo>
                    <a:pt x="145767" y="2881320"/>
                    <a:pt x="81795" y="2688008"/>
                    <a:pt x="63030" y="2487809"/>
                  </a:cubicBezTo>
                  <a:close/>
                </a:path>
              </a:pathLst>
            </a:custGeom>
            <a:solidFill>
              <a:srgbClr val="FFB5CE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81209" y="9892002"/>
            <a:ext cx="13776636" cy="5251827"/>
            <a:chOff x="0" y="0"/>
            <a:chExt cx="9812045" cy="3049309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9826376" cy="3081363"/>
            </a:xfrm>
            <a:custGeom>
              <a:avLst/>
              <a:gdLst/>
              <a:ahLst/>
              <a:cxnLst/>
              <a:rect l="l" t="t" r="r" b="b"/>
              <a:pathLst>
                <a:path w="9826376" h="3081363">
                  <a:moveTo>
                    <a:pt x="63030" y="2487809"/>
                  </a:moveTo>
                  <a:cubicBezTo>
                    <a:pt x="63030" y="2487809"/>
                    <a:pt x="0" y="224124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8933303" y="6965"/>
                  </a:cubicBezTo>
                  <a:cubicBezTo>
                    <a:pt x="9150051" y="16819"/>
                    <a:pt x="9354366" y="36481"/>
                    <a:pt x="9488554" y="101690"/>
                  </a:cubicBezTo>
                  <a:cubicBezTo>
                    <a:pt x="9744600" y="226120"/>
                    <a:pt x="9826376" y="459160"/>
                    <a:pt x="9820887" y="704684"/>
                  </a:cubicBezTo>
                  <a:cubicBezTo>
                    <a:pt x="9820887" y="704684"/>
                    <a:pt x="9777599" y="1013073"/>
                    <a:pt x="9785033" y="1248607"/>
                  </a:cubicBezTo>
                  <a:cubicBezTo>
                    <a:pt x="9792157" y="2229611"/>
                    <a:pt x="9799313" y="2425214"/>
                    <a:pt x="9799313" y="2425214"/>
                  </a:cubicBezTo>
                  <a:cubicBezTo>
                    <a:pt x="9782632" y="2640946"/>
                    <a:pt x="9667988" y="2851558"/>
                    <a:pt x="9471118" y="2963182"/>
                  </a:cubicBezTo>
                  <a:cubicBezTo>
                    <a:pt x="9320767" y="3048430"/>
                    <a:pt x="9122736" y="3063528"/>
                    <a:pt x="7253295" y="3052787"/>
                  </a:cubicBezTo>
                  <a:cubicBezTo>
                    <a:pt x="645952" y="3047510"/>
                    <a:pt x="384604" y="3081363"/>
                    <a:pt x="254278" y="2972205"/>
                  </a:cubicBezTo>
                  <a:cubicBezTo>
                    <a:pt x="145767" y="2881320"/>
                    <a:pt x="81795" y="2688008"/>
                    <a:pt x="63030" y="2487809"/>
                  </a:cubicBezTo>
                  <a:close/>
                </a:path>
              </a:pathLst>
            </a:custGeom>
            <a:solidFill>
              <a:srgbClr val="FFB5CE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429061" y="15850387"/>
            <a:ext cx="13776636" cy="5079059"/>
            <a:chOff x="0" y="0"/>
            <a:chExt cx="9812045" cy="3049309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9826376" cy="3081363"/>
            </a:xfrm>
            <a:custGeom>
              <a:avLst/>
              <a:gdLst/>
              <a:ahLst/>
              <a:cxnLst/>
              <a:rect l="l" t="t" r="r" b="b"/>
              <a:pathLst>
                <a:path w="9826376" h="3081363">
                  <a:moveTo>
                    <a:pt x="63030" y="2487809"/>
                  </a:moveTo>
                  <a:cubicBezTo>
                    <a:pt x="63030" y="2487809"/>
                    <a:pt x="0" y="224124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8933303" y="6965"/>
                  </a:cubicBezTo>
                  <a:cubicBezTo>
                    <a:pt x="9150051" y="16819"/>
                    <a:pt x="9354366" y="36481"/>
                    <a:pt x="9488554" y="101690"/>
                  </a:cubicBezTo>
                  <a:cubicBezTo>
                    <a:pt x="9744600" y="226120"/>
                    <a:pt x="9826376" y="459160"/>
                    <a:pt x="9820887" y="704684"/>
                  </a:cubicBezTo>
                  <a:cubicBezTo>
                    <a:pt x="9820887" y="704684"/>
                    <a:pt x="9777599" y="1013073"/>
                    <a:pt x="9785033" y="1248607"/>
                  </a:cubicBezTo>
                  <a:cubicBezTo>
                    <a:pt x="9792157" y="2229611"/>
                    <a:pt x="9799313" y="2425214"/>
                    <a:pt x="9799313" y="2425214"/>
                  </a:cubicBezTo>
                  <a:cubicBezTo>
                    <a:pt x="9782632" y="2640946"/>
                    <a:pt x="9667988" y="2851558"/>
                    <a:pt x="9471118" y="2963182"/>
                  </a:cubicBezTo>
                  <a:cubicBezTo>
                    <a:pt x="9320767" y="3048430"/>
                    <a:pt x="9122736" y="3063528"/>
                    <a:pt x="7253295" y="3052787"/>
                  </a:cubicBezTo>
                  <a:cubicBezTo>
                    <a:pt x="645952" y="3047510"/>
                    <a:pt x="384604" y="3081363"/>
                    <a:pt x="254278" y="2972205"/>
                  </a:cubicBezTo>
                  <a:cubicBezTo>
                    <a:pt x="145767" y="2881320"/>
                    <a:pt x="81795" y="2688008"/>
                    <a:pt x="63030" y="2487809"/>
                  </a:cubicBezTo>
                  <a:close/>
                </a:path>
              </a:pathLst>
            </a:custGeom>
            <a:solidFill>
              <a:srgbClr val="FFB5CE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10648296" y="10152537"/>
            <a:ext cx="4320712" cy="4780681"/>
          </a:xfrm>
          <a:custGeom>
            <a:avLst/>
            <a:gdLst/>
            <a:ahLst/>
            <a:cxnLst/>
            <a:rect l="l" t="t" r="r" b="b"/>
            <a:pathLst>
              <a:path w="3544402" h="3923078">
                <a:moveTo>
                  <a:pt x="0" y="0"/>
                </a:moveTo>
                <a:lnTo>
                  <a:pt x="3544402" y="0"/>
                </a:lnTo>
                <a:lnTo>
                  <a:pt x="3544402" y="3923077"/>
                </a:lnTo>
                <a:lnTo>
                  <a:pt x="0" y="39230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71" b="97859" l="1896" r="94076">
                          <a14:foregroundMark x1="46919" y1="46895" x2="46919" y2="46895"/>
                          <a14:foregroundMark x1="47867" y1="22270" x2="47867" y2="22270"/>
                          <a14:foregroundMark x1="52133" y1="14347" x2="52133" y2="14347"/>
                          <a14:foregroundMark x1="34834" y1="2784" x2="19668" y2="10707"/>
                          <a14:foregroundMark x1="19668" y1="10707" x2="4028" y2="33619"/>
                          <a14:foregroundMark x1="4028" y1="33619" x2="0" y2="51606"/>
                          <a14:foregroundMark x1="0" y1="51606" x2="4265" y2="70450"/>
                          <a14:foregroundMark x1="4265" y1="70450" x2="15403" y2="88865"/>
                          <a14:foregroundMark x1="15403" y1="88865" x2="31991" y2="96360"/>
                          <a14:foregroundMark x1="31991" y1="96360" x2="48578" y2="97859"/>
                          <a14:foregroundMark x1="48578" y1="97859" x2="93365" y2="82869"/>
                          <a14:foregroundMark x1="93365" y1="82869" x2="96682" y2="60600"/>
                          <a14:foregroundMark x1="96682" y1="60600" x2="91469" y2="45396"/>
                          <a14:foregroundMark x1="91469" y1="45396" x2="92180" y2="32976"/>
                          <a14:foregroundMark x1="92180" y1="32976" x2="80569" y2="13490"/>
                          <a14:foregroundMark x1="80569" y1="13490" x2="62796" y2="2141"/>
                          <a14:foregroundMark x1="62796" y1="2141" x2="45972" y2="1071"/>
                          <a14:foregroundMark x1="45972" y1="1071" x2="33412" y2="4283"/>
                          <a14:foregroundMark x1="40047" y1="23340" x2="30332" y2="70664"/>
                          <a14:foregroundMark x1="25829" y1="17773" x2="25355" y2="33405"/>
                          <a14:foregroundMark x1="56398" y1="15418" x2="65403" y2="32548"/>
                          <a14:foregroundMark x1="50237" y1="13276" x2="50237" y2="13276"/>
                          <a14:foregroundMark x1="50237" y1="13276" x2="51896" y2="36403"/>
                          <a14:foregroundMark x1="77962" y1="43255" x2="94076" y2="77730"/>
                          <a14:foregroundMark x1="94076" y1="77730" x2="94076" y2="77730"/>
                          <a14:foregroundMark x1="15166" y1="28480" x2="19431" y2="85011"/>
                          <a14:foregroundMark x1="11848" y1="32762" x2="8531" y2="47109"/>
                          <a14:foregroundMark x1="8531" y1="47109" x2="11848" y2="68737"/>
                          <a14:foregroundMark x1="11848" y1="68737" x2="13270" y2="71092"/>
                          <a14:foregroundMark x1="5924" y1="31263" x2="1896" y2="55460"/>
                          <a14:foregroundMark x1="1896" y1="55460" x2="10427" y2="71949"/>
                          <a14:foregroundMark x1="10427" y1="71949" x2="10900" y2="72377"/>
                          <a14:foregroundMark x1="44550" y1="89936" x2="44550" y2="89936"/>
                          <a14:foregroundMark x1="33886" y1="85867" x2="51659" y2="88223"/>
                          <a14:foregroundMark x1="51659" y1="88223" x2="67536" y2="85439"/>
                          <a14:foregroundMark x1="67536" y1="85439" x2="68009" y2="85439"/>
                          <a14:foregroundMark x1="41469" y1="84368" x2="60664" y2="82655"/>
                          <a14:foregroundMark x1="34834" y1="90150" x2="63270" y2="88865"/>
                          <a14:foregroundMark x1="63270" y1="88865" x2="32464" y2="89293"/>
                          <a14:foregroundMark x1="32464" y1="89293" x2="32464" y2="89293"/>
                          <a14:foregroundMark x1="25355" y1="92291" x2="36967" y2="98287"/>
                          <a14:foregroundMark x1="36967" y1="98287" x2="53081" y2="99143"/>
                          <a14:foregroundMark x1="53081" y1="99143" x2="82464" y2="89722"/>
                          <a14:foregroundMark x1="82464" y1="89722" x2="26303" y2="93362"/>
                          <a14:foregroundMark x1="44076" y1="97859" x2="44076" y2="97859"/>
                          <a14:foregroundMark x1="52133" y1="97216" x2="52133" y2="97216"/>
                          <a14:foregroundMark x1="56872" y1="66381" x2="56872" y2="66381"/>
                          <a14:foregroundMark x1="60664" y1="64454" x2="60664" y2="64454"/>
                          <a14:foregroundMark x1="43365" y1="61028" x2="43365" y2="61028"/>
                          <a14:foregroundMark x1="50474" y1="59529" x2="50474" y2="59529"/>
                          <a14:foregroundMark x1="41469" y1="49036" x2="40521" y2="62741"/>
                          <a14:foregroundMark x1="40521" y1="62741" x2="70853" y2="70021"/>
                          <a14:foregroundMark x1="70853" y1="70021" x2="53791" y2="56745"/>
                          <a14:foregroundMark x1="53791" y1="56745" x2="39573" y2="55889"/>
                          <a14:foregroundMark x1="39573" y1="55889" x2="37441" y2="56317"/>
                          <a14:foregroundMark x1="60427" y1="51606" x2="59716" y2="44968"/>
                          <a14:foregroundMark x1="69905" y1="62955" x2="56161" y2="5439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68105" y="16130165"/>
            <a:ext cx="4440421" cy="4754035"/>
          </a:xfrm>
          <a:custGeom>
            <a:avLst/>
            <a:gdLst/>
            <a:ahLst/>
            <a:cxnLst/>
            <a:rect l="l" t="t" r="r" b="b"/>
            <a:pathLst>
              <a:path w="3623874" h="3956127">
                <a:moveTo>
                  <a:pt x="0" y="0"/>
                </a:moveTo>
                <a:lnTo>
                  <a:pt x="3623874" y="0"/>
                </a:lnTo>
                <a:lnTo>
                  <a:pt x="3623874" y="3956127"/>
                </a:lnTo>
                <a:lnTo>
                  <a:pt x="0" y="3956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44" b="99219" l="2559" r="99574">
                          <a14:foregroundMark x1="27079" y1="6445" x2="18509" y2="11712"/>
                          <a14:foregroundMark x1="3516" y1="56399" x2="426" y2="74609"/>
                          <a14:foregroundMark x1="3807" y1="54681" x2="3557" y2="56153"/>
                          <a14:foregroundMark x1="426" y1="74609" x2="6823" y2="87500"/>
                          <a14:foregroundMark x1="6823" y1="87500" x2="24733" y2="94727"/>
                          <a14:foregroundMark x1="24733" y1="94727" x2="49680" y2="95508"/>
                          <a14:foregroundMark x1="49680" y1="95508" x2="66098" y2="92773"/>
                          <a14:foregroundMark x1="66098" y1="92773" x2="95949" y2="64258"/>
                          <a14:foregroundMark x1="95949" y1="64258" x2="94243" y2="26953"/>
                          <a14:foregroundMark x1="94243" y1="26953" x2="73563" y2="8517"/>
                          <a14:foregroundMark x1="64156" y1="4937" x2="42004" y2="2344"/>
                          <a14:foregroundMark x1="42004" y1="2344" x2="25373" y2="6250"/>
                          <a14:foregroundMark x1="36887" y1="29883" x2="27079" y2="54688"/>
                          <a14:foregroundMark x1="27079" y1="54688" x2="50107" y2="88477"/>
                          <a14:foregroundMark x1="50107" y1="88477" x2="84009" y2="55273"/>
                          <a14:foregroundMark x1="84009" y1="55273" x2="54158" y2="31445"/>
                          <a14:foregroundMark x1="54158" y1="31445" x2="37953" y2="34180"/>
                          <a14:foregroundMark x1="39872" y1="2734" x2="14925" y2="41992"/>
                          <a14:foregroundMark x1="14925" y1="41992" x2="13859" y2="61719"/>
                          <a14:foregroundMark x1="50746" y1="19922" x2="59915" y2="23438"/>
                          <a14:foregroundMark x1="42217" y1="5664" x2="71642" y2="25391"/>
                          <a14:foregroundMark x1="81450" y1="25781" x2="81450" y2="72852"/>
                          <a14:foregroundMark x1="81023" y1="29492" x2="91684" y2="68359"/>
                          <a14:foregroundMark x1="89126" y1="32031" x2="85928" y2="68359"/>
                          <a14:foregroundMark x1="85928" y1="68359" x2="85714" y2="68750"/>
                          <a14:foregroundMark x1="76972" y1="72656" x2="60768" y2="85547"/>
                          <a14:foregroundMark x1="9808" y1="75391" x2="49041" y2="90234"/>
                          <a14:foregroundMark x1="49041" y1="90234" x2="49041" y2="90430"/>
                          <a14:foregroundMark x1="9168" y1="70703" x2="9595" y2="53125"/>
                          <a14:foregroundMark x1="8529" y1="60938" x2="8316" y2="76172"/>
                          <a14:foregroundMark x1="8316" y1="76172" x2="20469" y2="93945"/>
                          <a14:foregroundMark x1="20469" y1="93945" x2="35394" y2="98633"/>
                          <a14:foregroundMark x1="35394" y1="98633" x2="69083" y2="94727"/>
                          <a14:foregroundMark x1="69157" y1="94639" x2="97868" y2="60352"/>
                          <a14:foregroundMark x1="97868" y1="60352" x2="98294" y2="43359"/>
                          <a14:foregroundMark x1="98294" y1="43359" x2="83369" y2="15234"/>
                          <a14:foregroundMark x1="83369" y1="15234" x2="74761" y2="7480"/>
                          <a14:foregroundMark x1="65953" y1="3381" x2="40512" y2="1563"/>
                          <a14:foregroundMark x1="40512" y1="1563" x2="18763" y2="11523"/>
                          <a14:foregroundMark x1="18763" y1="11523" x2="18179" y2="12559"/>
                          <a14:foregroundMark x1="7707" y1="54739" x2="7249" y2="66016"/>
                          <a14:foregroundMark x1="8230" y1="41884" x2="8223" y2="42060"/>
                          <a14:foregroundMark x1="36461" y1="36719" x2="39232" y2="21094"/>
                          <a14:foregroundMark x1="47548" y1="17188" x2="47548" y2="17188"/>
                          <a14:foregroundMark x1="39872" y1="12109" x2="42004" y2="26563"/>
                          <a14:foregroundMark x1="42004" y1="26563" x2="58849" y2="12500"/>
                          <a14:foregroundMark x1="58849" y1="12500" x2="39659" y2="9375"/>
                          <a14:foregroundMark x1="39659" y1="9375" x2="43497" y2="19922"/>
                          <a14:foregroundMark x1="16631" y1="31250" x2="13006" y2="54883"/>
                          <a14:foregroundMark x1="13006" y1="54883" x2="44136" y2="60156"/>
                          <a14:foregroundMark x1="44136" y1="60156" x2="33902" y2="28320"/>
                          <a14:foregroundMark x1="33902" y1="28320" x2="19403" y2="32617"/>
                          <a14:foregroundMark x1="19403" y1="32617" x2="19403" y2="32422"/>
                          <a14:foregroundMark x1="30704" y1="60742" x2="28998" y2="75000"/>
                          <a14:foregroundMark x1="28998" y1="75000" x2="43923" y2="85352"/>
                          <a14:foregroundMark x1="43923" y1="85352" x2="37313" y2="62695"/>
                          <a14:foregroundMark x1="37313" y1="62695" x2="32409" y2="59961"/>
                          <a14:foregroundMark x1="17484" y1="48242" x2="8955" y2="60547"/>
                          <a14:foregroundMark x1="8955" y1="60547" x2="10874" y2="86523"/>
                          <a14:foregroundMark x1="10874" y1="86523" x2="40938" y2="74609"/>
                          <a14:foregroundMark x1="40938" y1="74609" x2="26226" y2="43750"/>
                          <a14:foregroundMark x1="26226" y1="43750" x2="13859" y2="50000"/>
                          <a14:foregroundMark x1="31343" y1="53516" x2="49680" y2="60742"/>
                          <a14:foregroundMark x1="57143" y1="58789" x2="49041" y2="53516"/>
                          <a14:foregroundMark x1="68017" y1="11914" x2="69083" y2="28906"/>
                          <a14:foregroundMark x1="44776" y1="5664" x2="50533" y2="32031"/>
                          <a14:foregroundMark x1="94243" y1="31055" x2="93177" y2="61133"/>
                          <a14:foregroundMark x1="95949" y1="41992" x2="96162" y2="59766"/>
                          <a14:foregroundMark x1="96162" y1="59766" x2="83369" y2="89063"/>
                          <a14:foregroundMark x1="83369" y1="89063" x2="79264" y2="92427"/>
                          <a14:foregroundMark x1="52878" y1="50977" x2="52878" y2="50977"/>
                          <a14:foregroundMark x1="2559" y1="70898" x2="5544" y2="68359"/>
                          <a14:foregroundMark x1="21962" y1="63086" x2="23454" y2="66602"/>
                          <a14:foregroundMark x1="16418" y1="50977" x2="25373" y2="71680"/>
                          <a14:foregroundMark x1="25373" y1="71680" x2="20682" y2="48828"/>
                          <a14:foregroundMark x1="20682" y1="48828" x2="9808" y2="51563"/>
                          <a14:foregroundMark x1="8955" y1="62109" x2="24520" y2="65039"/>
                          <a14:foregroundMark x1="24520" y1="65039" x2="8529" y2="60352"/>
                          <a14:foregroundMark x1="8529" y1="60352" x2="7676" y2="60938"/>
                          <a14:foregroundMark x1="21748" y1="37305" x2="21109" y2="56641"/>
                          <a14:foregroundMark x1="21109" y1="56641" x2="22601" y2="34180"/>
                          <a14:foregroundMark x1="22601" y1="34180" x2="21535" y2="40039"/>
                          <a14:foregroundMark x1="19190" y1="51953" x2="24307" y2="52930"/>
                          <a14:foregroundMark x1="49680" y1="55273" x2="52026" y2="62500"/>
                          <a14:foregroundMark x1="61834" y1="50977" x2="60981" y2="50781"/>
                          <a14:foregroundMark x1="50107" y1="50781" x2="76759" y2="57031"/>
                          <a14:foregroundMark x1="43284" y1="16406" x2="58849" y2="15430"/>
                          <a14:foregroundMark x1="58849" y1="15430" x2="58635" y2="15430"/>
                          <a14:foregroundMark x1="97441" y1="38281" x2="99574" y2="58008"/>
                          <a14:foregroundMark x1="99574" y1="58008" x2="88913" y2="82813"/>
                          <a14:backgroundMark x1="11087" y1="15234" x2="7463" y2="41797"/>
                          <a14:backgroundMark x1="7463" y1="41797" x2="2132" y2="54102"/>
                          <a14:backgroundMark x1="2132" y1="54102" x2="1919" y2="54102"/>
                          <a14:backgroundMark x1="14286" y1="15234" x2="18124" y2="12500"/>
                          <a14:backgroundMark x1="18124" y1="12500" x2="9595" y2="15625"/>
                          <a14:backgroundMark x1="67377" y1="2148" x2="75053" y2="7227"/>
                          <a14:backgroundMark x1="61407" y1="99609" x2="74627" y2="97852"/>
                          <a14:backgroundMark x1="74627" y1="97852" x2="78678" y2="9609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0" y="792751"/>
            <a:ext cx="15112999" cy="27853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>
                <a:solidFill>
                  <a:srgbClr val="1A1A1A"/>
                </a:solidFill>
                <a:latin typeface="CCW Precursive 1" panose="03050602040000000000" pitchFamily="66" charset="0"/>
              </a:rPr>
              <a:t>Farcet </a:t>
            </a:r>
            <a:r>
              <a:rPr lang="en-US" sz="6600" dirty="0">
                <a:solidFill>
                  <a:srgbClr val="1A1A1A"/>
                </a:solidFill>
                <a:latin typeface="CCW Precursive 1" panose="03050602040000000000" pitchFamily="66" charset="0"/>
              </a:rPr>
              <a:t>RE</a:t>
            </a:r>
          </a:p>
          <a:p>
            <a:pPr algn="ctr"/>
            <a:r>
              <a:rPr lang="en-US" sz="11500" dirty="0">
                <a:solidFill>
                  <a:srgbClr val="1A1A1A"/>
                </a:solidFill>
                <a:latin typeface="CCW Precursive 1" panose="03050602040000000000" pitchFamily="66" charset="0"/>
              </a:rPr>
              <a:t>Ways of knowing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504429" y="5873926"/>
            <a:ext cx="8056785" cy="3111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9"/>
              </a:lnSpc>
            </a:pPr>
            <a:r>
              <a:rPr lang="en-US" sz="3600" dirty="0">
                <a:solidFill>
                  <a:srgbClr val="000000"/>
                </a:solidFill>
                <a:latin typeface="CCW Precursive 1" panose="03050602040000000000" pitchFamily="66" charset="0"/>
              </a:rPr>
              <a:t>Theo asks questions about what people believe. He likes to ask questions about special stories, like the ones in the bible.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781308" y="4880561"/>
            <a:ext cx="7312106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4400" b="1" u="sng" dirty="0">
                <a:solidFill>
                  <a:srgbClr val="2E1B15"/>
                </a:solidFill>
                <a:latin typeface="CCW Precursive 1" panose="03050602040000000000" pitchFamily="66" charset="0"/>
              </a:rPr>
              <a:t>Theo the theologian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49507" y="10152537"/>
            <a:ext cx="9956761" cy="809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50"/>
              </a:lnSpc>
            </a:pPr>
            <a:r>
              <a:rPr lang="en-US" sz="4800" b="1" u="sng" dirty="0">
                <a:solidFill>
                  <a:srgbClr val="2E1B15"/>
                </a:solidFill>
                <a:latin typeface="CCW Precursive 1" panose="03050602040000000000" pitchFamily="66" charset="0"/>
              </a:rPr>
              <a:t>Livvy the social scientist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44702" y="11371917"/>
            <a:ext cx="8865821" cy="3123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49"/>
              </a:lnSpc>
            </a:pPr>
            <a:r>
              <a:rPr lang="en-US" sz="3600" dirty="0">
                <a:solidFill>
                  <a:srgbClr val="000000"/>
                </a:solidFill>
                <a:latin typeface="CCW Precursive 1" panose="03050602040000000000" pitchFamily="66" charset="0"/>
              </a:rPr>
              <a:t>Livvy likes to look at context behind worldviews. She likes to as who, what, when, where, why and how questions to find out more information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336564" y="17351366"/>
            <a:ext cx="8773340" cy="3123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49"/>
              </a:lnSpc>
            </a:pPr>
            <a:r>
              <a:rPr lang="en-US" sz="3600" dirty="0">
                <a:solidFill>
                  <a:srgbClr val="000000"/>
                </a:solidFill>
                <a:latin typeface="CCW Precursive 1" panose="03050602040000000000" pitchFamily="66" charset="0"/>
              </a:rPr>
              <a:t>Sophie likes to find out the reason for things. She likes to ask people ‘why do you think that’, and ‘is that a good reason?’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271524" y="16284069"/>
            <a:ext cx="8865822" cy="802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0"/>
              </a:lnSpc>
            </a:pPr>
            <a:r>
              <a:rPr lang="en-US" sz="4800" b="1" u="sng" dirty="0">
                <a:solidFill>
                  <a:srgbClr val="2E1B15"/>
                </a:solidFill>
                <a:latin typeface="CCW Precursive 1" panose="03050602040000000000" pitchFamily="66" charset="0"/>
              </a:rPr>
              <a:t>Sophie the philosopher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7036E64-26B9-41B0-93F2-4560A7D07E85}"/>
              </a:ext>
            </a:extLst>
          </p:cNvPr>
          <p:cNvGrpSpPr/>
          <p:nvPr/>
        </p:nvGrpSpPr>
        <p:grpSpPr>
          <a:xfrm>
            <a:off x="1456660" y="4617995"/>
            <a:ext cx="4025694" cy="4643014"/>
            <a:chOff x="1456660" y="4646428"/>
            <a:chExt cx="3599742" cy="4029739"/>
          </a:xfrm>
        </p:grpSpPr>
        <p:sp>
          <p:nvSpPr>
            <p:cNvPr id="9" name="Freeform 9"/>
            <p:cNvSpPr/>
            <p:nvPr/>
          </p:nvSpPr>
          <p:spPr>
            <a:xfrm>
              <a:off x="1512000" y="4740329"/>
              <a:ext cx="3544402" cy="3904980"/>
            </a:xfrm>
            <a:custGeom>
              <a:avLst/>
              <a:gdLst/>
              <a:ahLst/>
              <a:cxnLst/>
              <a:rect l="l" t="t" r="r" b="b"/>
              <a:pathLst>
                <a:path w="3544402" h="3904980">
                  <a:moveTo>
                    <a:pt x="0" y="0"/>
                  </a:moveTo>
                  <a:lnTo>
                    <a:pt x="3544402" y="0"/>
                  </a:lnTo>
                  <a:lnTo>
                    <a:pt x="3544402" y="3904980"/>
                  </a:lnTo>
                  <a:lnTo>
                    <a:pt x="0" y="39049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572" b="98232" l="1732" r="99134">
                            <a14:foregroundMark x1="48268" y1="21611" x2="48268" y2="21611"/>
                            <a14:foregroundMark x1="25108" y1="7466" x2="25108" y2="7466"/>
                            <a14:foregroundMark x1="17965" y1="26523" x2="17965" y2="26523"/>
                            <a14:foregroundMark x1="16667" y1="34971" x2="16667" y2="34971"/>
                            <a14:foregroundMark x1="51515" y1="86444" x2="51515" y2="86444"/>
                            <a14:foregroundMark x1="54329" y1="97053" x2="54329" y2="97053"/>
                            <a14:foregroundMark x1="79654" y1="47741" x2="79654" y2="47741"/>
                            <a14:foregroundMark x1="65584" y1="54028" x2="65584" y2="54028"/>
                            <a14:foregroundMark x1="66450" y1="50884" x2="66450" y2="50884"/>
                            <a14:foregroundMark x1="45455" y1="54420" x2="45455" y2="54420"/>
                            <a14:foregroundMark x1="48268" y1="54420" x2="46104" y2="54420"/>
                            <a14:foregroundMark x1="39610" y1="44204" x2="68831" y2="43615"/>
                            <a14:foregroundMark x1="68831" y1="43615" x2="51948" y2="60118"/>
                            <a14:foregroundMark x1="51948" y1="60118" x2="38312" y2="50884"/>
                            <a14:foregroundMark x1="38312" y1="50884" x2="39827" y2="43026"/>
                            <a14:foregroundMark x1="45455" y1="46562" x2="42857" y2="59332"/>
                            <a14:foregroundMark x1="42857" y1="59332" x2="47619" y2="53045"/>
                            <a14:foregroundMark x1="51515" y1="50884" x2="45455" y2="62672"/>
                            <a14:foregroundMark x1="64502" y1="50884" x2="65368" y2="43418"/>
                            <a14:foregroundMark x1="20563" y1="28094" x2="20563" y2="28094"/>
                            <a14:foregroundMark x1="15152" y1="35953" x2="15152" y2="35953"/>
                            <a14:foregroundMark x1="12554" y1="23969" x2="12554" y2="23969"/>
                            <a14:foregroundMark x1="15801" y1="17485" x2="10823" y2="30059"/>
                            <a14:foregroundMark x1="10823" y1="30059" x2="21212" y2="18664"/>
                            <a14:foregroundMark x1="21212" y1="18664" x2="17532" y2="16306"/>
                            <a14:foregroundMark x1="49134" y1="48527" x2="54545" y2="49509"/>
                            <a14:foregroundMark x1="75541" y1="42436" x2="77056" y2="44794"/>
                            <a14:foregroundMark x1="77056" y1="44794" x2="73377" y2="42436"/>
                            <a14:foregroundMark x1="73160" y1="39293" x2="80736" y2="54813"/>
                            <a14:foregroundMark x1="80736" y1="54813" x2="69048" y2="43811"/>
                            <a14:foregroundMark x1="69048" y1="43811" x2="74242" y2="32417"/>
                            <a14:foregroundMark x1="74242" y1="32417" x2="78788" y2="36739"/>
                            <a14:foregroundMark x1="22078" y1="8251" x2="48918" y2="16699"/>
                            <a14:foregroundMark x1="48918" y1="16699" x2="17316" y2="18664"/>
                            <a14:foregroundMark x1="17316" y1="18664" x2="23377" y2="8448"/>
                            <a14:foregroundMark x1="41342" y1="11788" x2="15152" y2="17682"/>
                            <a14:foregroundMark x1="15152" y1="17682" x2="26623" y2="10413"/>
                            <a14:foregroundMark x1="26623" y1="10413" x2="36797" y2="13163"/>
                            <a14:foregroundMark x1="38312" y1="7662" x2="62987" y2="7073"/>
                            <a14:foregroundMark x1="62987" y1="7073" x2="75325" y2="19646"/>
                            <a14:foregroundMark x1="75325" y1="19646" x2="84199" y2="41257"/>
                            <a14:foregroundMark x1="85498" y1="42240" x2="65152" y2="43811"/>
                            <a14:foregroundMark x1="65152" y1="43811" x2="38961" y2="14735"/>
                            <a14:foregroundMark x1="38961" y1="14735" x2="41342" y2="7466"/>
                            <a14:foregroundMark x1="76840" y1="37525" x2="60390" y2="31238"/>
                            <a14:foregroundMark x1="60390" y1="31238" x2="34632" y2="33792"/>
                            <a14:foregroundMark x1="34632" y1="33792" x2="43506" y2="61297"/>
                            <a14:foregroundMark x1="43506" y1="61297" x2="74242" y2="65619"/>
                            <a14:foregroundMark x1="74242" y1="65619" x2="84632" y2="52849"/>
                            <a14:foregroundMark x1="84632" y1="52849" x2="74242" y2="41847"/>
                            <a14:foregroundMark x1="74242" y1="41847" x2="70779" y2="41257"/>
                            <a14:foregroundMark x1="21212" y1="6483" x2="20996" y2="6287"/>
                            <a14:foregroundMark x1="9415" y1="5879" x2="1082" y2="7073"/>
                            <a14:foregroundMark x1="12540" y1="5431" x2="9706" y2="5837"/>
                            <a14:foregroundMark x1="2996" y1="22172" x2="7359" y2="56582"/>
                            <a14:foregroundMark x1="1132" y1="7466" x2="2729" y2="20060"/>
                            <a14:foregroundMark x1="1082" y1="7073" x2="1132" y2="7466"/>
                            <a14:foregroundMark x1="7359" y1="56582" x2="17532" y2="75049"/>
                            <a14:foregroundMark x1="17532" y1="75049" x2="18398" y2="88016"/>
                            <a14:foregroundMark x1="18398" y1="88016" x2="39827" y2="96267"/>
                            <a14:foregroundMark x1="39827" y1="96267" x2="69697" y2="89980"/>
                            <a14:foregroundMark x1="69697" y1="89980" x2="88745" y2="76621"/>
                            <a14:foregroundMark x1="88745" y1="76621" x2="88745" y2="33988"/>
                            <a14:foregroundMark x1="88745" y1="33988" x2="79870" y2="18861"/>
                            <a14:foregroundMark x1="79870" y1="18861" x2="61255" y2="7073"/>
                            <a14:foregroundMark x1="61255" y1="7073" x2="23334" y2="1919"/>
                            <a14:foregroundMark x1="13424" y1="10615" x2="3219" y2="21786"/>
                            <a14:foregroundMark x1="952" y1="25724" x2="1948" y2="41454"/>
                            <a14:foregroundMark x1="1948" y1="41454" x2="25541" y2="11198"/>
                            <a14:foregroundMark x1="25541" y1="11198" x2="16101" y2="8627"/>
                            <a14:foregroundMark x1="5411" y1="50884" x2="14719" y2="60707"/>
                            <a14:foregroundMark x1="14719" y1="60707" x2="27922" y2="49705"/>
                            <a14:foregroundMark x1="27922" y1="49705" x2="28355" y2="35560"/>
                            <a14:foregroundMark x1="28355" y1="35560" x2="12121" y2="23772"/>
                            <a14:foregroundMark x1="12121" y1="23772" x2="2597" y2="38310"/>
                            <a14:foregroundMark x1="2597" y1="38310" x2="7143" y2="52259"/>
                            <a14:foregroundMark x1="7143" y1="52259" x2="7359" y2="52259"/>
                            <a14:foregroundMark x1="17965" y1="54420" x2="17965" y2="54420"/>
                            <a14:foregroundMark x1="17100" y1="45580" x2="4978" y2="38900"/>
                            <a14:foregroundMark x1="4978" y1="38900" x2="7576" y2="54420"/>
                            <a14:foregroundMark x1="7576" y1="54420" x2="27056" y2="39293"/>
                            <a14:foregroundMark x1="27056" y1="39293" x2="9524" y2="33792"/>
                            <a14:foregroundMark x1="9524" y1="33792" x2="6926" y2="34971"/>
                            <a14:foregroundMark x1="15801" y1="60314" x2="20130" y2="72299"/>
                            <a14:foregroundMark x1="20130" y1="72299" x2="13203" y2="85855"/>
                            <a14:foregroundMark x1="13203" y1="85855" x2="25325" y2="98232"/>
                            <a14:foregroundMark x1="25325" y1="98232" x2="38312" y2="90570"/>
                            <a14:foregroundMark x1="38312" y1="90570" x2="37662" y2="69155"/>
                            <a14:foregroundMark x1="37662" y1="69155" x2="27922" y2="56189"/>
                            <a14:foregroundMark x1="27922" y1="56189" x2="15801" y2="61690"/>
                            <a14:foregroundMark x1="15801" y1="61690" x2="15801" y2="62083"/>
                            <a14:foregroundMark x1="18615" y1="61886" x2="21861" y2="78585"/>
                            <a14:foregroundMark x1="21861" y1="78585" x2="31818" y2="67583"/>
                            <a14:foregroundMark x1="31818" y1="67583" x2="24026" y2="63261"/>
                            <a14:foregroundMark x1="24026" y1="73870" x2="23593" y2="88409"/>
                            <a14:foregroundMark x1="23593" y1="88409" x2="35065" y2="75442"/>
                            <a14:foregroundMark x1="35065" y1="75442" x2="25974" y2="74067"/>
                            <a14:foregroundMark x1="36147" y1="74656" x2="53896" y2="75246"/>
                            <a14:foregroundMark x1="53896" y1="75246" x2="39177" y2="74656"/>
                            <a14:foregroundMark x1="39177" y1="74656" x2="39177" y2="74853"/>
                            <a14:foregroundMark x1="51515" y1="75246" x2="74892" y2="79568"/>
                            <a14:foregroundMark x1="74892" y1="79568" x2="51299" y2="74067"/>
                            <a14:foregroundMark x1="51299" y1="74067" x2="48918" y2="77014"/>
                            <a14:foregroundMark x1="73160" y1="69745" x2="87229" y2="61100"/>
                            <a14:foregroundMark x1="87229" y1="61100" x2="85931" y2="61100"/>
                            <a14:foregroundMark x1="78571" y1="66994" x2="59524" y2="73477"/>
                            <a14:foregroundMark x1="59524" y1="73477" x2="71429" y2="82515"/>
                            <a14:foregroundMark x1="71429" y1="82515" x2="77489" y2="69548"/>
                            <a14:foregroundMark x1="77489" y1="69548" x2="74026" y2="66208"/>
                            <a14:foregroundMark x1="77273" y1="17682" x2="55411" y2="31238"/>
                            <a14:foregroundMark x1="55411" y1="31238" x2="72078" y2="42436"/>
                            <a14:foregroundMark x1="72078" y1="42436" x2="84416" y2="25344"/>
                            <a14:foregroundMark x1="84416" y1="25344" x2="74892" y2="17682"/>
                            <a14:foregroundMark x1="68398" y1="11788" x2="47186" y2="9430"/>
                            <a14:foregroundMark x1="47186" y1="9430" x2="64069" y2="11395"/>
                            <a14:foregroundMark x1="64069" y1="11395" x2="64502" y2="6483"/>
                            <a14:foregroundMark x1="36580" y1="1768" x2="58225" y2="1572"/>
                            <a14:foregroundMark x1="58225" y1="1572" x2="69481" y2="8448"/>
                            <a14:foregroundMark x1="69481" y1="8448" x2="41126" y2="6483"/>
                            <a14:foregroundMark x1="41126" y1="6483" x2="35281" y2="1965"/>
                            <a14:foregroundMark x1="69264" y1="7466" x2="83117" y2="22593"/>
                            <a14:foregroundMark x1="83117" y1="22593" x2="84848" y2="27308"/>
                            <a14:foregroundMark x1="24892" y1="22004" x2="23377" y2="19646"/>
                            <a14:foregroundMark x1="16234" y1="21807" x2="16234" y2="21807"/>
                            <a14:foregroundMark x1="84199" y1="21807" x2="84199" y2="23969"/>
                            <a14:foregroundMark x1="85498" y1="30845" x2="88095" y2="35756"/>
                            <a14:foregroundMark x1="88095" y1="40668" x2="87879" y2="47151"/>
                            <a14:foregroundMark x1="88961" y1="39293" x2="90476" y2="54028"/>
                            <a14:foregroundMark x1="90476" y1="54028" x2="93939" y2="59921"/>
                            <a14:foregroundMark x1="93290" y1="59332" x2="99134" y2="74067"/>
                            <a14:foregroundMark x1="99134" y1="74067" x2="99134" y2="74853"/>
                            <a14:foregroundMark x1="94372" y1="73281" x2="89610" y2="84479"/>
                            <a14:foregroundMark x1="43074" y1="88802" x2="54762" y2="88212"/>
                            <a14:foregroundMark x1="44589" y1="77407" x2="58225" y2="79764"/>
                            <a14:foregroundMark x1="45887" y1="80157" x2="46104" y2="80157"/>
                            <a14:foregroundMark x1="49134" y1="83301" x2="49134" y2="83301"/>
                            <a14:foregroundMark x1="43074" y1="83890" x2="43074" y2="83890"/>
                            <a14:foregroundMark x1="61039" y1="83694" x2="61039" y2="83694"/>
                            <a14:foregroundMark x1="60823" y1="83694" x2="54329" y2="79568"/>
                            <a14:foregroundMark x1="58442" y1="91552" x2="58225" y2="93124"/>
                            <a14:foregroundMark x1="56710" y1="97839" x2="55628" y2="97250"/>
                            <a14:foregroundMark x1="58225" y1="97839" x2="58225" y2="97839"/>
                            <a14:foregroundMark x1="18831" y1="34381" x2="18831" y2="34381"/>
                            <a14:foregroundMark x1="17100" y1="30845" x2="17100" y2="30845"/>
                            <a14:foregroundMark x1="64069" y1="86051" x2="64069" y2="86051"/>
                            <a14:backgroundMark x1="58687" y1="96114" x2="59740" y2="96071"/>
                            <a14:backgroundMark x1="39229" y1="96902" x2="39444" y2="96893"/>
                            <a14:backgroundMark x1="59740" y1="96071" x2="60230" y2="95789"/>
                            <a14:backgroundMark x1="3030" y1="7466" x2="3030" y2="7466"/>
                            <a14:backgroundMark x1="866" y1="24558" x2="8442" y2="11395"/>
                            <a14:backgroundMark x1="8442" y1="11395" x2="22727" y2="786"/>
                            <a14:backgroundMark x1="22727" y1="786" x2="24242" y2="393"/>
                            <a14:backgroundMark x1="7792" y1="9823" x2="8874" y2="7859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37A8AE9-62F6-477D-A309-B92F4BD93424}"/>
                </a:ext>
              </a:extLst>
            </p:cNvPr>
            <p:cNvSpPr/>
            <p:nvPr/>
          </p:nvSpPr>
          <p:spPr>
            <a:xfrm>
              <a:off x="1541721" y="6687879"/>
              <a:ext cx="978195" cy="1988288"/>
            </a:xfrm>
            <a:custGeom>
              <a:avLst/>
              <a:gdLst>
                <a:gd name="connsiteX0" fmla="*/ 159488 w 978195"/>
                <a:gd name="connsiteY0" fmla="*/ 0 h 1988288"/>
                <a:gd name="connsiteX1" fmla="*/ 202019 w 978195"/>
                <a:gd name="connsiteY1" fmla="*/ 42530 h 1988288"/>
                <a:gd name="connsiteX2" fmla="*/ 233916 w 978195"/>
                <a:gd name="connsiteY2" fmla="*/ 170121 h 1988288"/>
                <a:gd name="connsiteX3" fmla="*/ 276446 w 978195"/>
                <a:gd name="connsiteY3" fmla="*/ 287079 h 1988288"/>
                <a:gd name="connsiteX4" fmla="*/ 510363 w 978195"/>
                <a:gd name="connsiteY4" fmla="*/ 414670 h 1988288"/>
                <a:gd name="connsiteX5" fmla="*/ 627321 w 978195"/>
                <a:gd name="connsiteY5" fmla="*/ 563526 h 1988288"/>
                <a:gd name="connsiteX6" fmla="*/ 723014 w 978195"/>
                <a:gd name="connsiteY6" fmla="*/ 776177 h 1988288"/>
                <a:gd name="connsiteX7" fmla="*/ 574158 w 978195"/>
                <a:gd name="connsiteY7" fmla="*/ 1105786 h 1988288"/>
                <a:gd name="connsiteX8" fmla="*/ 425302 w 978195"/>
                <a:gd name="connsiteY8" fmla="*/ 1456661 h 1988288"/>
                <a:gd name="connsiteX9" fmla="*/ 637953 w 978195"/>
                <a:gd name="connsiteY9" fmla="*/ 1658679 h 1988288"/>
                <a:gd name="connsiteX10" fmla="*/ 978195 w 978195"/>
                <a:gd name="connsiteY10" fmla="*/ 1850065 h 1988288"/>
                <a:gd name="connsiteX11" fmla="*/ 956930 w 978195"/>
                <a:gd name="connsiteY11" fmla="*/ 1988288 h 1988288"/>
                <a:gd name="connsiteX12" fmla="*/ 0 w 978195"/>
                <a:gd name="connsiteY12" fmla="*/ 1626781 h 1988288"/>
                <a:gd name="connsiteX13" fmla="*/ 159488 w 978195"/>
                <a:gd name="connsiteY13" fmla="*/ 0 h 198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8195" h="1988288">
                  <a:moveTo>
                    <a:pt x="159488" y="0"/>
                  </a:moveTo>
                  <a:lnTo>
                    <a:pt x="202019" y="42530"/>
                  </a:lnTo>
                  <a:lnTo>
                    <a:pt x="233916" y="170121"/>
                  </a:lnTo>
                  <a:lnTo>
                    <a:pt x="276446" y="287079"/>
                  </a:lnTo>
                  <a:lnTo>
                    <a:pt x="510363" y="414670"/>
                  </a:lnTo>
                  <a:lnTo>
                    <a:pt x="627321" y="563526"/>
                  </a:lnTo>
                  <a:lnTo>
                    <a:pt x="723014" y="776177"/>
                  </a:lnTo>
                  <a:lnTo>
                    <a:pt x="574158" y="1105786"/>
                  </a:lnTo>
                  <a:lnTo>
                    <a:pt x="425302" y="1456661"/>
                  </a:lnTo>
                  <a:lnTo>
                    <a:pt x="637953" y="1658679"/>
                  </a:lnTo>
                  <a:lnTo>
                    <a:pt x="978195" y="1850065"/>
                  </a:lnTo>
                  <a:lnTo>
                    <a:pt x="956930" y="1988288"/>
                  </a:lnTo>
                  <a:lnTo>
                    <a:pt x="0" y="1626781"/>
                  </a:lnTo>
                  <a:lnTo>
                    <a:pt x="159488" y="0"/>
                  </a:lnTo>
                  <a:close/>
                </a:path>
              </a:pathLst>
            </a:custGeom>
            <a:solidFill>
              <a:srgbClr val="FFB5CE"/>
            </a:solidFill>
            <a:ln>
              <a:solidFill>
                <a:srgbClr val="FFB5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>
                <a:latin typeface="CCW Precursive 1" panose="03050602040000000000" pitchFamily="66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AAD5639-0942-4C35-A568-E3C93D06C6A9}"/>
                </a:ext>
              </a:extLst>
            </p:cNvPr>
            <p:cNvSpPr/>
            <p:nvPr/>
          </p:nvSpPr>
          <p:spPr>
            <a:xfrm>
              <a:off x="1456660" y="4646428"/>
              <a:ext cx="1052624" cy="1020725"/>
            </a:xfrm>
            <a:custGeom>
              <a:avLst/>
              <a:gdLst>
                <a:gd name="connsiteX0" fmla="*/ 21266 w 1052624"/>
                <a:gd name="connsiteY0" fmla="*/ 1020725 h 1020725"/>
                <a:gd name="connsiteX1" fmla="*/ 350875 w 1052624"/>
                <a:gd name="connsiteY1" fmla="*/ 563525 h 1020725"/>
                <a:gd name="connsiteX2" fmla="*/ 595424 w 1052624"/>
                <a:gd name="connsiteY2" fmla="*/ 297712 h 1020725"/>
                <a:gd name="connsiteX3" fmla="*/ 808075 w 1052624"/>
                <a:gd name="connsiteY3" fmla="*/ 255181 h 1020725"/>
                <a:gd name="connsiteX4" fmla="*/ 1052624 w 1052624"/>
                <a:gd name="connsiteY4" fmla="*/ 180753 h 1020725"/>
                <a:gd name="connsiteX5" fmla="*/ 946298 w 1052624"/>
                <a:gd name="connsiteY5" fmla="*/ 0 h 1020725"/>
                <a:gd name="connsiteX6" fmla="*/ 0 w 1052624"/>
                <a:gd name="connsiteY6" fmla="*/ 148856 h 1020725"/>
                <a:gd name="connsiteX7" fmla="*/ 10633 w 1052624"/>
                <a:gd name="connsiteY7" fmla="*/ 967563 h 1020725"/>
                <a:gd name="connsiteX8" fmla="*/ 21266 w 1052624"/>
                <a:gd name="connsiteY8" fmla="*/ 1020725 h 102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2624" h="1020725">
                  <a:moveTo>
                    <a:pt x="21266" y="1020725"/>
                  </a:moveTo>
                  <a:lnTo>
                    <a:pt x="350875" y="563525"/>
                  </a:lnTo>
                  <a:lnTo>
                    <a:pt x="595424" y="297712"/>
                  </a:lnTo>
                  <a:lnTo>
                    <a:pt x="808075" y="255181"/>
                  </a:lnTo>
                  <a:lnTo>
                    <a:pt x="1052624" y="180753"/>
                  </a:lnTo>
                  <a:lnTo>
                    <a:pt x="946298" y="0"/>
                  </a:lnTo>
                  <a:lnTo>
                    <a:pt x="0" y="148856"/>
                  </a:lnTo>
                  <a:lnTo>
                    <a:pt x="10633" y="967563"/>
                  </a:lnTo>
                  <a:lnTo>
                    <a:pt x="21266" y="1020725"/>
                  </a:lnTo>
                  <a:close/>
                </a:path>
              </a:pathLst>
            </a:custGeom>
            <a:solidFill>
              <a:srgbClr val="FFB5CE"/>
            </a:solidFill>
            <a:ln>
              <a:solidFill>
                <a:srgbClr val="FFB5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>
                <a:latin typeface="CCW Precursive 1" panose="03050602040000000000" pitchFamily="66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DD31D5125F74459C59725B9AC668C5" ma:contentTypeVersion="18" ma:contentTypeDescription="Create a new document." ma:contentTypeScope="" ma:versionID="f22e4455c71ea810afe8ccaf13c9b172">
  <xsd:schema xmlns:xsd="http://www.w3.org/2001/XMLSchema" xmlns:xs="http://www.w3.org/2001/XMLSchema" xmlns:p="http://schemas.microsoft.com/office/2006/metadata/properties" xmlns:ns3="686fcda3-b595-4d07-b796-0347d9315a30" xmlns:ns4="ea5105d9-848b-4516-8206-aff1007cc7e7" targetNamespace="http://schemas.microsoft.com/office/2006/metadata/properties" ma:root="true" ma:fieldsID="ac1aeea7a30bb96c4d91655c87de6142" ns3:_="" ns4:_="">
    <xsd:import namespace="686fcda3-b595-4d07-b796-0347d9315a30"/>
    <xsd:import namespace="ea5105d9-848b-4516-8206-aff1007cc7e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fcda3-b595-4d07-b796-0347d9315a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5105d9-848b-4516-8206-aff1007cc7e7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86fcda3-b595-4d07-b796-0347d9315a30" xsi:nil="true"/>
  </documentManagement>
</p:properties>
</file>

<file path=customXml/itemProps1.xml><?xml version="1.0" encoding="utf-8"?>
<ds:datastoreItem xmlns:ds="http://schemas.openxmlformats.org/officeDocument/2006/customXml" ds:itemID="{C73168E4-3B8B-4E51-A592-D055292AAD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6fcda3-b595-4d07-b796-0347d9315a30"/>
    <ds:schemaRef ds:uri="ea5105d9-848b-4516-8206-aff1007cc7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CF5F8E-A6FB-4D9B-AD25-C493473A83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A4B8AF-F72D-4C58-8394-50717BFC8F0C}">
  <ds:schemaRefs>
    <ds:schemaRef ds:uri="http://purl.org/dc/elements/1.1/"/>
    <ds:schemaRef ds:uri="http://schemas.microsoft.com/office/2006/documentManagement/types"/>
    <ds:schemaRef ds:uri="http://purl.org/dc/terms/"/>
    <ds:schemaRef ds:uri="ea5105d9-848b-4516-8206-aff1007cc7e7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686fcda3-b595-4d07-b796-0347d9315a30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99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CCW Precursive 1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wAYS OF KNOWING</dc:title>
  <dc:creator>Alice Francis</dc:creator>
  <cp:lastModifiedBy>Head</cp:lastModifiedBy>
  <cp:revision>9</cp:revision>
  <dcterms:created xsi:type="dcterms:W3CDTF">2006-08-16T00:00:00Z</dcterms:created>
  <dcterms:modified xsi:type="dcterms:W3CDTF">2026-01-20T11:43:44Z</dcterms:modified>
  <dc:identifier>DAGFR_2EaQs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0x01010051DD31D5125F74459C59725B9AC668C5</vt:lpwstr>
  </property>
</Properties>
</file>