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1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31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45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44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02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77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17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157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88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1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3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6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2011F-478E-4870-BB1E-B5B226BAF670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7605F-E59E-4A50-9B5B-9D08FFA6A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98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4C37A4-8169-49FC-8E84-B2F3FABCF200}"/>
              </a:ext>
            </a:extLst>
          </p:cNvPr>
          <p:cNvSpPr txBox="1"/>
          <p:nvPr/>
        </p:nvSpPr>
        <p:spPr>
          <a:xfrm>
            <a:off x="2483318" y="86627"/>
            <a:ext cx="5207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Garamond" panose="02020404030301010803" pitchFamily="18" charset="0"/>
              </a:rPr>
              <a:t>Farcet C of E Primary School</a:t>
            </a:r>
          </a:p>
          <a:p>
            <a:pPr algn="ctr"/>
            <a:r>
              <a:rPr lang="en-GB" b="1" dirty="0">
                <a:latin typeface="Garamond" panose="02020404030301010803" pitchFamily="18" charset="0"/>
              </a:rPr>
              <a:t>PE – Long Term Plan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401A32-7B78-4C14-8519-27853DB4FF90}"/>
              </a:ext>
            </a:extLst>
          </p:cNvPr>
          <p:cNvSpPr txBox="1"/>
          <p:nvPr/>
        </p:nvSpPr>
        <p:spPr>
          <a:xfrm>
            <a:off x="43313" y="5832654"/>
            <a:ext cx="981937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latin typeface="Garamond" panose="02020404030301010803" pitchFamily="18" charset="0"/>
              </a:rPr>
              <a:t>At Farcet C of E Primary School we teach mixed age classes from Year One to Year Six. Our classes are structured into four classes: Reception EYFS, Year One/Two, Year Three/Four and Year Five/Six. </a:t>
            </a:r>
          </a:p>
          <a:p>
            <a:r>
              <a:rPr lang="en-GB" sz="1100" dirty="0">
                <a:latin typeface="Garamond" panose="02020404030301010803" pitchFamily="18" charset="0"/>
              </a:rPr>
              <a:t>To ensure complete and thorough coverage of our curriculum, we follow a two-year teaching cycle comprising of Cycle A and Cycle B. Cycle A is comprised of Year 1, 3 and 5 objectives and cycle B is Year 2, 4, and 6 objectives. Reception EYFS follow a single year curriculum that is completed each year.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86F7A8-4AF6-469C-99DC-F5C06EFA3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533" y="158946"/>
            <a:ext cx="573059" cy="716326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5BEEB33E-A830-4F8A-9F41-C2FDEBD20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3" y="86627"/>
            <a:ext cx="1446998" cy="860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3537109-475E-4762-8E9D-1E89CB5BBD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2533" y="1004819"/>
            <a:ext cx="6521560" cy="47706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4082E86-89A7-4E55-8452-2E393FE108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7211" y="106883"/>
            <a:ext cx="2152761" cy="76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8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8" ma:contentTypeDescription="Create a new document." ma:contentTypeScope="" ma:versionID="327f95ad09aa121d62b347835fbf7088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ad47311c158a19058b4e4d3c4d035610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Props1.xml><?xml version="1.0" encoding="utf-8"?>
<ds:datastoreItem xmlns:ds="http://schemas.openxmlformats.org/officeDocument/2006/customXml" ds:itemID="{00194C03-D112-43A8-8512-2DD54660AA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E84DAA-83DD-4897-8011-4F32630128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B8D621-6001-4EBE-9243-FAC94EA3B5D1}">
  <ds:schemaRefs>
    <ds:schemaRef ds:uri="686fcda3-b595-4d07-b796-0347d9315a30"/>
    <ds:schemaRef ds:uri="http://purl.org/dc/dcmitype/"/>
    <ds:schemaRef ds:uri="ea5105d9-848b-4516-8206-aff1007cc7e7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112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Bramley Emma</dc:creator>
  <cp:lastModifiedBy>Head</cp:lastModifiedBy>
  <cp:revision>11</cp:revision>
  <dcterms:created xsi:type="dcterms:W3CDTF">2025-10-19T08:55:19Z</dcterms:created>
  <dcterms:modified xsi:type="dcterms:W3CDTF">2025-10-22T17:07:56Z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