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5"></Relationship><Relationship Target="docProps/core.xml" Type="http://schemas.openxmlformats.org/package/2006/relationships/metadata/core-properties" Id="rId6"></Relationship><Relationship Target="docProps/custom.xml" Type="http://schemas.openxmlformats.org/officeDocument/2006/relationships/custom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9929813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27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?><Relationships xmlns="http://schemas.openxmlformats.org/package/2006/relationships"><Relationship Target="viewProps.xml" Type="http://schemas.openxmlformats.org/officeDocument/2006/relationships/viewProps" Id="rId8"></Relationship><Relationship Target="../customXml/item3.xml" Type="http://schemas.openxmlformats.org/officeDocument/2006/relationships/customXml" Id="rId3"></Relationship><Relationship Target="presProps.xml" Type="http://schemas.openxmlformats.org/officeDocument/2006/relationships/presProps" Id="rId7"></Relationship><Relationship Target="../customXml/item2.xml" Type="http://schemas.openxmlformats.org/officeDocument/2006/relationships/customXml" Id="rId2"></Relationship><Relationship Target="../customXml/item1.xml" Type="http://schemas.openxmlformats.org/officeDocument/2006/relationships/customXml" Id="rId1"></Relationship><Relationship Target="notesMasters/notesMaster1.xml" Type="http://schemas.openxmlformats.org/officeDocument/2006/relationships/notesMaster" Id="rId6"></Relationship><Relationship Target="slides/slide1.xml" Type="http://schemas.openxmlformats.org/officeDocument/2006/relationships/slide" Id="rId5"></Relationship><Relationship Target="tableStyles.xml" Type="http://schemas.openxmlformats.org/officeDocument/2006/relationships/tableStyles" Id="rId10"></Relationship><Relationship Target="slideMasters/slideMaster1.xml" Type="http://schemas.openxmlformats.org/officeDocument/2006/relationships/slideMaster" Id="rId4"></Relationship><Relationship Target="theme/theme1.xml" Type="http://schemas.openxmlformats.org/officeDocument/2006/relationships/theme" Id="rId9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713" cy="71913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2" y="1"/>
            <a:ext cx="4303712" cy="71913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7E2DE96-D2DB-45EF-BA34-0676C4A9C646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3775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6908801"/>
            <a:ext cx="7943850" cy="5654674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8215"/>
            <a:ext cx="4303713" cy="71913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2" y="13638215"/>
            <a:ext cx="4303712" cy="71913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485D2FEC-9E0E-47EF-BACB-0A917979E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46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D2FEC-9E0E-47EF-BACB-0A917979E12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551195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EE95-F07F-8903-1D5B-3A754291C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C1B4B-63F3-D8C6-A220-593093792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EF30D-0BA0-BFC7-A983-80BDA4C0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456D-62F0-BA24-5BA0-8EF75BA8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DCEBD-FFE7-2A38-1DE0-3D124EB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01D4-75E9-372D-4F12-000C5686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4383C-FBB1-8A00-118D-6ECB2564C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9D3A-FC7B-258F-2B4C-93CF6182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D25D1-6680-25C7-CD0C-89F10675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CA190-4D66-AE91-DC2E-A9F07554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80C14-F7F1-B0AD-29F7-CACEB5894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C7DF0-EAA3-9EF8-10FD-6C9CF6034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94FBD-942D-465B-7502-4962926F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8E1-83D5-C5BE-3799-EFBFE040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21EE-3312-29CC-3E54-ACB1C3E8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D8FB-9DA0-2F29-66E5-3BE7E78E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CC3B-1168-67C2-D42F-43271CCF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BEE5-FB95-F497-9059-B8464A3C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5532-A228-3B02-4D5F-F8ECBEC5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71C7-774F-F977-B454-9D4DAEC2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4B2E-2AFA-F860-0F6B-A86B341C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07883-5034-1C43-6BB1-581A72527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FBF6-DADD-DDBA-DB83-AA1D571C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1AC51-1605-A233-B247-B8A25046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A68C1-6AEC-D7FD-0D4C-477E3372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B8BF-F420-E640-CBEA-3993136E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3F73-3EB4-A7BD-1445-F73B6A5FF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7060D-BB4F-6570-DBCA-5CC891160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D4AF0-5555-DAF0-411F-26769AFF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FBF13-DA59-4581-B196-FB72D590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DEAAD-FD4B-09FE-49F8-4D56DE1F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D5FE-7087-CB7C-B915-263C18B3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82873-066D-B9CB-B38B-B345ACB0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E47CF-178B-62BF-EBB2-443B95502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285-A599-A2B9-6DFA-D83A93C8C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70093-E5BD-8582-D6DC-6AE26BBC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A7458-718F-4C1A-44DD-F5A630C6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F9D46-9EC8-093B-7BCB-6EAAE8CE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B8F07-653A-3857-4D19-AD772E4D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70A2-A9BA-259A-DDB5-1CDF6323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AEDF5-17AC-D167-505D-F22B5DA2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4E5DC-6FD7-607A-2E22-A8A65B4E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522B2-ED30-3EC1-0731-EFEE9DDF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A4B40-9590-3BA1-8585-5454C40D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12856-6BA6-C664-5831-9EC38414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7B06-9226-27B7-D9E7-0B02D453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83ED-2698-4B9D-8B04-4FB89060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2743-A695-E6C5-300A-C96A46B1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C6C96-CD19-1D3F-5DE8-778D750AE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E3F5-57D9-9D9E-3A8C-3BB1EF8A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F493-0DA6-3A4F-2D87-E4BF4305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75D43-F55F-1D57-3FAF-4D8B15FC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9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571F-1914-D8F4-19C4-10373978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32121-3900-83F7-D8BC-1F9A594F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15B0A-84A3-1B96-F1AC-4B2B285BD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12B1C-0062-D7E9-19E4-C30455A2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A192-2B27-0495-563B-20E5246D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0B4CF-F6EA-A49D-A4A5-9CA4F5FB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2586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38F10-B171-940E-D015-F9B01737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10600-F06D-776C-9420-6775D806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E03FC-156A-EF6D-EE35-4FCDE07C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0E00F-1E39-4949-B0CC-D8B39BDD142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D667-73BA-3E48-C5F7-7E7E3EC7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463F-32BC-C553-C0E2-A4532F263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C4247-C89E-41EC-AC81-3F35BE7B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5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>
            <a:extLst>
              <a:ext uri="{FF2B5EF4-FFF2-40B4-BE49-F238E27FC236}">
                <a16:creationId xmlns:a16="http://schemas.microsoft.com/office/drawing/2014/main" id="{9E9CCB8E-F0EC-7029-6F09-3875E546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977" y="-12297"/>
            <a:ext cx="12672977" cy="68825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8B3531-751D-DA78-417E-E1E1E16BB8A2}"/>
              </a:ext>
            </a:extLst>
          </p:cNvPr>
          <p:cNvSpPr/>
          <p:nvPr/>
        </p:nvSpPr>
        <p:spPr>
          <a:xfrm>
            <a:off x="4958180" y="120794"/>
            <a:ext cx="2153475" cy="231494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>
                <a:solidFill>
                  <a:schemeClr val="tx1"/>
                </a:solidFill>
              </a:rPr>
              <a:t>Board of Directors</a:t>
            </a:r>
            <a:endParaRPr lang="en-AU" sz="800" b="1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9FCC0D-0950-40AE-2523-C4EDDE24E576}"/>
              </a:ext>
            </a:extLst>
          </p:cNvPr>
          <p:cNvSpPr/>
          <p:nvPr/>
        </p:nvSpPr>
        <p:spPr>
          <a:xfrm>
            <a:off x="4958181" y="396892"/>
            <a:ext cx="2153475" cy="325843"/>
          </a:xfrm>
          <a:prstGeom prst="roundRect">
            <a:avLst/>
          </a:prstGeom>
          <a:noFill/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" b="1">
                <a:solidFill>
                  <a:schemeClr val="tx1"/>
                </a:solidFill>
              </a:rPr>
              <a:t>CSS 1</a:t>
            </a:r>
          </a:p>
          <a:p>
            <a:pPr algn="ctr"/>
            <a:r>
              <a:rPr lang="en-US" sz="500">
                <a:solidFill>
                  <a:schemeClr val="tx1"/>
                </a:solidFill>
              </a:rPr>
              <a:t>Chief Executive Officer</a:t>
            </a:r>
          </a:p>
          <a:p>
            <a:pPr algn="ctr"/>
            <a:r>
              <a:rPr lang="en-US" sz="500" b="1">
                <a:solidFill>
                  <a:schemeClr val="tx1"/>
                </a:solidFill>
              </a:rPr>
              <a:t>Janelle Collins </a:t>
            </a:r>
          </a:p>
          <a:p>
            <a:pPr algn="ctr"/>
            <a:r>
              <a:rPr lang="en-US" sz="500" b="1">
                <a:solidFill>
                  <a:srgbClr val="00B0F0"/>
                </a:solidFill>
              </a:rPr>
              <a:t>Z GVNCEO</a:t>
            </a:r>
            <a:endParaRPr lang="en-AU" sz="500" b="1">
              <a:solidFill>
                <a:srgbClr val="00B0F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935B41-FB93-58B7-7BB2-B9E97581E188}"/>
              </a:ext>
            </a:extLst>
          </p:cNvPr>
          <p:cNvSpPr/>
          <p:nvPr/>
        </p:nvSpPr>
        <p:spPr>
          <a:xfrm>
            <a:off x="3685814" y="443737"/>
            <a:ext cx="845523" cy="368497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1"/>
                </a:solidFill>
              </a:rPr>
              <a:t>Cultural Competency Group</a:t>
            </a:r>
            <a:endParaRPr lang="en-AU" sz="8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22E240-E617-F53B-E52A-C44C9AA341DC}"/>
              </a:ext>
            </a:extLst>
          </p:cNvPr>
          <p:cNvSpPr/>
          <p:nvPr/>
        </p:nvSpPr>
        <p:spPr>
          <a:xfrm>
            <a:off x="4669552" y="877944"/>
            <a:ext cx="732705" cy="280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</a:rPr>
              <a:t>CSS 2</a:t>
            </a:r>
          </a:p>
          <a:p>
            <a:pPr algn="ctr"/>
            <a:r>
              <a:rPr lang="en-US" sz="400">
                <a:solidFill>
                  <a:schemeClr val="tx1"/>
                </a:solidFill>
              </a:rPr>
              <a:t>Executive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</a:rPr>
              <a:t>Jarmmarley Willett</a:t>
            </a:r>
          </a:p>
          <a:p>
            <a:pPr algn="ctr"/>
            <a:r>
              <a:rPr lang="en-US" sz="400" b="1">
                <a:solidFill>
                  <a:srgbClr val="00B0F0"/>
                </a:solidFill>
              </a:rPr>
              <a:t>Z GVNCEO</a:t>
            </a:r>
            <a:endParaRPr lang="en-AU" sz="400" b="1">
              <a:solidFill>
                <a:srgbClr val="00B0F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744A9D-6CE0-3079-F3DC-51E63D2A0F58}"/>
              </a:ext>
            </a:extLst>
          </p:cNvPr>
          <p:cNvSpPr/>
          <p:nvPr/>
        </p:nvSpPr>
        <p:spPr>
          <a:xfrm>
            <a:off x="6677025" y="877945"/>
            <a:ext cx="762000" cy="3005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</a:rPr>
              <a:t>CG 1</a:t>
            </a:r>
          </a:p>
          <a:p>
            <a:pPr algn="ctr"/>
            <a:r>
              <a:rPr lang="en-US" sz="400">
                <a:solidFill>
                  <a:schemeClr val="tx1"/>
                </a:solidFill>
              </a:rPr>
              <a:t>Governance &amp; Policy Manager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</a:rPr>
              <a:t>Z GVNCEO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FF0032-A8D6-A898-6DF4-EC0D799CB934}"/>
              </a:ext>
            </a:extLst>
          </p:cNvPr>
          <p:cNvCxnSpPr>
            <a:cxnSpLocks/>
            <a:stCxn id="4" idx="2"/>
            <a:endCxn id="4" idx="2"/>
          </p:cNvCxnSpPr>
          <p:nvPr/>
        </p:nvCxnSpPr>
        <p:spPr>
          <a:xfrm>
            <a:off x="6034918" y="35228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DEDD9C-AA60-D86C-AC45-072F0EDDB13F}"/>
              </a:ext>
            </a:extLst>
          </p:cNvPr>
          <p:cNvCxnSpPr>
            <a:cxnSpLocks/>
          </p:cNvCxnSpPr>
          <p:nvPr/>
        </p:nvCxnSpPr>
        <p:spPr>
          <a:xfrm flipV="1">
            <a:off x="4538282" y="613415"/>
            <a:ext cx="407329" cy="60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B5D1913-C001-0F9A-6EC9-1221BF0BF062}"/>
              </a:ext>
            </a:extLst>
          </p:cNvPr>
          <p:cNvSpPr/>
          <p:nvPr/>
        </p:nvSpPr>
        <p:spPr>
          <a:xfrm>
            <a:off x="4238625" y="1227677"/>
            <a:ext cx="920497" cy="34866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1 </a:t>
            </a:r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400">
              <a:solidFill>
                <a:schemeClr val="tx1"/>
              </a:solidFill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Executive Manager 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Public Health</a:t>
            </a:r>
            <a:endParaRPr lang="en-US" sz="400">
              <a:solidFill>
                <a:schemeClr val="tx1"/>
              </a:solidFill>
            </a:endParaRP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400" b="1"/>
          </a:p>
          <a:p>
            <a:pPr algn="ctr"/>
            <a:r>
              <a:rPr lang="en-AU" sz="300" b="1">
                <a:solidFill>
                  <a:srgbClr val="00B0F0"/>
                </a:solidFill>
                <a:latin typeface="Arial"/>
                <a:cs typeface="Arial"/>
              </a:rPr>
              <a:t>CW TIS / NC CP / CW PHCND / NT FASDSC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56C2388-7C7E-D6C8-E14B-472057834428}"/>
              </a:ext>
            </a:extLst>
          </p:cNvPr>
          <p:cNvSpPr/>
          <p:nvPr/>
        </p:nvSpPr>
        <p:spPr>
          <a:xfrm>
            <a:off x="7275675" y="1213533"/>
            <a:ext cx="850388" cy="37339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1 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Executive Manager Stronger Families</a:t>
            </a:r>
            <a:endParaRPr lang="en-US" sz="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Tony Miles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DS CAFIS/ NI SEWB/ NI AOD/ NI HAL</a:t>
            </a:r>
            <a:endParaRPr lang="en-AU" sz="400" b="1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F4FB4A-C7C6-1D5E-003B-70868B3D3D3D}"/>
              </a:ext>
            </a:extLst>
          </p:cNvPr>
          <p:cNvSpPr/>
          <p:nvPr/>
        </p:nvSpPr>
        <p:spPr>
          <a:xfrm>
            <a:off x="1626034" y="1232782"/>
            <a:ext cx="850388" cy="348666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Executive Manager Business Services </a:t>
            </a:r>
            <a:endParaRPr lang="en-US" sz="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George Marin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  <a:endParaRPr lang="en-AU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C36E3B0-5849-CA21-E9E4-1184A3BC6760}"/>
              </a:ext>
            </a:extLst>
          </p:cNvPr>
          <p:cNvSpPr/>
          <p:nvPr/>
        </p:nvSpPr>
        <p:spPr>
          <a:xfrm>
            <a:off x="5760377" y="1227677"/>
            <a:ext cx="850388" cy="348666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1 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Executive Manager  </a:t>
            </a:r>
            <a:endParaRPr lang="en-US" sz="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Human Resources</a:t>
            </a:r>
            <a:endParaRPr lang="en-US" sz="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Dirk Bakker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HR</a:t>
            </a:r>
            <a:endParaRPr lang="en-AU" sz="400" b="1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FC4ED6B-11EB-40F6-AD58-11EF8406D3C9}"/>
              </a:ext>
            </a:extLst>
          </p:cNvPr>
          <p:cNvSpPr/>
          <p:nvPr/>
        </p:nvSpPr>
        <p:spPr>
          <a:xfrm>
            <a:off x="9831900" y="56227"/>
            <a:ext cx="850388" cy="2314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1 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/>
                <a:cs typeface="Arial"/>
              </a:rPr>
              <a:t>Executive Manager </a:t>
            </a:r>
            <a:endParaRPr lang="en-US" sz="3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50">
                <a:solidFill>
                  <a:schemeClr val="tx1"/>
                </a:solidFill>
                <a:latin typeface="Arial"/>
                <a:cs typeface="Arial"/>
              </a:rPr>
              <a:t>Health Services</a:t>
            </a:r>
            <a:endParaRPr lang="en-US" sz="3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Louise Martin</a:t>
            </a: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  <a:endParaRPr lang="en-AU" sz="350" b="1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2DB8B70-1728-0C93-01E8-2AF94D9FF94D}"/>
              </a:ext>
            </a:extLst>
          </p:cNvPr>
          <p:cNvSpPr/>
          <p:nvPr/>
        </p:nvSpPr>
        <p:spPr>
          <a:xfrm>
            <a:off x="928187" y="1787067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Assets and Property Manager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Brad Bishop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B4DF4643-50DF-AFC9-0F67-99978F67F360}"/>
              </a:ext>
            </a:extLst>
          </p:cNvPr>
          <p:cNvSpPr/>
          <p:nvPr/>
        </p:nvSpPr>
        <p:spPr>
          <a:xfrm>
            <a:off x="2476422" y="1792080"/>
            <a:ext cx="662609" cy="467196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38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Information &amp; Communications Technology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Raghu Konda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498ACCF-E3CA-17EE-6C96-C7F497AE7F11}"/>
              </a:ext>
            </a:extLst>
          </p:cNvPr>
          <p:cNvSpPr/>
          <p:nvPr/>
        </p:nvSpPr>
        <p:spPr>
          <a:xfrm>
            <a:off x="3233217" y="1792080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36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Finance Manager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Asanga Herath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4F5D4E2-2F27-9E2C-595A-F0B33326EB6B}"/>
              </a:ext>
            </a:extLst>
          </p:cNvPr>
          <p:cNvSpPr/>
          <p:nvPr/>
        </p:nvSpPr>
        <p:spPr>
          <a:xfrm>
            <a:off x="1715044" y="1787067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Grants &amp; Contracts Manager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Kyren Corpus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848B828-4F4D-9A89-FFF9-4C68E4BFAD53}"/>
              </a:ext>
            </a:extLst>
          </p:cNvPr>
          <p:cNvSpPr/>
          <p:nvPr/>
        </p:nvSpPr>
        <p:spPr>
          <a:xfrm>
            <a:off x="1719470" y="2186243"/>
            <a:ext cx="644685" cy="34766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CSS 16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 Grants Officer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Z ADMIN</a:t>
            </a:r>
            <a:endParaRPr lang="en-US" dirty="0"/>
          </a:p>
          <a:p>
            <a:pPr algn="ctr"/>
            <a:endParaRPr lang="en-US" sz="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73AC8EF-C0F3-7237-6A3C-53BF2355217F}"/>
              </a:ext>
            </a:extLst>
          </p:cNvPr>
          <p:cNvSpPr/>
          <p:nvPr/>
        </p:nvSpPr>
        <p:spPr>
          <a:xfrm>
            <a:off x="920694" y="2176373"/>
            <a:ext cx="659120" cy="36741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19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Assets and Property Admin Officer 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Sharnti</a:t>
            </a:r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 Gould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AFB86A9-A195-FFEF-90DF-3FE7E3F759AF}"/>
              </a:ext>
            </a:extLst>
          </p:cNvPr>
          <p:cNvSpPr/>
          <p:nvPr/>
        </p:nvSpPr>
        <p:spPr>
          <a:xfrm>
            <a:off x="920694" y="519601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27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Handyman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Warren Stewart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160DF98-B69E-F126-49A1-A7EDDACC0489}"/>
              </a:ext>
            </a:extLst>
          </p:cNvPr>
          <p:cNvSpPr/>
          <p:nvPr/>
        </p:nvSpPr>
        <p:spPr>
          <a:xfrm>
            <a:off x="928188" y="2589376"/>
            <a:ext cx="653538" cy="44905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22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Maintenance &amp; Property Team Leader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Simon Johnston </a:t>
            </a:r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72F1046-71DA-9210-355A-337A549A780A}"/>
              </a:ext>
            </a:extLst>
          </p:cNvPr>
          <p:cNvSpPr/>
          <p:nvPr/>
        </p:nvSpPr>
        <p:spPr>
          <a:xfrm>
            <a:off x="934082" y="3102651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CSS 41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Maintenance &amp; Property Officer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82703F6-4B51-E3E4-78E2-086484EE409A}"/>
              </a:ext>
            </a:extLst>
          </p:cNvPr>
          <p:cNvSpPr/>
          <p:nvPr/>
        </p:nvSpPr>
        <p:spPr>
          <a:xfrm>
            <a:off x="934424" y="350846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Maintenance &amp; Property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Joshua Ryder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 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4C494B7A-AA6C-D950-6F64-F6340C88E737}"/>
              </a:ext>
            </a:extLst>
          </p:cNvPr>
          <p:cNvSpPr/>
          <p:nvPr/>
        </p:nvSpPr>
        <p:spPr>
          <a:xfrm>
            <a:off x="928072" y="3903661"/>
            <a:ext cx="650362" cy="43998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4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Casual Maintenance &amp; Property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9802C41D-A483-D63B-C96B-C3F66F784256}"/>
              </a:ext>
            </a:extLst>
          </p:cNvPr>
          <p:cNvSpPr/>
          <p:nvPr/>
        </p:nvSpPr>
        <p:spPr>
          <a:xfrm>
            <a:off x="937258" y="4399852"/>
            <a:ext cx="632220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24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Maintenance &amp; Property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Bevan Lawton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8A653DA-C59F-FCAF-4074-AA6777948F64}"/>
              </a:ext>
            </a:extLst>
          </p:cNvPr>
          <p:cNvSpPr/>
          <p:nvPr/>
        </p:nvSpPr>
        <p:spPr>
          <a:xfrm>
            <a:off x="928187" y="4795049"/>
            <a:ext cx="641291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CSS 25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Maintenance &amp; Property Officer 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Reuben Smith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C603EB3-03C3-FBF9-5E0B-D24A8F46607B}"/>
              </a:ext>
            </a:extLst>
          </p:cNvPr>
          <p:cNvSpPr/>
          <p:nvPr/>
        </p:nvSpPr>
        <p:spPr>
          <a:xfrm>
            <a:off x="2477884" y="2316409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23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ICT Support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Shalee James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652E7289-90B5-64FA-7206-A36DE52C0E0C}"/>
              </a:ext>
            </a:extLst>
          </p:cNvPr>
          <p:cNvSpPr/>
          <p:nvPr/>
        </p:nvSpPr>
        <p:spPr>
          <a:xfrm>
            <a:off x="2476658" y="2740951"/>
            <a:ext cx="662609" cy="43998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10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Business Services Administration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Paula Walker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B45C8D53-F723-B28D-64CC-AD7D61140714}"/>
              </a:ext>
            </a:extLst>
          </p:cNvPr>
          <p:cNvSpPr/>
          <p:nvPr/>
        </p:nvSpPr>
        <p:spPr>
          <a:xfrm>
            <a:off x="3229707" y="2202538"/>
            <a:ext cx="653538" cy="346274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Financial Accountant</a:t>
            </a:r>
            <a:endParaRPr lang="en-US" sz="4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Jovi Albor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D589365-B394-3CAE-BAD5-057259DBF631}"/>
              </a:ext>
            </a:extLst>
          </p:cNvPr>
          <p:cNvSpPr/>
          <p:nvPr/>
        </p:nvSpPr>
        <p:spPr>
          <a:xfrm>
            <a:off x="3233217" y="260074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Senior Finance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Jammal Uddin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E0A85B3-B631-771B-2B6E-C3C9D9C87925}"/>
              </a:ext>
            </a:extLst>
          </p:cNvPr>
          <p:cNvSpPr/>
          <p:nvPr/>
        </p:nvSpPr>
        <p:spPr>
          <a:xfrm>
            <a:off x="3242022" y="3429000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17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Finance Trainee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88E4AD72-C8C6-A11E-CD1B-2673DA30F86C}"/>
              </a:ext>
            </a:extLst>
          </p:cNvPr>
          <p:cNvSpPr/>
          <p:nvPr/>
        </p:nvSpPr>
        <p:spPr>
          <a:xfrm>
            <a:off x="3231724" y="3019369"/>
            <a:ext cx="665327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15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Assistant Finance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Binita Subedi 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D64DEA1-BAB5-5C07-FD23-EEC5EE265ECF}"/>
              </a:ext>
            </a:extLst>
          </p:cNvPr>
          <p:cNvSpPr/>
          <p:nvPr/>
        </p:nvSpPr>
        <p:spPr>
          <a:xfrm>
            <a:off x="148920" y="1774762"/>
            <a:ext cx="665444" cy="4549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1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Darshana </a:t>
            </a:r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Aberyrathne</a:t>
            </a:r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 (C)    Samitha Bandara (C)</a:t>
            </a:r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  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64D3380B-714A-CA28-83D1-343C2BE81EDD}"/>
              </a:ext>
            </a:extLst>
          </p:cNvPr>
          <p:cNvSpPr/>
          <p:nvPr/>
        </p:nvSpPr>
        <p:spPr>
          <a:xfrm>
            <a:off x="148920" y="2279469"/>
            <a:ext cx="662894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3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Milagros McPadden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9E6CD66-ED39-F828-668F-A0E2E23B892A}"/>
              </a:ext>
            </a:extLst>
          </p:cNvPr>
          <p:cNvSpPr/>
          <p:nvPr/>
        </p:nvSpPr>
        <p:spPr>
          <a:xfrm>
            <a:off x="148920" y="2689841"/>
            <a:ext cx="653538" cy="44865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2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   Mohammad  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   </a:t>
            </a:r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Moosafeer</a:t>
            </a:r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 (C)    Natasha Weimer (C)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8AD7270A-EAAF-9879-9B88-1A527A7A7E59}"/>
              </a:ext>
            </a:extLst>
          </p:cNvPr>
          <p:cNvSpPr/>
          <p:nvPr/>
        </p:nvSpPr>
        <p:spPr>
          <a:xfrm>
            <a:off x="141860" y="4447015"/>
            <a:ext cx="653538" cy="299137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10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Jennifer </a:t>
            </a:r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Aseron</a:t>
            </a:r>
            <a:endParaRPr lang="en-US" sz="4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D908261-5ED7-14AB-21D3-70B36CE4AE28}"/>
              </a:ext>
            </a:extLst>
          </p:cNvPr>
          <p:cNvSpPr/>
          <p:nvPr/>
        </p:nvSpPr>
        <p:spPr>
          <a:xfrm>
            <a:off x="151596" y="3196761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Sandra Hooper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7A12157-AEF0-3E9E-17F4-98C5A43471A7}"/>
              </a:ext>
            </a:extLst>
          </p:cNvPr>
          <p:cNvSpPr/>
          <p:nvPr/>
        </p:nvSpPr>
        <p:spPr>
          <a:xfrm>
            <a:off x="146981" y="4017125"/>
            <a:ext cx="653538" cy="35833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7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Nirma Sari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24F4677-A8A8-1F45-B536-94446AF8C505}"/>
              </a:ext>
            </a:extLst>
          </p:cNvPr>
          <p:cNvSpPr/>
          <p:nvPr/>
        </p:nvSpPr>
        <p:spPr>
          <a:xfrm>
            <a:off x="146981" y="360363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CLNG 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Cleaner</a:t>
            </a:r>
          </a:p>
          <a:p>
            <a:pPr algn="ctr"/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Nattiya</a:t>
            </a:r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Kacharak</a:t>
            </a:r>
            <a:endParaRPr lang="en-US" sz="4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2041B3A-1AA5-ABF8-80AC-6FED04FCA351}"/>
              </a:ext>
            </a:extLst>
          </p:cNvPr>
          <p:cNvSpPr/>
          <p:nvPr/>
        </p:nvSpPr>
        <p:spPr>
          <a:xfrm>
            <a:off x="3986706" y="1792080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TIS Team Leader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Janis </a:t>
            </a:r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Koolmartrie</a:t>
            </a:r>
            <a:endParaRPr lang="en-US" sz="4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TIS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7B68BD7-942F-AE7C-EEFE-72AD5628480D}"/>
              </a:ext>
            </a:extLst>
          </p:cNvPr>
          <p:cNvSpPr/>
          <p:nvPr/>
        </p:nvSpPr>
        <p:spPr>
          <a:xfrm>
            <a:off x="4767782" y="1799828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9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Grow Well Coordinator</a:t>
            </a:r>
          </a:p>
          <a:p>
            <a:pPr algn="ctr"/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Perpethua</a:t>
            </a:r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 Ali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NTP RAODW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F682DE4-FAD2-B8F1-1E43-566E927A1867}"/>
              </a:ext>
            </a:extLst>
          </p:cNvPr>
          <p:cNvSpPr/>
          <p:nvPr/>
        </p:nvSpPr>
        <p:spPr>
          <a:xfrm>
            <a:off x="3986706" y="2189247"/>
            <a:ext cx="644467" cy="44905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TIS Health Promotion and Education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Garry James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TIS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709297A-A6E9-3B20-F030-32B9A9FDD042}"/>
              </a:ext>
            </a:extLst>
          </p:cNvPr>
          <p:cNvSpPr/>
          <p:nvPr/>
        </p:nvSpPr>
        <p:spPr>
          <a:xfrm>
            <a:off x="3986706" y="2686523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TIS Support Officer Male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TIS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4E32CE1F-D708-6772-9A84-08A037CB98AB}"/>
              </a:ext>
            </a:extLst>
          </p:cNvPr>
          <p:cNvSpPr/>
          <p:nvPr/>
        </p:nvSpPr>
        <p:spPr>
          <a:xfrm>
            <a:off x="3986706" y="3100745"/>
            <a:ext cx="644467" cy="430910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TIS Support Officer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Female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TIS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2751472-3A34-2A18-7829-E3DEFFD2C06C}"/>
              </a:ext>
            </a:extLst>
          </p:cNvPr>
          <p:cNvSpPr/>
          <p:nvPr/>
        </p:nvSpPr>
        <p:spPr>
          <a:xfrm>
            <a:off x="4767782" y="221079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10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Grow Well Liaison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NTP RPHSGW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6576A99-B26C-F69F-EC8F-8621DB98BCA3}"/>
              </a:ext>
            </a:extLst>
          </p:cNvPr>
          <p:cNvSpPr/>
          <p:nvPr/>
        </p:nvSpPr>
        <p:spPr>
          <a:xfrm>
            <a:off x="4767782" y="261404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PHS 11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Nutritionist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/ Dietician</a:t>
            </a:r>
          </a:p>
          <a:p>
            <a:pPr algn="ctr"/>
            <a:r>
              <a:rPr lang="en-AU" sz="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Stella Jasmine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/>
                <a:cs typeface="Arial"/>
              </a:rPr>
              <a:t>NTP RPHSGW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B005B11-F93A-3B09-B18C-29AD6E27C451}"/>
              </a:ext>
            </a:extLst>
          </p:cNvPr>
          <p:cNvSpPr/>
          <p:nvPr/>
        </p:nvSpPr>
        <p:spPr>
          <a:xfrm>
            <a:off x="4767782" y="302817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New Directions Project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 ND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1CD1B87-0A50-8FDB-68EF-0A64A231BD4D}"/>
              </a:ext>
            </a:extLst>
          </p:cNvPr>
          <p:cNvSpPr/>
          <p:nvPr/>
        </p:nvSpPr>
        <p:spPr>
          <a:xfrm>
            <a:off x="4767782" y="3444496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14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Health Promotions Officer Male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Cliff Plummer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PHCND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38A0660-3872-120B-3225-0C24B4F57800}"/>
              </a:ext>
            </a:extLst>
          </p:cNvPr>
          <p:cNvSpPr/>
          <p:nvPr/>
        </p:nvSpPr>
        <p:spPr>
          <a:xfrm>
            <a:off x="4767364" y="3857732"/>
            <a:ext cx="653956" cy="37842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15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Health Promotions Officer Female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PHCND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C1CDF92-F1DA-B637-386D-87150B279B07}"/>
              </a:ext>
            </a:extLst>
          </p:cNvPr>
          <p:cNvSpPr/>
          <p:nvPr/>
        </p:nvSpPr>
        <p:spPr>
          <a:xfrm>
            <a:off x="4763037" y="4284303"/>
            <a:ext cx="662609" cy="42183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17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Connected Beginnings Coordinator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CB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13976C5-8F38-0C91-BAAF-F33DCC110579}"/>
              </a:ext>
            </a:extLst>
          </p:cNvPr>
          <p:cNvSpPr/>
          <p:nvPr/>
        </p:nvSpPr>
        <p:spPr>
          <a:xfrm>
            <a:off x="4767782" y="478666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PHS 16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Administration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Bronson Plummer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NTP RPHSGW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2097242-7BAA-1EC0-ACB4-EB393F529030}"/>
              </a:ext>
            </a:extLst>
          </p:cNvPr>
          <p:cNvSpPr/>
          <p:nvPr/>
        </p:nvSpPr>
        <p:spPr>
          <a:xfrm>
            <a:off x="5485191" y="1787665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Business Partner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 Egan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HR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1494C875-30BA-717B-1CA7-71AD69DE6798}"/>
              </a:ext>
            </a:extLst>
          </p:cNvPr>
          <p:cNvSpPr/>
          <p:nvPr/>
        </p:nvSpPr>
        <p:spPr>
          <a:xfrm>
            <a:off x="6260026" y="1787664"/>
            <a:ext cx="653538" cy="39184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11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Work Health and Safety </a:t>
            </a:r>
            <a:b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Advisor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Ivan Key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HR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901F048-C7D6-B2D1-F3B1-F4C9B1F4F202}"/>
              </a:ext>
            </a:extLst>
          </p:cNvPr>
          <p:cNvSpPr/>
          <p:nvPr/>
        </p:nvSpPr>
        <p:spPr>
          <a:xfrm>
            <a:off x="5483625" y="2609453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Advisor Recruitment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Anastasia Power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HR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55FD5A65-D2DB-BB34-3BEB-E693CEE9F7EE}"/>
              </a:ext>
            </a:extLst>
          </p:cNvPr>
          <p:cNvSpPr/>
          <p:nvPr/>
        </p:nvSpPr>
        <p:spPr>
          <a:xfrm>
            <a:off x="9939506" y="337127"/>
            <a:ext cx="653538" cy="27740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50" b="1">
                <a:solidFill>
                  <a:schemeClr val="tx1"/>
                </a:solidFill>
                <a:latin typeface="Arial"/>
                <a:cs typeface="Arial"/>
              </a:rPr>
              <a:t>Clinic 2</a:t>
            </a:r>
          </a:p>
          <a:p>
            <a:pPr algn="ctr"/>
            <a:r>
              <a:rPr lang="en-AU" sz="350">
                <a:solidFill>
                  <a:schemeClr val="tx1"/>
                </a:solidFill>
                <a:latin typeface="Arial"/>
                <a:cs typeface="Arial"/>
              </a:rPr>
              <a:t>Clinical Services Manager RN</a:t>
            </a:r>
          </a:p>
          <a:p>
            <a:pPr algn="ctr"/>
            <a:r>
              <a:rPr lang="en-AU" sz="35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AU" sz="35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  <a:endParaRPr lang="en-AU" sz="35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91DF2C3-50EB-1F2A-D2FA-84C796343E70}"/>
              </a:ext>
            </a:extLst>
          </p:cNvPr>
          <p:cNvSpPr/>
          <p:nvPr/>
        </p:nvSpPr>
        <p:spPr>
          <a:xfrm>
            <a:off x="5485191" y="2189247"/>
            <a:ext cx="653538" cy="36697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HR Advisor Employee Relations</a:t>
            </a:r>
          </a:p>
          <a:p>
            <a:pPr algn="ctr"/>
            <a:r>
              <a:rPr lang="en-US" sz="400" b="1" err="1">
                <a:solidFill>
                  <a:schemeClr val="tx1"/>
                </a:solidFill>
                <a:latin typeface="Arial"/>
                <a:cs typeface="Arial"/>
              </a:rPr>
              <a:t>Uv</a:t>
            </a:r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 Basnet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HR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7A7CF8-0ECD-3631-1621-48698F896EB6}"/>
              </a:ext>
            </a:extLst>
          </p:cNvPr>
          <p:cNvSpPr/>
          <p:nvPr/>
        </p:nvSpPr>
        <p:spPr>
          <a:xfrm>
            <a:off x="5485191" y="3030389"/>
            <a:ext cx="653538" cy="374374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HR Advisor Training &amp; Development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Daryll Kinnane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HR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4A9896-0935-9F8D-569A-572A72E390D8}"/>
              </a:ext>
            </a:extLst>
          </p:cNvPr>
          <p:cNvSpPr/>
          <p:nvPr/>
        </p:nvSpPr>
        <p:spPr>
          <a:xfrm>
            <a:off x="5478074" y="346151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10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Support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Jedda May Dixon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9C63DB-39F4-1B1F-6D1D-3764467A3079}"/>
              </a:ext>
            </a:extLst>
          </p:cNvPr>
          <p:cNvSpPr/>
          <p:nvPr/>
        </p:nvSpPr>
        <p:spPr>
          <a:xfrm>
            <a:off x="6260835" y="2225872"/>
            <a:ext cx="663835" cy="3851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HR 12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Continuous Quality Improvement Facilitator</a:t>
            </a:r>
          </a:p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Kerry Stewart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/>
                <a:cs typeface="Arial"/>
              </a:rPr>
              <a:t>CW PHCCQIA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6D544F-5808-D689-A023-922D807392FC}"/>
              </a:ext>
            </a:extLst>
          </p:cNvPr>
          <p:cNvSpPr/>
          <p:nvPr/>
        </p:nvSpPr>
        <p:spPr>
          <a:xfrm>
            <a:off x="6266491" y="2686523"/>
            <a:ext cx="653538" cy="29455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13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Policy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ADMIN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55E03-9427-0DFC-4E03-A688CFED1470}"/>
              </a:ext>
            </a:extLst>
          </p:cNvPr>
          <p:cNvSpPr/>
          <p:nvPr/>
        </p:nvSpPr>
        <p:spPr>
          <a:xfrm>
            <a:off x="6973299" y="177796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Men’s Centre Team Leader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NI AOD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65A8FB-B368-0DC6-D19A-0E3D96262996}"/>
              </a:ext>
            </a:extLst>
          </p:cNvPr>
          <p:cNvSpPr/>
          <p:nvPr/>
        </p:nvSpPr>
        <p:spPr>
          <a:xfrm>
            <a:off x="5481233" y="3867529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Aboriginal (Trainee)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TRNEE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AADC25-D2D9-3562-3517-8686BF04EBCC}"/>
              </a:ext>
            </a:extLst>
          </p:cNvPr>
          <p:cNvSpPr/>
          <p:nvPr/>
        </p:nvSpPr>
        <p:spPr>
          <a:xfrm>
            <a:off x="5481233" y="4288860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7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Aboriginal (Trainee)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TRNEE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6991CE-D928-986E-973A-7F1CDE7330AE}"/>
              </a:ext>
            </a:extLst>
          </p:cNvPr>
          <p:cNvSpPr/>
          <p:nvPr/>
        </p:nvSpPr>
        <p:spPr>
          <a:xfrm>
            <a:off x="5481233" y="470614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Aboriginal (Trainee)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TRNEE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4D1627-DDFA-546D-F1EA-E97BF2D2150E}"/>
              </a:ext>
            </a:extLst>
          </p:cNvPr>
          <p:cNvSpPr/>
          <p:nvPr/>
        </p:nvSpPr>
        <p:spPr>
          <a:xfrm>
            <a:off x="5481233" y="512342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HR 9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Aboriginal (Trainee)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TRNEE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2A3CAB-5D3A-AC2E-F5D2-27372D815767}"/>
              </a:ext>
            </a:extLst>
          </p:cNvPr>
          <p:cNvSpPr/>
          <p:nvPr/>
        </p:nvSpPr>
        <p:spPr>
          <a:xfrm>
            <a:off x="7752270" y="177476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8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Centre Team Leader</a:t>
            </a:r>
          </a:p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Frank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SEWB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2A8370A-5A02-E7A3-FC89-D6EA8392F287}"/>
              </a:ext>
            </a:extLst>
          </p:cNvPr>
          <p:cNvSpPr/>
          <p:nvPr/>
        </p:nvSpPr>
        <p:spPr>
          <a:xfrm>
            <a:off x="7749240" y="3968423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25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Leader Active Lifestyles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Judith Knox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HAL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806A05-3C1C-38A6-D11F-FC032232A0A2}"/>
              </a:ext>
            </a:extLst>
          </p:cNvPr>
          <p:cNvSpPr/>
          <p:nvPr/>
        </p:nvSpPr>
        <p:spPr>
          <a:xfrm>
            <a:off x="6983311" y="2185351"/>
            <a:ext cx="653538" cy="366970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Support Worker Male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Tyrell Green (C)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SEWB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7A1002-FB53-DC56-9DB5-B6C03EE6FD55}"/>
              </a:ext>
            </a:extLst>
          </p:cNvPr>
          <p:cNvSpPr/>
          <p:nvPr/>
        </p:nvSpPr>
        <p:spPr>
          <a:xfrm>
            <a:off x="6983900" y="2592523"/>
            <a:ext cx="653538" cy="43719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4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Community Support Worker</a:t>
            </a:r>
            <a:endParaRPr lang="en-US" sz="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  Darryl Anderson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NTH SH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153607-0A3E-1FE8-165D-B5EEDD46A123}"/>
              </a:ext>
            </a:extLst>
          </p:cNvPr>
          <p:cNvSpPr/>
          <p:nvPr/>
        </p:nvSpPr>
        <p:spPr>
          <a:xfrm>
            <a:off x="6972873" y="3064780"/>
            <a:ext cx="653538" cy="384812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16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Remote Alcohol and Other Drugs Worker 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Talvin Clegg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NTH SH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768CAC-846A-0027-3B68-D62FF64766C3}"/>
              </a:ext>
            </a:extLst>
          </p:cNvPr>
          <p:cNvSpPr/>
          <p:nvPr/>
        </p:nvSpPr>
        <p:spPr>
          <a:xfrm>
            <a:off x="7752270" y="2189246"/>
            <a:ext cx="653538" cy="36696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9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Community Support Worker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Naomi Newcastle 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NTH SH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E181324-1947-3D17-D2EA-DD91524424E7}"/>
              </a:ext>
            </a:extLst>
          </p:cNvPr>
          <p:cNvSpPr/>
          <p:nvPr/>
        </p:nvSpPr>
        <p:spPr>
          <a:xfrm>
            <a:off x="6983311" y="5185073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19</a:t>
            </a:r>
          </a:p>
          <a:p>
            <a:pPr algn="ctr"/>
            <a:r>
              <a:rPr lang="en-US" sz="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CaFIS</a:t>
            </a:r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Worker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Cassandra Fraser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CAFIS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CD73BC0-F8E3-D45E-19B6-6EEB3CEEA12E}"/>
              </a:ext>
            </a:extLst>
          </p:cNvPr>
          <p:cNvSpPr/>
          <p:nvPr/>
        </p:nvSpPr>
        <p:spPr>
          <a:xfrm>
            <a:off x="7749240" y="260966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22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Case Manager 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Fitzjohn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AOD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48D99CE-9116-0E8F-FF38-ADA789FD7759}"/>
              </a:ext>
            </a:extLst>
          </p:cNvPr>
          <p:cNvSpPr/>
          <p:nvPr/>
        </p:nvSpPr>
        <p:spPr>
          <a:xfrm>
            <a:off x="7749240" y="4790619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27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Female Active Lifestyles Officer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NI HAL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BE49DD5-06A3-B5DD-2982-71F405AA72DE}"/>
              </a:ext>
            </a:extLst>
          </p:cNvPr>
          <p:cNvSpPr/>
          <p:nvPr/>
        </p:nvSpPr>
        <p:spPr>
          <a:xfrm>
            <a:off x="6985357" y="5583365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20</a:t>
            </a:r>
          </a:p>
          <a:p>
            <a:pPr algn="ctr"/>
            <a:r>
              <a:rPr lang="en-US" sz="400" err="1">
                <a:solidFill>
                  <a:schemeClr val="tx1"/>
                </a:solidFill>
                <a:latin typeface="Arial"/>
                <a:cs typeface="Arial"/>
              </a:rPr>
              <a:t>CaFIS</a:t>
            </a:r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 Case Worker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40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DS CAFIS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2A8CAAF-AB3B-1256-F11A-E79B9E3609F4}"/>
              </a:ext>
            </a:extLst>
          </p:cNvPr>
          <p:cNvSpPr/>
          <p:nvPr/>
        </p:nvSpPr>
        <p:spPr>
          <a:xfrm>
            <a:off x="6982525" y="5984078"/>
            <a:ext cx="663564" cy="42913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21</a:t>
            </a:r>
          </a:p>
          <a:p>
            <a:pPr algn="ctr"/>
            <a:r>
              <a:rPr lang="en-US" sz="400" dirty="0" err="1">
                <a:solidFill>
                  <a:schemeClr val="tx1"/>
                </a:solidFill>
                <a:latin typeface="Arial"/>
                <a:cs typeface="Arial"/>
              </a:rPr>
              <a:t>CaFIS</a:t>
            </a:r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 Family Support Worker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DS CAFIS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8F0C356-8769-8E79-F15C-F250CEF0EDCE}"/>
              </a:ext>
            </a:extLst>
          </p:cNvPr>
          <p:cNvSpPr/>
          <p:nvPr/>
        </p:nvSpPr>
        <p:spPr>
          <a:xfrm>
            <a:off x="7749240" y="4388223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26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Active Lifestyles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HAL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FCB95C2-E240-4708-B2EC-8A9530EC172D}"/>
              </a:ext>
            </a:extLst>
          </p:cNvPr>
          <p:cNvSpPr/>
          <p:nvPr/>
        </p:nvSpPr>
        <p:spPr>
          <a:xfrm>
            <a:off x="6993080" y="6454115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24</a:t>
            </a:r>
          </a:p>
          <a:p>
            <a:pPr algn="ctr"/>
            <a:r>
              <a:rPr lang="en-US" sz="400" err="1">
                <a:solidFill>
                  <a:schemeClr val="tx1"/>
                </a:solidFill>
                <a:latin typeface="Arial"/>
                <a:cs typeface="Arial"/>
              </a:rPr>
              <a:t>CaFIS</a:t>
            </a:r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 Youth Worker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Nicole Ash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DS CAFIS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0EA85AA-7E47-E4C1-E3D3-9E34120A0D32}"/>
              </a:ext>
            </a:extLst>
          </p:cNvPr>
          <p:cNvSpPr/>
          <p:nvPr/>
        </p:nvSpPr>
        <p:spPr>
          <a:xfrm>
            <a:off x="6983311" y="474559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18</a:t>
            </a:r>
          </a:p>
          <a:p>
            <a:pPr algn="ctr"/>
            <a:r>
              <a:rPr lang="en-US" sz="400" dirty="0" err="1">
                <a:solidFill>
                  <a:schemeClr val="tx1"/>
                </a:solidFill>
                <a:latin typeface="Arial"/>
                <a:cs typeface="Arial"/>
              </a:rPr>
              <a:t>CaFIS</a:t>
            </a:r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 Team Leader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Marie White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CAFIS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48A8822-3CD2-4395-72F6-D1F3FCF7714C}"/>
              </a:ext>
            </a:extLst>
          </p:cNvPr>
          <p:cNvSpPr/>
          <p:nvPr/>
        </p:nvSpPr>
        <p:spPr>
          <a:xfrm>
            <a:off x="7749240" y="3012060"/>
            <a:ext cx="653538" cy="38330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10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Community Support Worker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Female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Linda Dixon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NI IFS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E7C04FA-4EC6-30E1-E454-44FC73AB1F8D}"/>
              </a:ext>
            </a:extLst>
          </p:cNvPr>
          <p:cNvSpPr/>
          <p:nvPr/>
        </p:nvSpPr>
        <p:spPr>
          <a:xfrm>
            <a:off x="7749240" y="3439154"/>
            <a:ext cx="653538" cy="47106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6</a:t>
            </a:r>
          </a:p>
          <a:p>
            <a:pPr algn="ctr"/>
            <a:r>
              <a:rPr lang="en-US" sz="350" dirty="0">
                <a:solidFill>
                  <a:schemeClr val="tx1"/>
                </a:solidFill>
                <a:latin typeface="Arial"/>
                <a:cs typeface="Arial"/>
              </a:rPr>
              <a:t>Community Support Worker Male</a:t>
            </a:r>
            <a:r>
              <a:rPr lang="en-US" sz="3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350" b="1" dirty="0">
                <a:solidFill>
                  <a:schemeClr val="tx1"/>
                </a:solidFill>
                <a:latin typeface="Arial"/>
                <a:cs typeface="Arial"/>
              </a:rPr>
              <a:t>Floyd James (C)  </a:t>
            </a:r>
            <a:r>
              <a:rPr lang="en-US" sz="350" b="1" dirty="0" err="1">
                <a:solidFill>
                  <a:schemeClr val="tx1"/>
                </a:solidFill>
                <a:latin typeface="Arial"/>
                <a:cs typeface="Arial"/>
              </a:rPr>
              <a:t>Risilda</a:t>
            </a:r>
            <a:r>
              <a:rPr lang="en-US" sz="350" b="1" dirty="0">
                <a:solidFill>
                  <a:schemeClr val="tx1"/>
                </a:solidFill>
                <a:latin typeface="Arial"/>
                <a:cs typeface="Arial"/>
              </a:rPr>
              <a:t> Hogan  (C)</a:t>
            </a:r>
          </a:p>
          <a:p>
            <a:pPr algn="ctr"/>
            <a:r>
              <a:rPr lang="en-US" sz="350" b="1" dirty="0">
                <a:solidFill>
                  <a:srgbClr val="00B0F0"/>
                </a:solidFill>
                <a:latin typeface="Arial"/>
                <a:cs typeface="Arial"/>
              </a:rPr>
              <a:t>NI SEWB/ DS CAFIS</a:t>
            </a:r>
            <a:endParaRPr lang="en-US" sz="350" dirty="0">
              <a:solidFill>
                <a:srgbClr val="00B0F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CEF8CB1-B9CD-34F4-6A3E-8323DA50D501}"/>
              </a:ext>
            </a:extLst>
          </p:cNvPr>
          <p:cNvSpPr/>
          <p:nvPr/>
        </p:nvSpPr>
        <p:spPr>
          <a:xfrm>
            <a:off x="6975060" y="4310349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30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DFSV Community Connector Female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Marilyn Long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 DFSV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8EE1611-DD8A-90BC-3955-FD8970BD1B88}"/>
              </a:ext>
            </a:extLst>
          </p:cNvPr>
          <p:cNvSpPr/>
          <p:nvPr/>
        </p:nvSpPr>
        <p:spPr>
          <a:xfrm>
            <a:off x="6975060" y="349016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28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DFSV Project Coordinator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Ruth Smith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 DFSV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9334CA0-1CAD-0C83-4DEA-A2C37B28DA95}"/>
              </a:ext>
            </a:extLst>
          </p:cNvPr>
          <p:cNvSpPr/>
          <p:nvPr/>
        </p:nvSpPr>
        <p:spPr>
          <a:xfrm>
            <a:off x="6975060" y="3892454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29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DFSV Community Connector Male 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 DFSV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00697FD1-E7F4-DCD5-110E-AA800D87E6BF}"/>
              </a:ext>
            </a:extLst>
          </p:cNvPr>
          <p:cNvSpPr/>
          <p:nvPr/>
        </p:nvSpPr>
        <p:spPr>
          <a:xfrm>
            <a:off x="7756502" y="5244775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13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Counsellor Male</a:t>
            </a:r>
          </a:p>
          <a:p>
            <a:pPr algn="ctr"/>
            <a:r>
              <a:rPr lang="en-US" sz="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Rastace</a:t>
            </a:r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Rangarira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SEWB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1E11E14A-BB32-70FD-2DF5-B05B6943D149}"/>
              </a:ext>
            </a:extLst>
          </p:cNvPr>
          <p:cNvSpPr/>
          <p:nvPr/>
        </p:nvSpPr>
        <p:spPr>
          <a:xfrm>
            <a:off x="7749240" y="5654952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14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Counsellor Female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Alison Kinnane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NI AOD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80A9E6E-EEE7-857F-A67A-2BF5666FC022}"/>
              </a:ext>
            </a:extLst>
          </p:cNvPr>
          <p:cNvSpPr/>
          <p:nvPr/>
        </p:nvSpPr>
        <p:spPr>
          <a:xfrm>
            <a:off x="7749240" y="6048993"/>
            <a:ext cx="653538" cy="37683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PSF 23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Therapeutic Worker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Tony Varghese (C)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NTP TW</a:t>
            </a:r>
            <a:endParaRPr lang="en-US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5858D569-A7BA-995F-8CA0-45350A0B20D7}"/>
              </a:ext>
            </a:extLst>
          </p:cNvPr>
          <p:cNvSpPr/>
          <p:nvPr/>
        </p:nvSpPr>
        <p:spPr>
          <a:xfrm>
            <a:off x="8463475" y="768146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Men’s Clinic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1606BDFB-4D23-52CB-51F0-71F5C00F072D}"/>
              </a:ext>
            </a:extLst>
          </p:cNvPr>
          <p:cNvSpPr/>
          <p:nvPr/>
        </p:nvSpPr>
        <p:spPr>
          <a:xfrm>
            <a:off x="8464204" y="1266675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3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Male</a:t>
            </a:r>
          </a:p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 </a:t>
            </a:r>
            <a:r>
              <a:rPr lang="en-AU" sz="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Marharjan</a:t>
            </a:r>
            <a:endParaRPr lang="en-AU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D483E8D-A441-077A-B4B5-1D9B810FC1AA}"/>
              </a:ext>
            </a:extLst>
          </p:cNvPr>
          <p:cNvSpPr/>
          <p:nvPr/>
        </p:nvSpPr>
        <p:spPr>
          <a:xfrm>
            <a:off x="8458544" y="915317"/>
            <a:ext cx="653538" cy="29821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MC 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Men’s Clinic Manager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7FB13B6B-A9B3-E8F7-B0B1-AF8C5F91B252}"/>
              </a:ext>
            </a:extLst>
          </p:cNvPr>
          <p:cNvSpPr/>
          <p:nvPr/>
        </p:nvSpPr>
        <p:spPr>
          <a:xfrm>
            <a:off x="9178362" y="912819"/>
            <a:ext cx="653538" cy="4111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 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Women's Care &amp; Children's Health Coordinator RN/ AHP Female </a:t>
            </a:r>
          </a:p>
          <a:p>
            <a:pPr algn="ctr"/>
            <a:r>
              <a:rPr lang="en-US" sz="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Beauranis</a:t>
            </a:r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Makori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FCA01C20-8153-4B2F-3311-B49C4F59D60E}"/>
              </a:ext>
            </a:extLst>
          </p:cNvPr>
          <p:cNvSpPr/>
          <p:nvPr/>
        </p:nvSpPr>
        <p:spPr>
          <a:xfrm>
            <a:off x="9178362" y="1367331"/>
            <a:ext cx="653538" cy="40743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WC 1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RN Child Health and Maternal Health Female 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F50BDDAE-E094-56D3-40C6-83672581BD5C}"/>
              </a:ext>
            </a:extLst>
          </p:cNvPr>
          <p:cNvSpPr/>
          <p:nvPr/>
        </p:nvSpPr>
        <p:spPr>
          <a:xfrm>
            <a:off x="9162823" y="768146"/>
            <a:ext cx="653538" cy="8617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Clinic WC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CBB461BC-F872-8C8F-03E3-8F31485E72BA}"/>
              </a:ext>
            </a:extLst>
          </p:cNvPr>
          <p:cNvSpPr/>
          <p:nvPr/>
        </p:nvSpPr>
        <p:spPr>
          <a:xfrm>
            <a:off x="9935087" y="768146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Clinic GC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7AC3DAA-7D59-B67A-AA40-3D3CFC218AE0}"/>
              </a:ext>
            </a:extLst>
          </p:cNvPr>
          <p:cNvSpPr/>
          <p:nvPr/>
        </p:nvSpPr>
        <p:spPr>
          <a:xfrm>
            <a:off x="9565112" y="4615266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Health 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EE9CF700-2CFD-1722-6313-94050C153FD1}"/>
              </a:ext>
            </a:extLst>
          </p:cNvPr>
          <p:cNvSpPr/>
          <p:nvPr/>
        </p:nvSpPr>
        <p:spPr>
          <a:xfrm>
            <a:off x="10635175" y="768146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Clinic CC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02C03961-18AC-B91A-BE87-2CFAFFCA3C5E}"/>
              </a:ext>
            </a:extLst>
          </p:cNvPr>
          <p:cNvSpPr/>
          <p:nvPr/>
        </p:nvSpPr>
        <p:spPr>
          <a:xfrm>
            <a:off x="11397175" y="768146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Allied Health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33EC23F-31E2-DA3A-E061-BD6D5B9DEBB9}"/>
              </a:ext>
            </a:extLst>
          </p:cNvPr>
          <p:cNvSpPr/>
          <p:nvPr/>
        </p:nvSpPr>
        <p:spPr>
          <a:xfrm>
            <a:off x="8459190" y="1583469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Health Practitioner Male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 Cole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03B7037C-12B3-C84B-8EC8-7BC81A5C1D6A}"/>
              </a:ext>
            </a:extLst>
          </p:cNvPr>
          <p:cNvSpPr/>
          <p:nvPr/>
        </p:nvSpPr>
        <p:spPr>
          <a:xfrm>
            <a:off x="8456528" y="1981057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MC 5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Client Support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Thomas Gillett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0BE38B46-A759-8B4A-2312-2166CF90D22C}"/>
              </a:ext>
            </a:extLst>
          </p:cNvPr>
          <p:cNvSpPr/>
          <p:nvPr/>
        </p:nvSpPr>
        <p:spPr>
          <a:xfrm>
            <a:off x="8456527" y="2377064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MC 19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Sexual Health AHP Male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NC ESR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F4A15FC-6FD4-C47D-E699-6E3E9463062B}"/>
              </a:ext>
            </a:extLst>
          </p:cNvPr>
          <p:cNvSpPr/>
          <p:nvPr/>
        </p:nvSpPr>
        <p:spPr>
          <a:xfrm>
            <a:off x="9932052" y="3425139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AHPTR 6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AHP Trainee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Justin Dixon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NC FNHWTP CH4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BB2B16CF-CBBB-5766-3B41-2CCFC8D4318C}"/>
              </a:ext>
            </a:extLst>
          </p:cNvPr>
          <p:cNvSpPr/>
          <p:nvPr/>
        </p:nvSpPr>
        <p:spPr>
          <a:xfrm>
            <a:off x="9932054" y="2700360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AHPTR 3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AHP Trainee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NC FNHWTP CH4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9BA43F1-1DC0-E0A9-AC53-CE40E7A4577F}"/>
              </a:ext>
            </a:extLst>
          </p:cNvPr>
          <p:cNvSpPr/>
          <p:nvPr/>
        </p:nvSpPr>
        <p:spPr>
          <a:xfrm>
            <a:off x="9178362" y="3462370"/>
            <a:ext cx="643241" cy="36986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WC 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Sexual Health AHP Female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Sharni Braun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9DDAEC1A-6F0C-E7A8-2C9A-60087BF86552}"/>
              </a:ext>
            </a:extLst>
          </p:cNvPr>
          <p:cNvSpPr/>
          <p:nvPr/>
        </p:nvSpPr>
        <p:spPr>
          <a:xfrm>
            <a:off x="9166989" y="3071688"/>
            <a:ext cx="644317" cy="3446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" b="1">
                <a:solidFill>
                  <a:schemeClr val="tx1"/>
                </a:solidFill>
                <a:latin typeface="Arial"/>
                <a:cs typeface="Arial"/>
              </a:rPr>
              <a:t>WC 7</a:t>
            </a:r>
          </a:p>
          <a:p>
            <a:pPr algn="ctr"/>
            <a:r>
              <a:rPr lang="fr-FR" sz="400">
                <a:solidFill>
                  <a:schemeClr val="tx1"/>
                </a:solidFill>
                <a:latin typeface="Arial"/>
                <a:cs typeface="Arial"/>
              </a:rPr>
              <a:t>Aboriginal Liaison Officer Female</a:t>
            </a:r>
            <a:endParaRPr lang="fr-FR" sz="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" b="1" err="1">
                <a:solidFill>
                  <a:schemeClr val="tx1"/>
                </a:solidFill>
                <a:latin typeface="Arial"/>
                <a:cs typeface="Arial"/>
              </a:rPr>
              <a:t>Sheena</a:t>
            </a:r>
            <a:r>
              <a:rPr lang="fr-FR" sz="400" b="1">
                <a:solidFill>
                  <a:schemeClr val="tx1"/>
                </a:solidFill>
                <a:latin typeface="Arial"/>
                <a:cs typeface="Arial"/>
              </a:rPr>
              <a:t> Stokes</a:t>
            </a:r>
          </a:p>
          <a:p>
            <a:pPr algn="ctr"/>
            <a:r>
              <a:rPr lang="fr-FR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77DE544-2879-72CB-6967-E489FA297076}"/>
              </a:ext>
            </a:extLst>
          </p:cNvPr>
          <p:cNvSpPr/>
          <p:nvPr/>
        </p:nvSpPr>
        <p:spPr>
          <a:xfrm>
            <a:off x="9177286" y="2651885"/>
            <a:ext cx="654614" cy="35990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 dirty="0">
                <a:solidFill>
                  <a:schemeClr val="tx1"/>
                </a:solidFill>
                <a:latin typeface="Arial"/>
                <a:cs typeface="Arial"/>
              </a:rPr>
              <a:t>WC 6</a:t>
            </a:r>
          </a:p>
          <a:p>
            <a:pPr algn="ctr"/>
            <a:r>
              <a:rPr lang="en-AU" sz="400" dirty="0">
                <a:solidFill>
                  <a:schemeClr val="tx1"/>
                </a:solidFill>
                <a:latin typeface="Arial"/>
                <a:cs typeface="Arial"/>
              </a:rPr>
              <a:t>General Registered </a:t>
            </a:r>
          </a:p>
          <a:p>
            <a:pPr algn="ctr"/>
            <a:r>
              <a:rPr lang="en-AU" sz="400" dirty="0">
                <a:solidFill>
                  <a:schemeClr val="tx1"/>
                </a:solidFill>
                <a:latin typeface="Arial"/>
                <a:cs typeface="Arial"/>
              </a:rPr>
              <a:t>Nurse Female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AU" sz="400" b="1" dirty="0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E9F1030-BEAF-663D-C64E-77C999A92301}"/>
              </a:ext>
            </a:extLst>
          </p:cNvPr>
          <p:cNvSpPr/>
          <p:nvPr/>
        </p:nvSpPr>
        <p:spPr>
          <a:xfrm>
            <a:off x="9178362" y="2240738"/>
            <a:ext cx="653538" cy="35178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WC 4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General Registered Nurse Female</a:t>
            </a:r>
          </a:p>
          <a:p>
            <a:pPr algn="ctr"/>
            <a:r>
              <a:rPr lang="en-AU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4F08480-EDE6-4111-5996-E648029D253D}"/>
              </a:ext>
            </a:extLst>
          </p:cNvPr>
          <p:cNvSpPr/>
          <p:nvPr/>
        </p:nvSpPr>
        <p:spPr>
          <a:xfrm>
            <a:off x="9186227" y="1826387"/>
            <a:ext cx="653538" cy="36612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 2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AHP</a:t>
            </a:r>
          </a:p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Leandra Huckstadt- Rankine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6B20B108-06DF-753A-5569-B7FF4E6CABB4}"/>
              </a:ext>
            </a:extLst>
          </p:cNvPr>
          <p:cNvSpPr/>
          <p:nvPr/>
        </p:nvSpPr>
        <p:spPr>
          <a:xfrm>
            <a:off x="9931181" y="2379273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AHPTR 2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Trainee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 Johnstone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FNHWTP SSM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3A0565C2-994A-9FDB-FD6E-CD89896DE23B}"/>
              </a:ext>
            </a:extLst>
          </p:cNvPr>
          <p:cNvSpPr/>
          <p:nvPr/>
        </p:nvSpPr>
        <p:spPr>
          <a:xfrm>
            <a:off x="9188241" y="3870944"/>
            <a:ext cx="643659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OPS 12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ALO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Female</a:t>
            </a:r>
            <a:endParaRPr lang="en-AU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ACAB58AE-FC03-6F7C-E27D-1318F6FE7F01}"/>
              </a:ext>
            </a:extLst>
          </p:cNvPr>
          <p:cNvSpPr/>
          <p:nvPr/>
        </p:nvSpPr>
        <p:spPr>
          <a:xfrm>
            <a:off x="9930325" y="923625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 1</a:t>
            </a:r>
          </a:p>
          <a:p>
            <a:pPr algn="ctr"/>
            <a:r>
              <a:rPr lang="en-AU" sz="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Registered Nurse </a:t>
            </a:r>
          </a:p>
          <a:p>
            <a:pPr algn="ctr"/>
            <a:r>
              <a:rPr lang="en-AU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Olaniran</a:t>
            </a:r>
          </a:p>
          <a:p>
            <a:pPr algn="ctr"/>
            <a:r>
              <a:rPr lang="en-AU" sz="3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83BA5E1-E6A7-2F2F-9C0E-DD69971B765D}"/>
              </a:ext>
            </a:extLst>
          </p:cNvPr>
          <p:cNvSpPr/>
          <p:nvPr/>
        </p:nvSpPr>
        <p:spPr>
          <a:xfrm>
            <a:off x="9930325" y="1234802"/>
            <a:ext cx="653538" cy="34154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 7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General Registered Nurse </a:t>
            </a:r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Rhonda O’Keefe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 PHC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DEAD62F4-C2B5-D5C1-0467-5938194DE022}"/>
              </a:ext>
            </a:extLst>
          </p:cNvPr>
          <p:cNvSpPr/>
          <p:nvPr/>
        </p:nvSpPr>
        <p:spPr>
          <a:xfrm>
            <a:off x="9930325" y="1633538"/>
            <a:ext cx="653538" cy="3155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GC 17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/>
                <a:cs typeface="Arial"/>
              </a:rPr>
              <a:t>AHP/ Registered Nurse</a:t>
            </a:r>
          </a:p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Lavenia </a:t>
            </a:r>
            <a:r>
              <a:rPr lang="en-US" sz="350" b="1" err="1">
                <a:solidFill>
                  <a:schemeClr val="tx1"/>
                </a:solidFill>
                <a:latin typeface="Arial"/>
                <a:cs typeface="Arial"/>
              </a:rPr>
              <a:t>Aleamotu’a</a:t>
            </a:r>
            <a:endParaRPr lang="en-US" sz="350" b="1">
              <a:solidFill>
                <a:srgbClr val="00B0F0"/>
              </a:solidFill>
              <a:latin typeface="Arial"/>
              <a:cs typeface="Arial"/>
            </a:endParaRP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  <a:endParaRPr lang="en-US" sz="35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78F6053-25A3-8B64-23DE-77BF30B777AB}"/>
              </a:ext>
            </a:extLst>
          </p:cNvPr>
          <p:cNvSpPr/>
          <p:nvPr/>
        </p:nvSpPr>
        <p:spPr>
          <a:xfrm>
            <a:off x="9930325" y="1995931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AHPTR 1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AHP Trainee Support Manager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Daniel </a:t>
            </a:r>
            <a:r>
              <a:rPr lang="en-US" sz="400" b="1" dirty="0" err="1">
                <a:solidFill>
                  <a:schemeClr val="tx1"/>
                </a:solidFill>
                <a:latin typeface="Arial"/>
                <a:cs typeface="Arial"/>
              </a:rPr>
              <a:t>Niddrie</a:t>
            </a:r>
            <a:endParaRPr lang="en-US" sz="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NC FNHWTP SSM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C27EBA4-57B7-CD48-ACBC-07E46A171255}"/>
              </a:ext>
            </a:extLst>
          </p:cNvPr>
          <p:cNvSpPr/>
          <p:nvPr/>
        </p:nvSpPr>
        <p:spPr>
          <a:xfrm>
            <a:off x="9939252" y="4184183"/>
            <a:ext cx="643100" cy="33203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OPS 6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Client Support Officer</a:t>
            </a:r>
          </a:p>
          <a:p>
            <a:pPr algn="ctr"/>
            <a:r>
              <a:rPr lang="en-AU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  <a:endParaRPr lang="en-AU" sz="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3DE813D-A589-E9B2-859C-2EA43CCC4F11}"/>
              </a:ext>
            </a:extLst>
          </p:cNvPr>
          <p:cNvSpPr/>
          <p:nvPr/>
        </p:nvSpPr>
        <p:spPr>
          <a:xfrm>
            <a:off x="8452229" y="2776211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OPS 9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/>
                <a:cs typeface="Arial"/>
              </a:rPr>
              <a:t>Aboriginal Liaison Officer</a:t>
            </a:r>
          </a:p>
          <a:p>
            <a:pPr algn="ctr"/>
            <a:r>
              <a:rPr lang="en-AU" sz="400" b="1">
                <a:solidFill>
                  <a:schemeClr val="tx1"/>
                </a:solidFill>
                <a:latin typeface="Arial"/>
                <a:cs typeface="Arial"/>
              </a:rPr>
              <a:t>Joseph Alum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41EDC06-4D90-B3B5-5F19-D40723A426BC}"/>
              </a:ext>
            </a:extLst>
          </p:cNvPr>
          <p:cNvSpPr/>
          <p:nvPr/>
        </p:nvSpPr>
        <p:spPr>
          <a:xfrm>
            <a:off x="10635905" y="3171692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Kaitlin Collins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8F28F641-51AD-1A75-0056-A721B5DFF343}"/>
              </a:ext>
            </a:extLst>
          </p:cNvPr>
          <p:cNvSpPr/>
          <p:nvPr/>
        </p:nvSpPr>
        <p:spPr>
          <a:xfrm>
            <a:off x="10635905" y="1251000"/>
            <a:ext cx="653538" cy="43492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2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&amp; Rheumatic Heart Disease Coordinator RN/AHP</a:t>
            </a:r>
          </a:p>
          <a:p>
            <a:pPr algn="ctr"/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Achok Mading</a:t>
            </a: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1CD0BE89-A2BD-0F1E-7402-64BDC8306966}"/>
              </a:ext>
            </a:extLst>
          </p:cNvPr>
          <p:cNvSpPr/>
          <p:nvPr/>
        </p:nvSpPr>
        <p:spPr>
          <a:xfrm>
            <a:off x="10635905" y="928829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CC 1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/>
                <a:cs typeface="Arial"/>
              </a:rPr>
              <a:t>Renal General Registered Nurse</a:t>
            </a:r>
          </a:p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Abner Aseron</a:t>
            </a: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  <a:endParaRPr lang="en-US" sz="35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947285A2-6074-3B25-872B-F1881F950D9E}"/>
              </a:ext>
            </a:extLst>
          </p:cNvPr>
          <p:cNvSpPr/>
          <p:nvPr/>
        </p:nvSpPr>
        <p:spPr>
          <a:xfrm>
            <a:off x="9928133" y="3030738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AHPTR 5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Trainee</a:t>
            </a:r>
          </a:p>
          <a:p>
            <a:pPr algn="ctr"/>
            <a:r>
              <a:rPr lang="en-US" sz="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Clievlan</a:t>
            </a:r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Cutter- Stokes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FNHWTP SSM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A9055A7-DAB9-CE77-1CAB-2A84DDE0E2FE}"/>
              </a:ext>
            </a:extLst>
          </p:cNvPr>
          <p:cNvSpPr/>
          <p:nvPr/>
        </p:nvSpPr>
        <p:spPr>
          <a:xfrm>
            <a:off x="9939506" y="3773587"/>
            <a:ext cx="653538" cy="3332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1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Admin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Hanson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8170D40-8E5F-ACEB-7BC8-18684151C328}"/>
              </a:ext>
            </a:extLst>
          </p:cNvPr>
          <p:cNvSpPr/>
          <p:nvPr/>
        </p:nvSpPr>
        <p:spPr>
          <a:xfrm>
            <a:off x="10631143" y="1740361"/>
            <a:ext cx="653538" cy="39184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4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Care Coordinator RN/ AHP</a:t>
            </a:r>
          </a:p>
          <a:p>
            <a:pPr algn="ctr"/>
            <a:r>
              <a:rPr lang="en-US" sz="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Meiliana</a:t>
            </a:r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Silvia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NTP ICTCC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9A92AAA8-FB80-10B8-D520-08AE505FAC84}"/>
              </a:ext>
            </a:extLst>
          </p:cNvPr>
          <p:cNvSpPr/>
          <p:nvPr/>
        </p:nvSpPr>
        <p:spPr>
          <a:xfrm>
            <a:off x="10648365" y="3502937"/>
            <a:ext cx="653538" cy="36459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5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Travel and Medical Records Officer </a:t>
            </a:r>
          </a:p>
          <a:p>
            <a:pPr algn="ctr"/>
            <a:r>
              <a:rPr lang="en-US" sz="35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Yabin</a:t>
            </a:r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</a:t>
            </a: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A710FDD-BE42-1241-CDFC-293C79E835D5}"/>
              </a:ext>
            </a:extLst>
          </p:cNvPr>
          <p:cNvSpPr/>
          <p:nvPr/>
        </p:nvSpPr>
        <p:spPr>
          <a:xfrm>
            <a:off x="10631143" y="2179505"/>
            <a:ext cx="653538" cy="28403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" b="1">
                <a:solidFill>
                  <a:schemeClr val="tx1"/>
                </a:solidFill>
                <a:latin typeface="Arial"/>
                <a:cs typeface="Arial"/>
              </a:rPr>
              <a:t>CC 5</a:t>
            </a:r>
          </a:p>
          <a:p>
            <a:pPr algn="ctr"/>
            <a:r>
              <a:rPr lang="pt-BR" sz="350">
                <a:solidFill>
                  <a:schemeClr val="tx1"/>
                </a:solidFill>
                <a:latin typeface="Arial"/>
                <a:cs typeface="Arial"/>
              </a:rPr>
              <a:t>Diabetes Educator Registered Nurse</a:t>
            </a:r>
          </a:p>
          <a:p>
            <a:pPr algn="ctr"/>
            <a:r>
              <a:rPr lang="pt-BR" sz="35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pt-BR" sz="350" b="1">
                <a:solidFill>
                  <a:srgbClr val="00B0F0"/>
                </a:solidFill>
                <a:latin typeface="Arial"/>
                <a:cs typeface="Arial"/>
              </a:rPr>
              <a:t>NTP ICTCC</a:t>
            </a:r>
            <a:endParaRPr lang="pt-BR" sz="35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ED61804A-8A17-D2C0-E480-391BF0F8503D}"/>
              </a:ext>
            </a:extLst>
          </p:cNvPr>
          <p:cNvSpPr/>
          <p:nvPr/>
        </p:nvSpPr>
        <p:spPr>
          <a:xfrm>
            <a:off x="10631142" y="2527372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7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Liaison Officer</a:t>
            </a:r>
          </a:p>
          <a:p>
            <a:pPr algn="ctr"/>
            <a:r>
              <a:rPr lang="en-US" sz="35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3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73C8AD64-14EE-36C2-E859-E6177F790FCE}"/>
              </a:ext>
            </a:extLst>
          </p:cNvPr>
          <p:cNvSpPr/>
          <p:nvPr/>
        </p:nvSpPr>
        <p:spPr>
          <a:xfrm>
            <a:off x="10631142" y="2844423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18</a:t>
            </a:r>
          </a:p>
          <a:p>
            <a:pPr algn="ctr"/>
            <a:r>
              <a:rPr lang="en-US" sz="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Liaison Officer </a:t>
            </a:r>
          </a:p>
          <a:p>
            <a:pPr algn="ctr"/>
            <a:r>
              <a:rPr lang="en-US" sz="3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 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5C7F6350-581C-E2AF-C17C-64BE38DC4246}"/>
              </a:ext>
            </a:extLst>
          </p:cNvPr>
          <p:cNvSpPr/>
          <p:nvPr/>
        </p:nvSpPr>
        <p:spPr>
          <a:xfrm>
            <a:off x="11393141" y="928828"/>
            <a:ext cx="670271" cy="28048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Allied Health Manager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Telita Braun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D617B44D-4C63-8996-2300-5E139B8CF89D}"/>
              </a:ext>
            </a:extLst>
          </p:cNvPr>
          <p:cNvSpPr/>
          <p:nvPr/>
        </p:nvSpPr>
        <p:spPr>
          <a:xfrm>
            <a:off x="11410018" y="1261913"/>
            <a:ext cx="653538" cy="2650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Assistant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Kayleen Chandler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PHCD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138465D1-E83F-BE7D-E3CA-3F3C76942696}"/>
              </a:ext>
            </a:extLst>
          </p:cNvPr>
          <p:cNvSpPr/>
          <p:nvPr/>
        </p:nvSpPr>
        <p:spPr>
          <a:xfrm>
            <a:off x="11416954" y="2372199"/>
            <a:ext cx="653538" cy="36117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AH 18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Eye Health Aboriginal Liaison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Rona Graham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CW PHCEH-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4841785E-B23D-4C24-CA48-2B131A112B45}"/>
              </a:ext>
            </a:extLst>
          </p:cNvPr>
          <p:cNvSpPr/>
          <p:nvPr/>
        </p:nvSpPr>
        <p:spPr>
          <a:xfrm>
            <a:off x="11409363" y="2801137"/>
            <a:ext cx="653538" cy="340992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1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Support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9135584D-6216-1726-9244-2AE8B1802A09}"/>
              </a:ext>
            </a:extLst>
          </p:cNvPr>
          <p:cNvSpPr/>
          <p:nvPr/>
        </p:nvSpPr>
        <p:spPr>
          <a:xfrm>
            <a:off x="11410018" y="1576343"/>
            <a:ext cx="653538" cy="37339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12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Eye Health Coordinator </a:t>
            </a:r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RN/ AHP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Wyatt Chee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FHF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E694BB76-19AF-8DAE-DE7C-794E3F4B1335}"/>
              </a:ext>
            </a:extLst>
          </p:cNvPr>
          <p:cNvSpPr/>
          <p:nvPr/>
        </p:nvSpPr>
        <p:spPr>
          <a:xfrm>
            <a:off x="11415597" y="2008820"/>
            <a:ext cx="644467" cy="2888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AH 13</a:t>
            </a:r>
            <a:endParaRPr lang="en-US" sz="350">
              <a:solidFill>
                <a:schemeClr val="tx1"/>
              </a:solidFill>
            </a:endParaRPr>
          </a:p>
          <a:p>
            <a:pPr algn="ctr"/>
            <a:r>
              <a:rPr lang="en-US" sz="350">
                <a:solidFill>
                  <a:schemeClr val="tx1"/>
                </a:solidFill>
                <a:latin typeface="Arial"/>
                <a:cs typeface="Arial"/>
              </a:rPr>
              <a:t>Eye Health Assistant</a:t>
            </a:r>
          </a:p>
          <a:p>
            <a:pPr algn="ctr"/>
            <a:r>
              <a:rPr lang="en-US" sz="350" b="1">
                <a:solidFill>
                  <a:schemeClr val="tx1"/>
                </a:solidFill>
                <a:latin typeface="Arial"/>
                <a:cs typeface="Arial"/>
              </a:rPr>
              <a:t> Joe </a:t>
            </a:r>
            <a:r>
              <a:rPr lang="en-US" sz="350" b="1" err="1">
                <a:solidFill>
                  <a:schemeClr val="tx1"/>
                </a:solidFill>
                <a:latin typeface="Arial"/>
                <a:cs typeface="Arial"/>
              </a:rPr>
              <a:t>Sydria</a:t>
            </a:r>
            <a:endParaRPr lang="en-US" sz="35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50" b="1">
                <a:solidFill>
                  <a:srgbClr val="00B0F0"/>
                </a:solidFill>
                <a:latin typeface="Arial"/>
                <a:cs typeface="Arial"/>
              </a:rPr>
              <a:t>FHF</a:t>
            </a:r>
            <a:endParaRPr lang="en-US" sz="35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8FB30F18-4971-FF56-3281-5A7B511770F6}"/>
              </a:ext>
            </a:extLst>
          </p:cNvPr>
          <p:cNvSpPr/>
          <p:nvPr/>
        </p:nvSpPr>
        <p:spPr>
          <a:xfrm>
            <a:off x="11409363" y="3214229"/>
            <a:ext cx="653538" cy="3364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 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Liaison Officer</a:t>
            </a:r>
          </a:p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Bevan Stokes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FD7ABF-69EE-9E6A-E905-637DDC857264}"/>
              </a:ext>
            </a:extLst>
          </p:cNvPr>
          <p:cNvSpPr/>
          <p:nvPr/>
        </p:nvSpPr>
        <p:spPr>
          <a:xfrm>
            <a:off x="8459113" y="3741010"/>
            <a:ext cx="689649" cy="3492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Clinic 9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Chief Medical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CE PHC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B81316-4C1B-C2DB-A794-305024CF07BD}"/>
              </a:ext>
            </a:extLst>
          </p:cNvPr>
          <p:cNvSpPr/>
          <p:nvPr/>
        </p:nvSpPr>
        <p:spPr>
          <a:xfrm>
            <a:off x="8462272" y="4154023"/>
            <a:ext cx="700777" cy="3492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Clinic 6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Medical Officer Male Men’s Clinic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ED769-7527-70E1-1DBE-639889AEB09C}"/>
              </a:ext>
            </a:extLst>
          </p:cNvPr>
          <p:cNvSpPr/>
          <p:nvPr/>
        </p:nvSpPr>
        <p:spPr>
          <a:xfrm>
            <a:off x="8462691" y="4560521"/>
            <a:ext cx="709884" cy="336892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Clinic 4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Medical Officer Registrar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13FB8B-AE69-EDFB-49E7-B57729295E1A}"/>
              </a:ext>
            </a:extLst>
          </p:cNvPr>
          <p:cNvSpPr/>
          <p:nvPr/>
        </p:nvSpPr>
        <p:spPr>
          <a:xfrm>
            <a:off x="8462692" y="4961298"/>
            <a:ext cx="714646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7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Officer Female</a:t>
            </a:r>
          </a:p>
          <a:p>
            <a:pPr algn="ctr"/>
            <a:r>
              <a:rPr lang="en-AU" sz="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1C3C8E-81B0-CD75-5E6C-76F31FA1FB86}"/>
              </a:ext>
            </a:extLst>
          </p:cNvPr>
          <p:cNvSpPr/>
          <p:nvPr/>
        </p:nvSpPr>
        <p:spPr>
          <a:xfrm>
            <a:off x="8477138" y="5362878"/>
            <a:ext cx="704961" cy="34839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Clinic 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Medical Officer Male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BC61B5-8DDE-B72A-AE0A-4E4A60986347}"/>
              </a:ext>
            </a:extLst>
          </p:cNvPr>
          <p:cNvSpPr/>
          <p:nvPr/>
        </p:nvSpPr>
        <p:spPr>
          <a:xfrm>
            <a:off x="8473717" y="5770427"/>
            <a:ext cx="708383" cy="42831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Clinic 5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Medical Officer Female Women’s Clinic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C64189-02D0-FF4B-CE6E-7D4126A42B62}"/>
              </a:ext>
            </a:extLst>
          </p:cNvPr>
          <p:cNvSpPr/>
          <p:nvPr/>
        </p:nvSpPr>
        <p:spPr>
          <a:xfrm>
            <a:off x="8472812" y="6255144"/>
            <a:ext cx="702145" cy="372212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2</a:t>
            </a:r>
          </a:p>
          <a:p>
            <a:pPr algn="ctr"/>
            <a:r>
              <a:rPr lang="en-AU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</a:t>
            </a:r>
          </a:p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Bart</a:t>
            </a:r>
          </a:p>
          <a:p>
            <a:pPr algn="ctr"/>
            <a:r>
              <a:rPr lang="en-AU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PHCD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A7CB8EA-4F92-9484-4391-084A4EEE3805}"/>
              </a:ext>
            </a:extLst>
          </p:cNvPr>
          <p:cNvSpPr/>
          <p:nvPr/>
        </p:nvSpPr>
        <p:spPr>
          <a:xfrm>
            <a:off x="8473315" y="3602236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Officers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D8967E3-C874-3311-0C9F-55BCA8469456}"/>
              </a:ext>
            </a:extLst>
          </p:cNvPr>
          <p:cNvSpPr/>
          <p:nvPr/>
        </p:nvSpPr>
        <p:spPr>
          <a:xfrm>
            <a:off x="9569875" y="4788220"/>
            <a:ext cx="653538" cy="43404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RRH 1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Rural Remote Team Leader RN/AHP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43D809C-BBCA-86CE-6EAB-5951125F68D7}"/>
              </a:ext>
            </a:extLst>
          </p:cNvPr>
          <p:cNvSpPr/>
          <p:nvPr/>
        </p:nvSpPr>
        <p:spPr>
          <a:xfrm>
            <a:off x="9575139" y="5748871"/>
            <a:ext cx="663835" cy="378556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RRH 3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Rural Remote RN/AHP Male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C35A8F70-9D60-EA64-84AF-E35013E48056}"/>
              </a:ext>
            </a:extLst>
          </p:cNvPr>
          <p:cNvSpPr/>
          <p:nvPr/>
        </p:nvSpPr>
        <p:spPr>
          <a:xfrm>
            <a:off x="9579643" y="5315235"/>
            <a:ext cx="653538" cy="3492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RRH 2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Rural Remote RN/AHP Female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63783F5-956A-A490-71D9-4E704C48318F}"/>
              </a:ext>
            </a:extLst>
          </p:cNvPr>
          <p:cNvSpPr txBox="1"/>
          <p:nvPr/>
        </p:nvSpPr>
        <p:spPr>
          <a:xfrm>
            <a:off x="8813" y="100027"/>
            <a:ext cx="250100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err="1">
                <a:latin typeface="Arial"/>
                <a:ea typeface="Calibri"/>
                <a:cs typeface="Arial"/>
              </a:rPr>
              <a:t>Anyinginyi</a:t>
            </a:r>
            <a:r>
              <a:rPr lang="en-US" sz="1400">
                <a:latin typeface="Arial"/>
                <a:ea typeface="Calibri"/>
                <a:cs typeface="Arial"/>
              </a:rPr>
              <a:t> Health Aboriginal</a:t>
            </a:r>
          </a:p>
          <a:p>
            <a:r>
              <a:rPr lang="en-US" sz="1400">
                <a:latin typeface="Arial"/>
                <a:ea typeface="Calibri"/>
                <a:cs typeface="Arial"/>
              </a:rPr>
              <a:t>Corporation May 2026</a:t>
            </a:r>
            <a:endParaRPr lang="en-US" sz="1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 Box 1">
            <a:extLst>
              <a:ext uri="{FF2B5EF4-FFF2-40B4-BE49-F238E27FC236}">
                <a16:creationId xmlns:a16="http://schemas.microsoft.com/office/drawing/2014/main" id="{D88136C5-D8E2-AA6C-DF43-8754AEFD1C3E}"/>
              </a:ext>
            </a:extLst>
          </p:cNvPr>
          <p:cNvSpPr txBox="1"/>
          <p:nvPr/>
        </p:nvSpPr>
        <p:spPr>
          <a:xfrm>
            <a:off x="46468" y="5966463"/>
            <a:ext cx="2690311" cy="862371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Green boxes: Administration fee- funded positions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Black boxes: Grant‑ funded positions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Blue text: Represents the </a:t>
            </a:r>
            <a:r>
              <a:rPr lang="en-US" sz="700" dirty="0" err="1">
                <a:latin typeface="Arial"/>
                <a:ea typeface="Calibri"/>
                <a:cs typeface="Arial"/>
              </a:rPr>
              <a:t>Organisational</a:t>
            </a:r>
            <a:r>
              <a:rPr lang="en-US" sz="700" dirty="0">
                <a:latin typeface="Arial"/>
                <a:ea typeface="Calibri"/>
                <a:cs typeface="Arial"/>
              </a:rPr>
              <a:t> Cost Code </a:t>
            </a:r>
            <a:endParaRPr lang="en-US" dirty="0">
              <a:latin typeface="Aptos" panose="02110004020202020204"/>
              <a:ea typeface="Calibri"/>
              <a:cs typeface="Arial"/>
            </a:endParaRPr>
          </a:p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Aboriginal‑ identified positions are marked with a         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Aboriginal- filled positions are marked with a                                 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Roles with allocated housing are marked with a                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                     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latin typeface="Arial"/>
                <a:ea typeface="Calibri"/>
                <a:cs typeface="Arial"/>
              </a:rPr>
              <a:t>(C): Indicates a Casual contract</a:t>
            </a:r>
          </a:p>
          <a:p>
            <a:endParaRPr lang="en-US" sz="700" dirty="0">
              <a:latin typeface="Arial"/>
              <a:ea typeface="Calibri"/>
              <a:cs typeface="Arial"/>
            </a:endParaRPr>
          </a:p>
        </p:txBody>
      </p:sp>
      <p:sp>
        <p:nvSpPr>
          <p:cNvPr id="182" name="5-Point Star 112">
            <a:extLst>
              <a:ext uri="{FF2B5EF4-FFF2-40B4-BE49-F238E27FC236}">
                <a16:creationId xmlns:a16="http://schemas.microsoft.com/office/drawing/2014/main" id="{D941E33C-BC79-E5B6-2C86-EC2E788947DC}"/>
              </a:ext>
            </a:extLst>
          </p:cNvPr>
          <p:cNvSpPr/>
          <p:nvPr/>
        </p:nvSpPr>
        <p:spPr>
          <a:xfrm>
            <a:off x="2260904" y="6367492"/>
            <a:ext cx="45719" cy="45719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E5EA7F2-76B2-817E-CCF5-EF3E5CE0608A}"/>
              </a:ext>
            </a:extLst>
          </p:cNvPr>
          <p:cNvCxnSpPr>
            <a:cxnSpLocks/>
          </p:cNvCxnSpPr>
          <p:nvPr/>
        </p:nvCxnSpPr>
        <p:spPr>
          <a:xfrm>
            <a:off x="1252833" y="1669240"/>
            <a:ext cx="2309517" cy="11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34E550C-8E0F-9989-C552-10DED1A80463}"/>
              </a:ext>
            </a:extLst>
          </p:cNvPr>
          <p:cNvCxnSpPr>
            <a:cxnSpLocks/>
          </p:cNvCxnSpPr>
          <p:nvPr/>
        </p:nvCxnSpPr>
        <p:spPr>
          <a:xfrm>
            <a:off x="4313475" y="1657350"/>
            <a:ext cx="781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63409A3-68BD-8F6F-8A8A-B32FC760E502}"/>
              </a:ext>
            </a:extLst>
          </p:cNvPr>
          <p:cNvCxnSpPr>
            <a:cxnSpLocks/>
          </p:cNvCxnSpPr>
          <p:nvPr/>
        </p:nvCxnSpPr>
        <p:spPr>
          <a:xfrm>
            <a:off x="5799375" y="1657350"/>
            <a:ext cx="7855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CE3DD5D-DC16-7EAE-B1B4-89133DFA6E7D}"/>
              </a:ext>
            </a:extLst>
          </p:cNvPr>
          <p:cNvCxnSpPr>
            <a:cxnSpLocks/>
          </p:cNvCxnSpPr>
          <p:nvPr/>
        </p:nvCxnSpPr>
        <p:spPr>
          <a:xfrm>
            <a:off x="7302040" y="1662747"/>
            <a:ext cx="773969" cy="13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2F625BB-55DE-9279-09B6-D4611D34C3D9}"/>
              </a:ext>
            </a:extLst>
          </p:cNvPr>
          <p:cNvCxnSpPr>
            <a:cxnSpLocks/>
          </p:cNvCxnSpPr>
          <p:nvPr/>
        </p:nvCxnSpPr>
        <p:spPr>
          <a:xfrm>
            <a:off x="7704812" y="1586926"/>
            <a:ext cx="0" cy="46097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BD1A020-4AF1-5BB9-708A-20FAC9FDE2AF}"/>
              </a:ext>
            </a:extLst>
          </p:cNvPr>
          <p:cNvCxnSpPr>
            <a:cxnSpLocks/>
          </p:cNvCxnSpPr>
          <p:nvPr/>
        </p:nvCxnSpPr>
        <p:spPr>
          <a:xfrm>
            <a:off x="2050339" y="1586926"/>
            <a:ext cx="0" cy="1205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BDD01F7-EDBE-D58B-6014-5D7F48EC646C}"/>
              </a:ext>
            </a:extLst>
          </p:cNvPr>
          <p:cNvCxnSpPr>
            <a:cxnSpLocks/>
          </p:cNvCxnSpPr>
          <p:nvPr/>
        </p:nvCxnSpPr>
        <p:spPr>
          <a:xfrm>
            <a:off x="6185571" y="1586926"/>
            <a:ext cx="0" cy="1205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341C610C-7575-B1E7-544D-4C9F0A218FF8}"/>
              </a:ext>
            </a:extLst>
          </p:cNvPr>
          <p:cNvCxnSpPr>
            <a:cxnSpLocks/>
          </p:cNvCxnSpPr>
          <p:nvPr/>
        </p:nvCxnSpPr>
        <p:spPr>
          <a:xfrm flipH="1">
            <a:off x="4676775" y="1570777"/>
            <a:ext cx="18982" cy="3937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62392C7-DF93-B4F6-8287-A04A89C5FA93}"/>
              </a:ext>
            </a:extLst>
          </p:cNvPr>
          <p:cNvCxnSpPr>
            <a:cxnSpLocks/>
          </p:cNvCxnSpPr>
          <p:nvPr/>
        </p:nvCxnSpPr>
        <p:spPr>
          <a:xfrm>
            <a:off x="2422101" y="1671113"/>
            <a:ext cx="0" cy="12759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8A49027-482A-48B6-020A-BA95727EC092}"/>
              </a:ext>
            </a:extLst>
          </p:cNvPr>
          <p:cNvCxnSpPr>
            <a:cxnSpLocks/>
          </p:cNvCxnSpPr>
          <p:nvPr/>
        </p:nvCxnSpPr>
        <p:spPr>
          <a:xfrm>
            <a:off x="6182396" y="1668340"/>
            <a:ext cx="0" cy="11818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A00F23C-BA33-7BB6-E231-6DDC16B4A425}"/>
              </a:ext>
            </a:extLst>
          </p:cNvPr>
          <p:cNvCxnSpPr>
            <a:cxnSpLocks/>
          </p:cNvCxnSpPr>
          <p:nvPr/>
        </p:nvCxnSpPr>
        <p:spPr>
          <a:xfrm flipH="1">
            <a:off x="9887726" y="679142"/>
            <a:ext cx="9848" cy="391744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3CB48D0-6BDB-45AC-238D-573C24BE011E}"/>
              </a:ext>
            </a:extLst>
          </p:cNvPr>
          <p:cNvCxnSpPr>
            <a:cxnSpLocks/>
            <a:stCxn id="242" idx="0"/>
          </p:cNvCxnSpPr>
          <p:nvPr/>
        </p:nvCxnSpPr>
        <p:spPr>
          <a:xfrm flipV="1">
            <a:off x="8785858" y="677610"/>
            <a:ext cx="2948597" cy="59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2" name="Arrow: Down 241">
            <a:extLst>
              <a:ext uri="{FF2B5EF4-FFF2-40B4-BE49-F238E27FC236}">
                <a16:creationId xmlns:a16="http://schemas.microsoft.com/office/drawing/2014/main" id="{01C2CBE9-7837-F650-6EF7-CE67774B6C3C}"/>
              </a:ext>
            </a:extLst>
          </p:cNvPr>
          <p:cNvSpPr/>
          <p:nvPr/>
        </p:nvSpPr>
        <p:spPr>
          <a:xfrm>
            <a:off x="8762998" y="683584"/>
            <a:ext cx="45719" cy="78301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Arrow: Down 242">
            <a:extLst>
              <a:ext uri="{FF2B5EF4-FFF2-40B4-BE49-F238E27FC236}">
                <a16:creationId xmlns:a16="http://schemas.microsoft.com/office/drawing/2014/main" id="{95982B13-8AAC-28FA-5D8A-4A5D5B3E6CB0}"/>
              </a:ext>
            </a:extLst>
          </p:cNvPr>
          <p:cNvSpPr/>
          <p:nvPr/>
        </p:nvSpPr>
        <p:spPr>
          <a:xfrm>
            <a:off x="9477372" y="683584"/>
            <a:ext cx="45719" cy="78301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Arrow: Down 243">
            <a:extLst>
              <a:ext uri="{FF2B5EF4-FFF2-40B4-BE49-F238E27FC236}">
                <a16:creationId xmlns:a16="http://schemas.microsoft.com/office/drawing/2014/main" id="{FD30C9E9-C9B9-6988-DD4A-F1426A99D0EA}"/>
              </a:ext>
            </a:extLst>
          </p:cNvPr>
          <p:cNvSpPr/>
          <p:nvPr/>
        </p:nvSpPr>
        <p:spPr>
          <a:xfrm>
            <a:off x="10257094" y="683584"/>
            <a:ext cx="45719" cy="78301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Arrow: Down 244">
            <a:extLst>
              <a:ext uri="{FF2B5EF4-FFF2-40B4-BE49-F238E27FC236}">
                <a16:creationId xmlns:a16="http://schemas.microsoft.com/office/drawing/2014/main" id="{1FD8C3CA-5F32-61E6-FF9B-F01080F87995}"/>
              </a:ext>
            </a:extLst>
          </p:cNvPr>
          <p:cNvSpPr/>
          <p:nvPr/>
        </p:nvSpPr>
        <p:spPr>
          <a:xfrm>
            <a:off x="10920410" y="683584"/>
            <a:ext cx="45719" cy="78301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Arrow: Down 265">
            <a:extLst>
              <a:ext uri="{FF2B5EF4-FFF2-40B4-BE49-F238E27FC236}">
                <a16:creationId xmlns:a16="http://schemas.microsoft.com/office/drawing/2014/main" id="{22230164-448E-6274-3BEB-89262B78B615}"/>
              </a:ext>
            </a:extLst>
          </p:cNvPr>
          <p:cNvSpPr/>
          <p:nvPr/>
        </p:nvSpPr>
        <p:spPr>
          <a:xfrm>
            <a:off x="2780265" y="1681163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Arrow: Down 266">
            <a:extLst>
              <a:ext uri="{FF2B5EF4-FFF2-40B4-BE49-F238E27FC236}">
                <a16:creationId xmlns:a16="http://schemas.microsoft.com/office/drawing/2014/main" id="{AC85F052-799C-95DF-61E4-BBC223EC0AA8}"/>
              </a:ext>
            </a:extLst>
          </p:cNvPr>
          <p:cNvSpPr/>
          <p:nvPr/>
        </p:nvSpPr>
        <p:spPr>
          <a:xfrm>
            <a:off x="3515809" y="1684090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Arrow: Down 267">
            <a:extLst>
              <a:ext uri="{FF2B5EF4-FFF2-40B4-BE49-F238E27FC236}">
                <a16:creationId xmlns:a16="http://schemas.microsoft.com/office/drawing/2014/main" id="{B65C6172-18CD-1EAC-71BD-F14EF10AAF87}"/>
              </a:ext>
            </a:extLst>
          </p:cNvPr>
          <p:cNvSpPr/>
          <p:nvPr/>
        </p:nvSpPr>
        <p:spPr>
          <a:xfrm>
            <a:off x="2028368" y="1677578"/>
            <a:ext cx="45719" cy="76388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Arrow: Down 268">
            <a:extLst>
              <a:ext uri="{FF2B5EF4-FFF2-40B4-BE49-F238E27FC236}">
                <a16:creationId xmlns:a16="http://schemas.microsoft.com/office/drawing/2014/main" id="{A0841AB2-35F9-AE4B-46B4-99CC04944CE6}"/>
              </a:ext>
            </a:extLst>
          </p:cNvPr>
          <p:cNvSpPr/>
          <p:nvPr/>
        </p:nvSpPr>
        <p:spPr>
          <a:xfrm>
            <a:off x="4311957" y="1661228"/>
            <a:ext cx="45852" cy="103625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Arrow: Down 269">
            <a:extLst>
              <a:ext uri="{FF2B5EF4-FFF2-40B4-BE49-F238E27FC236}">
                <a16:creationId xmlns:a16="http://schemas.microsoft.com/office/drawing/2014/main" id="{51C57026-0618-5E28-6A35-AD222CCB1DDF}"/>
              </a:ext>
            </a:extLst>
          </p:cNvPr>
          <p:cNvSpPr/>
          <p:nvPr/>
        </p:nvSpPr>
        <p:spPr>
          <a:xfrm>
            <a:off x="5035904" y="1674421"/>
            <a:ext cx="65647" cy="92828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Arrow: Down 270">
            <a:extLst>
              <a:ext uri="{FF2B5EF4-FFF2-40B4-BE49-F238E27FC236}">
                <a16:creationId xmlns:a16="http://schemas.microsoft.com/office/drawing/2014/main" id="{B426D55A-6794-AA52-C92D-AB19CDA8BE74}"/>
              </a:ext>
            </a:extLst>
          </p:cNvPr>
          <p:cNvSpPr/>
          <p:nvPr/>
        </p:nvSpPr>
        <p:spPr>
          <a:xfrm>
            <a:off x="5788144" y="1656944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Arrow: Down 271">
            <a:extLst>
              <a:ext uri="{FF2B5EF4-FFF2-40B4-BE49-F238E27FC236}">
                <a16:creationId xmlns:a16="http://schemas.microsoft.com/office/drawing/2014/main" id="{BDE9943C-5388-E47C-F9EB-31C60E706D04}"/>
              </a:ext>
            </a:extLst>
          </p:cNvPr>
          <p:cNvSpPr/>
          <p:nvPr/>
        </p:nvSpPr>
        <p:spPr>
          <a:xfrm>
            <a:off x="6540943" y="1658232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row: Down 272">
            <a:extLst>
              <a:ext uri="{FF2B5EF4-FFF2-40B4-BE49-F238E27FC236}">
                <a16:creationId xmlns:a16="http://schemas.microsoft.com/office/drawing/2014/main" id="{08B6DFF7-0DF6-7C17-4242-3DF35EBAD040}"/>
              </a:ext>
            </a:extLst>
          </p:cNvPr>
          <p:cNvSpPr/>
          <p:nvPr/>
        </p:nvSpPr>
        <p:spPr>
          <a:xfrm>
            <a:off x="7277142" y="1664255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row: Down 273">
            <a:extLst>
              <a:ext uri="{FF2B5EF4-FFF2-40B4-BE49-F238E27FC236}">
                <a16:creationId xmlns:a16="http://schemas.microsoft.com/office/drawing/2014/main" id="{A0B1CD0E-B147-762E-A7BF-073758C2BD1A}"/>
              </a:ext>
            </a:extLst>
          </p:cNvPr>
          <p:cNvSpPr/>
          <p:nvPr/>
        </p:nvSpPr>
        <p:spPr>
          <a:xfrm>
            <a:off x="8030157" y="1662746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50E1731-11BC-A5EE-CB09-6CC40AD73078}"/>
              </a:ext>
            </a:extLst>
          </p:cNvPr>
          <p:cNvCxnSpPr>
            <a:cxnSpLocks/>
          </p:cNvCxnSpPr>
          <p:nvPr/>
        </p:nvCxnSpPr>
        <p:spPr>
          <a:xfrm flipH="1">
            <a:off x="2439172" y="2951920"/>
            <a:ext cx="4754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BB80241-5F8C-5662-5D3A-AA90158D6E36}"/>
              </a:ext>
            </a:extLst>
          </p:cNvPr>
          <p:cNvCxnSpPr>
            <a:cxnSpLocks/>
            <a:endCxn id="113" idx="1"/>
          </p:cNvCxnSpPr>
          <p:nvPr/>
        </p:nvCxnSpPr>
        <p:spPr>
          <a:xfrm flipV="1">
            <a:off x="4767782" y="2385426"/>
            <a:ext cx="0" cy="4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82235453-110D-F13B-EB4C-C900A025A8BA}"/>
              </a:ext>
            </a:extLst>
          </p:cNvPr>
          <p:cNvCxnSpPr>
            <a:cxnSpLocks/>
          </p:cNvCxnSpPr>
          <p:nvPr/>
        </p:nvCxnSpPr>
        <p:spPr>
          <a:xfrm flipH="1">
            <a:off x="4727900" y="3199899"/>
            <a:ext cx="4754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0C8EEF2F-68BE-BB10-F679-E6BD76E191C4}"/>
              </a:ext>
            </a:extLst>
          </p:cNvPr>
          <p:cNvCxnSpPr>
            <a:cxnSpLocks/>
          </p:cNvCxnSpPr>
          <p:nvPr/>
        </p:nvCxnSpPr>
        <p:spPr>
          <a:xfrm flipH="1">
            <a:off x="4720235" y="3603634"/>
            <a:ext cx="4754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6AD65FBF-2362-2F03-1EA5-EE01CC210514}"/>
              </a:ext>
            </a:extLst>
          </p:cNvPr>
          <p:cNvCxnSpPr>
            <a:cxnSpLocks/>
          </p:cNvCxnSpPr>
          <p:nvPr/>
        </p:nvCxnSpPr>
        <p:spPr>
          <a:xfrm flipH="1">
            <a:off x="6223000" y="2808489"/>
            <a:ext cx="3702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5E2AA84C-8866-F909-E443-91587DB63A1B}"/>
              </a:ext>
            </a:extLst>
          </p:cNvPr>
          <p:cNvCxnSpPr>
            <a:cxnSpLocks/>
          </p:cNvCxnSpPr>
          <p:nvPr/>
        </p:nvCxnSpPr>
        <p:spPr>
          <a:xfrm flipH="1">
            <a:off x="6212479" y="2415357"/>
            <a:ext cx="4754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2E9A525F-EF9A-184A-2C1B-F3645E701453}"/>
              </a:ext>
            </a:extLst>
          </p:cNvPr>
          <p:cNvCxnSpPr>
            <a:cxnSpLocks/>
          </p:cNvCxnSpPr>
          <p:nvPr/>
        </p:nvCxnSpPr>
        <p:spPr>
          <a:xfrm flipH="1">
            <a:off x="4697959" y="4042163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1B3DFFC9-7B15-26E3-9808-B34EF87A0FBC}"/>
              </a:ext>
            </a:extLst>
          </p:cNvPr>
          <p:cNvCxnSpPr>
            <a:cxnSpLocks/>
          </p:cNvCxnSpPr>
          <p:nvPr/>
        </p:nvCxnSpPr>
        <p:spPr>
          <a:xfrm flipH="1">
            <a:off x="7714328" y="2783388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8CD0922-AA2D-B9ED-D527-767AAA3E0E30}"/>
              </a:ext>
            </a:extLst>
          </p:cNvPr>
          <p:cNvCxnSpPr>
            <a:cxnSpLocks/>
          </p:cNvCxnSpPr>
          <p:nvPr/>
        </p:nvCxnSpPr>
        <p:spPr>
          <a:xfrm flipH="1">
            <a:off x="4702239" y="4471177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1DE8DD28-18B4-CC48-38D9-50B8ACDF0219}"/>
              </a:ext>
            </a:extLst>
          </p:cNvPr>
          <p:cNvCxnSpPr>
            <a:cxnSpLocks/>
          </p:cNvCxnSpPr>
          <p:nvPr/>
        </p:nvCxnSpPr>
        <p:spPr>
          <a:xfrm flipH="1">
            <a:off x="7714328" y="4135713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FDC3098F-8CA3-BB63-3054-4CE8861F3611}"/>
              </a:ext>
            </a:extLst>
          </p:cNvPr>
          <p:cNvCxnSpPr>
            <a:cxnSpLocks/>
          </p:cNvCxnSpPr>
          <p:nvPr/>
        </p:nvCxnSpPr>
        <p:spPr>
          <a:xfrm flipH="1">
            <a:off x="7714328" y="5426350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75F1B122-A490-9936-BE01-13ED266BA18D}"/>
              </a:ext>
            </a:extLst>
          </p:cNvPr>
          <p:cNvCxnSpPr>
            <a:cxnSpLocks/>
          </p:cNvCxnSpPr>
          <p:nvPr/>
        </p:nvCxnSpPr>
        <p:spPr>
          <a:xfrm flipH="1">
            <a:off x="7710368" y="5859737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5F7EF40C-36B4-9FC3-A364-178C2069F0FD}"/>
              </a:ext>
            </a:extLst>
          </p:cNvPr>
          <p:cNvCxnSpPr>
            <a:cxnSpLocks/>
          </p:cNvCxnSpPr>
          <p:nvPr/>
        </p:nvCxnSpPr>
        <p:spPr>
          <a:xfrm flipH="1">
            <a:off x="7700869" y="6226114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2F947BD1-5240-1307-3D3E-47E348AD223E}"/>
              </a:ext>
            </a:extLst>
          </p:cNvPr>
          <p:cNvCxnSpPr>
            <a:cxnSpLocks/>
          </p:cNvCxnSpPr>
          <p:nvPr/>
        </p:nvCxnSpPr>
        <p:spPr>
          <a:xfrm>
            <a:off x="7629577" y="3654700"/>
            <a:ext cx="42862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55C8382C-E6B3-E192-C8B8-06D43F24AE50}"/>
              </a:ext>
            </a:extLst>
          </p:cNvPr>
          <p:cNvCxnSpPr>
            <a:cxnSpLocks/>
          </p:cNvCxnSpPr>
          <p:nvPr/>
        </p:nvCxnSpPr>
        <p:spPr>
          <a:xfrm flipV="1">
            <a:off x="9899742" y="5233886"/>
            <a:ext cx="0" cy="98091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7B84C06C-E017-8509-12A4-20EFA29C8CD3}"/>
              </a:ext>
            </a:extLst>
          </p:cNvPr>
          <p:cNvCxnSpPr>
            <a:cxnSpLocks/>
          </p:cNvCxnSpPr>
          <p:nvPr/>
        </p:nvCxnSpPr>
        <p:spPr>
          <a:xfrm>
            <a:off x="7629468" y="4926288"/>
            <a:ext cx="42862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37665CD0-C5FD-4154-E058-21EAE01A3EE8}"/>
              </a:ext>
            </a:extLst>
          </p:cNvPr>
          <p:cNvCxnSpPr>
            <a:cxnSpLocks/>
          </p:cNvCxnSpPr>
          <p:nvPr/>
        </p:nvCxnSpPr>
        <p:spPr>
          <a:xfrm>
            <a:off x="5057775" y="788289"/>
            <a:ext cx="19781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" name="Arrow: Down 347">
            <a:extLst>
              <a:ext uri="{FF2B5EF4-FFF2-40B4-BE49-F238E27FC236}">
                <a16:creationId xmlns:a16="http://schemas.microsoft.com/office/drawing/2014/main" id="{3B030AEB-7747-8ABE-07A5-8452BFECC7FE}"/>
              </a:ext>
            </a:extLst>
          </p:cNvPr>
          <p:cNvSpPr/>
          <p:nvPr/>
        </p:nvSpPr>
        <p:spPr>
          <a:xfrm>
            <a:off x="5050155" y="791273"/>
            <a:ext cx="45719" cy="65977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Arrow: Down 348">
            <a:extLst>
              <a:ext uri="{FF2B5EF4-FFF2-40B4-BE49-F238E27FC236}">
                <a16:creationId xmlns:a16="http://schemas.microsoft.com/office/drawing/2014/main" id="{A3F6EB62-D0D7-5977-E6A3-F4DA5567EB48}"/>
              </a:ext>
            </a:extLst>
          </p:cNvPr>
          <p:cNvSpPr/>
          <p:nvPr/>
        </p:nvSpPr>
        <p:spPr>
          <a:xfrm>
            <a:off x="7018792" y="789191"/>
            <a:ext cx="45852" cy="64594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5-Point Star 112">
            <a:extLst>
              <a:ext uri="{FF2B5EF4-FFF2-40B4-BE49-F238E27FC236}">
                <a16:creationId xmlns:a16="http://schemas.microsoft.com/office/drawing/2014/main" id="{1D76F74D-4BC3-FACC-F8AD-42405BEE31D9}"/>
              </a:ext>
            </a:extLst>
          </p:cNvPr>
          <p:cNvSpPr/>
          <p:nvPr/>
        </p:nvSpPr>
        <p:spPr>
          <a:xfrm>
            <a:off x="9024523" y="972465"/>
            <a:ext cx="45719" cy="45719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64" name="5-Point Star 112">
            <a:extLst>
              <a:ext uri="{FF2B5EF4-FFF2-40B4-BE49-F238E27FC236}">
                <a16:creationId xmlns:a16="http://schemas.microsoft.com/office/drawing/2014/main" id="{942A1703-C111-4CD3-A098-4AFE932C5B7E}"/>
              </a:ext>
            </a:extLst>
          </p:cNvPr>
          <p:cNvSpPr/>
          <p:nvPr/>
        </p:nvSpPr>
        <p:spPr>
          <a:xfrm>
            <a:off x="7557073" y="310652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66" name="5-Point Star 112">
            <a:extLst>
              <a:ext uri="{FF2B5EF4-FFF2-40B4-BE49-F238E27FC236}">
                <a16:creationId xmlns:a16="http://schemas.microsoft.com/office/drawing/2014/main" id="{5E61A737-968E-1966-CDCC-E32888FD7557}"/>
              </a:ext>
            </a:extLst>
          </p:cNvPr>
          <p:cNvSpPr/>
          <p:nvPr/>
        </p:nvSpPr>
        <p:spPr>
          <a:xfrm>
            <a:off x="11214673" y="288708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67" name="5-Point Star 112">
            <a:extLst>
              <a:ext uri="{FF2B5EF4-FFF2-40B4-BE49-F238E27FC236}">
                <a16:creationId xmlns:a16="http://schemas.microsoft.com/office/drawing/2014/main" id="{2A4D31E5-101C-5763-0A34-FFFBB747CDF1}"/>
              </a:ext>
            </a:extLst>
          </p:cNvPr>
          <p:cNvSpPr/>
          <p:nvPr/>
        </p:nvSpPr>
        <p:spPr>
          <a:xfrm>
            <a:off x="9737803" y="186695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68" name="5-Point Star 112">
            <a:extLst>
              <a:ext uri="{FF2B5EF4-FFF2-40B4-BE49-F238E27FC236}">
                <a16:creationId xmlns:a16="http://schemas.microsoft.com/office/drawing/2014/main" id="{ADC63A8C-2746-6FFA-0E50-39AFFBF5526F}"/>
              </a:ext>
            </a:extLst>
          </p:cNvPr>
          <p:cNvSpPr/>
          <p:nvPr/>
        </p:nvSpPr>
        <p:spPr>
          <a:xfrm>
            <a:off x="9015985" y="2432320"/>
            <a:ext cx="45719" cy="45719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69" name="5-Point Star 112">
            <a:extLst>
              <a:ext uri="{FF2B5EF4-FFF2-40B4-BE49-F238E27FC236}">
                <a16:creationId xmlns:a16="http://schemas.microsoft.com/office/drawing/2014/main" id="{BC1E34A1-8ED7-1135-8362-971FF14E65D7}"/>
              </a:ext>
            </a:extLst>
          </p:cNvPr>
          <p:cNvSpPr/>
          <p:nvPr/>
        </p:nvSpPr>
        <p:spPr>
          <a:xfrm>
            <a:off x="9023923" y="2025678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0" name="5-Point Star 112">
            <a:extLst>
              <a:ext uri="{FF2B5EF4-FFF2-40B4-BE49-F238E27FC236}">
                <a16:creationId xmlns:a16="http://schemas.microsoft.com/office/drawing/2014/main" id="{3803B141-F8CB-A2FA-4693-7A76B70C130E}"/>
              </a:ext>
            </a:extLst>
          </p:cNvPr>
          <p:cNvSpPr/>
          <p:nvPr/>
        </p:nvSpPr>
        <p:spPr>
          <a:xfrm>
            <a:off x="9023922" y="162724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1" name="5-Point Star 112">
            <a:extLst>
              <a:ext uri="{FF2B5EF4-FFF2-40B4-BE49-F238E27FC236}">
                <a16:creationId xmlns:a16="http://schemas.microsoft.com/office/drawing/2014/main" id="{6EA15AC8-D23E-D7B4-6BA5-BD6A5746C93E}"/>
              </a:ext>
            </a:extLst>
          </p:cNvPr>
          <p:cNvSpPr/>
          <p:nvPr/>
        </p:nvSpPr>
        <p:spPr>
          <a:xfrm>
            <a:off x="8322248" y="3509662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2" name="5-Point Star 112">
            <a:extLst>
              <a:ext uri="{FF2B5EF4-FFF2-40B4-BE49-F238E27FC236}">
                <a16:creationId xmlns:a16="http://schemas.microsoft.com/office/drawing/2014/main" id="{48B62A78-0806-1BBD-C817-B31030759ED2}"/>
              </a:ext>
            </a:extLst>
          </p:cNvPr>
          <p:cNvSpPr/>
          <p:nvPr/>
        </p:nvSpPr>
        <p:spPr>
          <a:xfrm>
            <a:off x="9019161" y="2858908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3" name="5-Point Star 112">
            <a:extLst>
              <a:ext uri="{FF2B5EF4-FFF2-40B4-BE49-F238E27FC236}">
                <a16:creationId xmlns:a16="http://schemas.microsoft.com/office/drawing/2014/main" id="{A3F1DB42-CB5C-E89A-595D-7374D30A3B0C}"/>
              </a:ext>
            </a:extLst>
          </p:cNvPr>
          <p:cNvSpPr/>
          <p:nvPr/>
        </p:nvSpPr>
        <p:spPr>
          <a:xfrm>
            <a:off x="10520936" y="276491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4" name="5-Point Star 112">
            <a:extLst>
              <a:ext uri="{FF2B5EF4-FFF2-40B4-BE49-F238E27FC236}">
                <a16:creationId xmlns:a16="http://schemas.microsoft.com/office/drawing/2014/main" id="{75732AFC-4599-D58B-49FE-7656AD977AAE}"/>
              </a:ext>
            </a:extLst>
          </p:cNvPr>
          <p:cNvSpPr/>
          <p:nvPr/>
        </p:nvSpPr>
        <p:spPr>
          <a:xfrm>
            <a:off x="10500987" y="310074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5" name="5-Point Star 112">
            <a:extLst>
              <a:ext uri="{FF2B5EF4-FFF2-40B4-BE49-F238E27FC236}">
                <a16:creationId xmlns:a16="http://schemas.microsoft.com/office/drawing/2014/main" id="{45DD1D06-322E-3307-E6C6-DAC8BFE8791F}"/>
              </a:ext>
            </a:extLst>
          </p:cNvPr>
          <p:cNvSpPr/>
          <p:nvPr/>
        </p:nvSpPr>
        <p:spPr>
          <a:xfrm>
            <a:off x="11201973" y="3553670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6" name="5-Point Star 112">
            <a:extLst>
              <a:ext uri="{FF2B5EF4-FFF2-40B4-BE49-F238E27FC236}">
                <a16:creationId xmlns:a16="http://schemas.microsoft.com/office/drawing/2014/main" id="{56824ED2-7840-5054-C8FA-5DE6484D0EA3}"/>
              </a:ext>
            </a:extLst>
          </p:cNvPr>
          <p:cNvSpPr/>
          <p:nvPr/>
        </p:nvSpPr>
        <p:spPr>
          <a:xfrm>
            <a:off x="10508659" y="244914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7" name="5-Point Star 112">
            <a:extLst>
              <a:ext uri="{FF2B5EF4-FFF2-40B4-BE49-F238E27FC236}">
                <a16:creationId xmlns:a16="http://schemas.microsoft.com/office/drawing/2014/main" id="{C569A13B-1542-231C-CA9D-12F21CF6D52E}"/>
              </a:ext>
            </a:extLst>
          </p:cNvPr>
          <p:cNvSpPr/>
          <p:nvPr/>
        </p:nvSpPr>
        <p:spPr>
          <a:xfrm>
            <a:off x="10501464" y="349331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8" name="5-Point Star 112">
            <a:extLst>
              <a:ext uri="{FF2B5EF4-FFF2-40B4-BE49-F238E27FC236}">
                <a16:creationId xmlns:a16="http://schemas.microsoft.com/office/drawing/2014/main" id="{C3B900BB-6981-019E-581B-2482F7567741}"/>
              </a:ext>
            </a:extLst>
          </p:cNvPr>
          <p:cNvSpPr/>
          <p:nvPr/>
        </p:nvSpPr>
        <p:spPr>
          <a:xfrm>
            <a:off x="11967148" y="242553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79" name="5-Point Star 112">
            <a:extLst>
              <a:ext uri="{FF2B5EF4-FFF2-40B4-BE49-F238E27FC236}">
                <a16:creationId xmlns:a16="http://schemas.microsoft.com/office/drawing/2014/main" id="{E36F62F4-860C-BE80-49AB-3E713AEEE51A}"/>
              </a:ext>
            </a:extLst>
          </p:cNvPr>
          <p:cNvSpPr/>
          <p:nvPr/>
        </p:nvSpPr>
        <p:spPr>
          <a:xfrm>
            <a:off x="11214673" y="2575700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1" name="5-Point Star 112">
            <a:extLst>
              <a:ext uri="{FF2B5EF4-FFF2-40B4-BE49-F238E27FC236}">
                <a16:creationId xmlns:a16="http://schemas.microsoft.com/office/drawing/2014/main" id="{621D8FE9-CB2F-99F1-9B5B-E9E1747BF909}"/>
              </a:ext>
            </a:extLst>
          </p:cNvPr>
          <p:cNvSpPr/>
          <p:nvPr/>
        </p:nvSpPr>
        <p:spPr>
          <a:xfrm>
            <a:off x="8338123" y="183264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2" name="5-Point Star 112">
            <a:extLst>
              <a:ext uri="{FF2B5EF4-FFF2-40B4-BE49-F238E27FC236}">
                <a16:creationId xmlns:a16="http://schemas.microsoft.com/office/drawing/2014/main" id="{FC67031D-998A-FD33-CA75-1FF47D2067B9}"/>
              </a:ext>
            </a:extLst>
          </p:cNvPr>
          <p:cNvSpPr/>
          <p:nvPr/>
        </p:nvSpPr>
        <p:spPr>
          <a:xfrm>
            <a:off x="7537443" y="1837376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3" name="5-Point Star 112">
            <a:extLst>
              <a:ext uri="{FF2B5EF4-FFF2-40B4-BE49-F238E27FC236}">
                <a16:creationId xmlns:a16="http://schemas.microsoft.com/office/drawing/2014/main" id="{F560C1DA-1D5E-E09A-23F1-93F9D131D3FA}"/>
              </a:ext>
            </a:extLst>
          </p:cNvPr>
          <p:cNvSpPr/>
          <p:nvPr/>
        </p:nvSpPr>
        <p:spPr>
          <a:xfrm>
            <a:off x="8322090" y="4011092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4" name="5-Point Star 112">
            <a:extLst>
              <a:ext uri="{FF2B5EF4-FFF2-40B4-BE49-F238E27FC236}">
                <a16:creationId xmlns:a16="http://schemas.microsoft.com/office/drawing/2014/main" id="{F866E15C-5F92-1DFE-18AD-4DB234D8B659}"/>
              </a:ext>
            </a:extLst>
          </p:cNvPr>
          <p:cNvSpPr/>
          <p:nvPr/>
        </p:nvSpPr>
        <p:spPr>
          <a:xfrm>
            <a:off x="7553898" y="6041586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5" name="5-Point Star 112">
            <a:extLst>
              <a:ext uri="{FF2B5EF4-FFF2-40B4-BE49-F238E27FC236}">
                <a16:creationId xmlns:a16="http://schemas.microsoft.com/office/drawing/2014/main" id="{65467024-B6EA-72B2-3341-2FAD55A5881F}"/>
              </a:ext>
            </a:extLst>
          </p:cNvPr>
          <p:cNvSpPr/>
          <p:nvPr/>
        </p:nvSpPr>
        <p:spPr>
          <a:xfrm>
            <a:off x="7547548" y="564446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6" name="5-Point Star 112">
            <a:extLst>
              <a:ext uri="{FF2B5EF4-FFF2-40B4-BE49-F238E27FC236}">
                <a16:creationId xmlns:a16="http://schemas.microsoft.com/office/drawing/2014/main" id="{EB50F3F4-F416-58D2-B9E9-AE7D16AA4A18}"/>
              </a:ext>
            </a:extLst>
          </p:cNvPr>
          <p:cNvSpPr/>
          <p:nvPr/>
        </p:nvSpPr>
        <p:spPr>
          <a:xfrm>
            <a:off x="7553898" y="5241169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7" name="5-Point Star 112">
            <a:extLst>
              <a:ext uri="{FF2B5EF4-FFF2-40B4-BE49-F238E27FC236}">
                <a16:creationId xmlns:a16="http://schemas.microsoft.com/office/drawing/2014/main" id="{3C0D1120-43F0-EFDD-1421-84B778634913}"/>
              </a:ext>
            </a:extLst>
          </p:cNvPr>
          <p:cNvSpPr/>
          <p:nvPr/>
        </p:nvSpPr>
        <p:spPr>
          <a:xfrm>
            <a:off x="8325265" y="4444322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8" name="5-Point Star 112">
            <a:extLst>
              <a:ext uri="{FF2B5EF4-FFF2-40B4-BE49-F238E27FC236}">
                <a16:creationId xmlns:a16="http://schemas.microsoft.com/office/drawing/2014/main" id="{8C81BDC2-53B2-0671-FB46-5696CD934DB4}"/>
              </a:ext>
            </a:extLst>
          </p:cNvPr>
          <p:cNvSpPr/>
          <p:nvPr/>
        </p:nvSpPr>
        <p:spPr>
          <a:xfrm>
            <a:off x="4571518" y="273869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89" name="5-Point Star 112">
            <a:extLst>
              <a:ext uri="{FF2B5EF4-FFF2-40B4-BE49-F238E27FC236}">
                <a16:creationId xmlns:a16="http://schemas.microsoft.com/office/drawing/2014/main" id="{C645D95A-080B-C992-9E0E-77136B2F3BD2}"/>
              </a:ext>
            </a:extLst>
          </p:cNvPr>
          <p:cNvSpPr/>
          <p:nvPr/>
        </p:nvSpPr>
        <p:spPr>
          <a:xfrm>
            <a:off x="4556994" y="316421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0" name="5-Point Star 112">
            <a:extLst>
              <a:ext uri="{FF2B5EF4-FFF2-40B4-BE49-F238E27FC236}">
                <a16:creationId xmlns:a16="http://schemas.microsoft.com/office/drawing/2014/main" id="{216A647D-AA5B-763A-C4E1-ED3D1652B923}"/>
              </a:ext>
            </a:extLst>
          </p:cNvPr>
          <p:cNvSpPr/>
          <p:nvPr/>
        </p:nvSpPr>
        <p:spPr>
          <a:xfrm>
            <a:off x="5326097" y="2266288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1" name="5-Point Star 112">
            <a:extLst>
              <a:ext uri="{FF2B5EF4-FFF2-40B4-BE49-F238E27FC236}">
                <a16:creationId xmlns:a16="http://schemas.microsoft.com/office/drawing/2014/main" id="{CE8598AF-E222-889F-D347-21A73C0B3585}"/>
              </a:ext>
            </a:extLst>
          </p:cNvPr>
          <p:cNvSpPr/>
          <p:nvPr/>
        </p:nvSpPr>
        <p:spPr>
          <a:xfrm>
            <a:off x="5342126" y="3904843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2" name="5-Point Star 112">
            <a:extLst>
              <a:ext uri="{FF2B5EF4-FFF2-40B4-BE49-F238E27FC236}">
                <a16:creationId xmlns:a16="http://schemas.microsoft.com/office/drawing/2014/main" id="{3D21E2C4-FD36-356C-EF20-DD29D469F6F1}"/>
              </a:ext>
            </a:extLst>
          </p:cNvPr>
          <p:cNvSpPr/>
          <p:nvPr/>
        </p:nvSpPr>
        <p:spPr>
          <a:xfrm>
            <a:off x="4556540" y="183415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3" name="5-Point Star 112">
            <a:extLst>
              <a:ext uri="{FF2B5EF4-FFF2-40B4-BE49-F238E27FC236}">
                <a16:creationId xmlns:a16="http://schemas.microsoft.com/office/drawing/2014/main" id="{B2E5FA55-1168-1C25-0D78-1F70B94739C9}"/>
              </a:ext>
            </a:extLst>
          </p:cNvPr>
          <p:cNvSpPr/>
          <p:nvPr/>
        </p:nvSpPr>
        <p:spPr>
          <a:xfrm>
            <a:off x="5337590" y="4857646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4" name="5-Point Star 112">
            <a:extLst>
              <a:ext uri="{FF2B5EF4-FFF2-40B4-BE49-F238E27FC236}">
                <a16:creationId xmlns:a16="http://schemas.microsoft.com/office/drawing/2014/main" id="{8BB42008-A6B6-2271-A3CB-269915893512}"/>
              </a:ext>
            </a:extLst>
          </p:cNvPr>
          <p:cNvSpPr/>
          <p:nvPr/>
        </p:nvSpPr>
        <p:spPr>
          <a:xfrm>
            <a:off x="2264770" y="182735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5" name="5-Point Star 112">
            <a:extLst>
              <a:ext uri="{FF2B5EF4-FFF2-40B4-BE49-F238E27FC236}">
                <a16:creationId xmlns:a16="http://schemas.microsoft.com/office/drawing/2014/main" id="{6CFB23F9-17A1-1C74-B4C2-6ACEBD997C26}"/>
              </a:ext>
            </a:extLst>
          </p:cNvPr>
          <p:cNvSpPr/>
          <p:nvPr/>
        </p:nvSpPr>
        <p:spPr>
          <a:xfrm>
            <a:off x="2269857" y="224010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7" name="5-Point Star 112">
            <a:extLst>
              <a:ext uri="{FF2B5EF4-FFF2-40B4-BE49-F238E27FC236}">
                <a16:creationId xmlns:a16="http://schemas.microsoft.com/office/drawing/2014/main" id="{20B57E5E-1C8A-68C0-572D-4B13D7CE1840}"/>
              </a:ext>
            </a:extLst>
          </p:cNvPr>
          <p:cNvSpPr/>
          <p:nvPr/>
        </p:nvSpPr>
        <p:spPr>
          <a:xfrm>
            <a:off x="1497816" y="446349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8" name="5-Point Star 112">
            <a:extLst>
              <a:ext uri="{FF2B5EF4-FFF2-40B4-BE49-F238E27FC236}">
                <a16:creationId xmlns:a16="http://schemas.microsoft.com/office/drawing/2014/main" id="{7DE5EA12-E164-9DA5-F900-D69A89481C84}"/>
              </a:ext>
            </a:extLst>
          </p:cNvPr>
          <p:cNvSpPr/>
          <p:nvPr/>
        </p:nvSpPr>
        <p:spPr>
          <a:xfrm>
            <a:off x="3044176" y="2817979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99" name="5-Point Star 112">
            <a:extLst>
              <a:ext uri="{FF2B5EF4-FFF2-40B4-BE49-F238E27FC236}">
                <a16:creationId xmlns:a16="http://schemas.microsoft.com/office/drawing/2014/main" id="{7581192D-21A4-CBEE-4CBD-4ED206811EB2}"/>
              </a:ext>
            </a:extLst>
          </p:cNvPr>
          <p:cNvSpPr/>
          <p:nvPr/>
        </p:nvSpPr>
        <p:spPr>
          <a:xfrm>
            <a:off x="3821297" y="346533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02" name="5-Point Star 112">
            <a:extLst>
              <a:ext uri="{FF2B5EF4-FFF2-40B4-BE49-F238E27FC236}">
                <a16:creationId xmlns:a16="http://schemas.microsoft.com/office/drawing/2014/main" id="{3485D466-31E4-EAFE-AD5C-1CC66EBCC26E}"/>
              </a:ext>
            </a:extLst>
          </p:cNvPr>
          <p:cNvSpPr/>
          <p:nvPr/>
        </p:nvSpPr>
        <p:spPr>
          <a:xfrm>
            <a:off x="6049204" y="353165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04" name="5-Point Star 112">
            <a:extLst>
              <a:ext uri="{FF2B5EF4-FFF2-40B4-BE49-F238E27FC236}">
                <a16:creationId xmlns:a16="http://schemas.microsoft.com/office/drawing/2014/main" id="{EAF1E85D-6D68-FCC1-3E23-D7E32CFE37DD}"/>
              </a:ext>
            </a:extLst>
          </p:cNvPr>
          <p:cNvSpPr/>
          <p:nvPr/>
        </p:nvSpPr>
        <p:spPr>
          <a:xfrm>
            <a:off x="10138791" y="580370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05" name="5-Point Star 112">
            <a:extLst>
              <a:ext uri="{FF2B5EF4-FFF2-40B4-BE49-F238E27FC236}">
                <a16:creationId xmlns:a16="http://schemas.microsoft.com/office/drawing/2014/main" id="{199EC3B3-B5FE-1CF6-2332-8F5E5F8E1E79}"/>
              </a:ext>
            </a:extLst>
          </p:cNvPr>
          <p:cNvSpPr/>
          <p:nvPr/>
        </p:nvSpPr>
        <p:spPr>
          <a:xfrm>
            <a:off x="10133585" y="5382653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06" name="5-Point Star 112">
            <a:extLst>
              <a:ext uri="{FF2B5EF4-FFF2-40B4-BE49-F238E27FC236}">
                <a16:creationId xmlns:a16="http://schemas.microsoft.com/office/drawing/2014/main" id="{D7BC10A4-9BC3-8669-EA24-4F127710702E}"/>
              </a:ext>
            </a:extLst>
          </p:cNvPr>
          <p:cNvSpPr/>
          <p:nvPr/>
        </p:nvSpPr>
        <p:spPr>
          <a:xfrm>
            <a:off x="11969236" y="327737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08" name="5-Point Star 112">
            <a:extLst>
              <a:ext uri="{FF2B5EF4-FFF2-40B4-BE49-F238E27FC236}">
                <a16:creationId xmlns:a16="http://schemas.microsoft.com/office/drawing/2014/main" id="{97B80703-C8DB-987B-6621-B179C1B87AAB}"/>
              </a:ext>
            </a:extLst>
          </p:cNvPr>
          <p:cNvSpPr/>
          <p:nvPr/>
        </p:nvSpPr>
        <p:spPr>
          <a:xfrm>
            <a:off x="11968735" y="2846339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09" name="5-Point Star 112">
            <a:extLst>
              <a:ext uri="{FF2B5EF4-FFF2-40B4-BE49-F238E27FC236}">
                <a16:creationId xmlns:a16="http://schemas.microsoft.com/office/drawing/2014/main" id="{8BAB7AA5-08B6-BA6D-364C-2D946C2AF544}"/>
              </a:ext>
            </a:extLst>
          </p:cNvPr>
          <p:cNvSpPr/>
          <p:nvPr/>
        </p:nvSpPr>
        <p:spPr>
          <a:xfrm>
            <a:off x="11956342" y="979840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BBC721-7550-96B4-0927-58A233E1C780}"/>
              </a:ext>
            </a:extLst>
          </p:cNvPr>
          <p:cNvSpPr/>
          <p:nvPr/>
        </p:nvSpPr>
        <p:spPr>
          <a:xfrm>
            <a:off x="3913730" y="5185073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Support 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F8FD9E2B-01FA-72A1-E3B3-692A9BA09AFD}"/>
              </a:ext>
            </a:extLst>
          </p:cNvPr>
          <p:cNvSpPr/>
          <p:nvPr/>
        </p:nvSpPr>
        <p:spPr>
          <a:xfrm>
            <a:off x="4761739" y="5185073"/>
            <a:ext cx="653538" cy="9754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 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1DD376E2-6753-7E27-2C9C-A5E8B153F62E}"/>
              </a:ext>
            </a:extLst>
          </p:cNvPr>
          <p:cNvSpPr/>
          <p:nvPr/>
        </p:nvSpPr>
        <p:spPr>
          <a:xfrm>
            <a:off x="3905857" y="5332001"/>
            <a:ext cx="688735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HSS 88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Senior Cancer Support Officer</a:t>
            </a:r>
          </a:p>
          <a:p>
            <a:pPr algn="ctr"/>
            <a:r>
              <a:rPr lang="en-US" sz="400" b="1" dirty="0" err="1">
                <a:solidFill>
                  <a:schemeClr val="tx1"/>
                </a:solidFill>
                <a:latin typeface="Arial"/>
                <a:cs typeface="Arial"/>
              </a:rPr>
              <a:t>Tawhio</a:t>
            </a:r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 McKay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NC CP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E571BC2D-1E1D-DD61-34B1-6DF5EE5B6BAD}"/>
              </a:ext>
            </a:extLst>
          </p:cNvPr>
          <p:cNvSpPr/>
          <p:nvPr/>
        </p:nvSpPr>
        <p:spPr>
          <a:xfrm>
            <a:off x="3914927" y="5799188"/>
            <a:ext cx="64446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HSS 90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 Cancer Support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Boyd Cook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NC CP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83D46F43-0A18-845C-32BE-8B5B3F7E045D}"/>
              </a:ext>
            </a:extLst>
          </p:cNvPr>
          <p:cNvSpPr/>
          <p:nvPr/>
        </p:nvSpPr>
        <p:spPr>
          <a:xfrm>
            <a:off x="3915883" y="6234288"/>
            <a:ext cx="653809" cy="47694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HSS 89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 Cancer Support Health Promotion Officer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NC CP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5D8580FC-C326-2403-A73D-06CB6E3C680B}"/>
              </a:ext>
            </a:extLst>
          </p:cNvPr>
          <p:cNvSpPr/>
          <p:nvPr/>
        </p:nvSpPr>
        <p:spPr>
          <a:xfrm>
            <a:off x="4758711" y="5327650"/>
            <a:ext cx="662609" cy="38742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MECH 12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RN/ AHP MECH Program Coordinator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Katharine West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NTH BMCP 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17DD6DD5-2E7E-95A3-CBB9-AD0D1B8AB417}"/>
              </a:ext>
            </a:extLst>
          </p:cNvPr>
          <p:cNvSpPr/>
          <p:nvPr/>
        </p:nvSpPr>
        <p:spPr>
          <a:xfrm>
            <a:off x="4758711" y="5852295"/>
            <a:ext cx="662609" cy="41017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MECH 11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MECH Community Program Advisor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Rosemary Plummer 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NTH BMCP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B673FDFF-624F-CFD8-ADA6-BEB6B004B73C}"/>
              </a:ext>
            </a:extLst>
          </p:cNvPr>
          <p:cNvSpPr/>
          <p:nvPr/>
        </p:nvSpPr>
        <p:spPr>
          <a:xfrm>
            <a:off x="4767782" y="6363661"/>
            <a:ext cx="653538" cy="33758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MECH 10</a:t>
            </a:r>
            <a:endParaRPr lang="en-US" sz="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MECH Program ALO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CW PHC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BDF3B79E-4C80-4F13-DBBB-E8231E287531}"/>
              </a:ext>
            </a:extLst>
          </p:cNvPr>
          <p:cNvCxnSpPr>
            <a:cxnSpLocks/>
            <a:endCxn id="231" idx="2"/>
          </p:cNvCxnSpPr>
          <p:nvPr/>
        </p:nvCxnSpPr>
        <p:spPr>
          <a:xfrm flipV="1">
            <a:off x="5088007" y="5715071"/>
            <a:ext cx="2009" cy="132924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9420F6BD-1078-6F50-6A54-BFAF6FE74CC9}"/>
              </a:ext>
            </a:extLst>
          </p:cNvPr>
          <p:cNvSpPr/>
          <p:nvPr/>
        </p:nvSpPr>
        <p:spPr>
          <a:xfrm>
            <a:off x="10652726" y="4308802"/>
            <a:ext cx="653538" cy="32861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10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CQI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Jenene </a:t>
            </a:r>
            <a:r>
              <a:rPr lang="en-US" sz="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PHCCQIA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2A5F4E74-BBA8-4C34-ACD5-D26D5C2DAA2A}"/>
              </a:ext>
            </a:extLst>
          </p:cNvPr>
          <p:cNvSpPr/>
          <p:nvPr/>
        </p:nvSpPr>
        <p:spPr>
          <a:xfrm>
            <a:off x="7753349" y="6465042"/>
            <a:ext cx="653538" cy="3492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17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Sophia Churchill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34DA8085-D51D-C91B-C03E-E12074632C21}"/>
              </a:ext>
            </a:extLst>
          </p:cNvPr>
          <p:cNvSpPr/>
          <p:nvPr/>
        </p:nvSpPr>
        <p:spPr>
          <a:xfrm>
            <a:off x="8469657" y="3176542"/>
            <a:ext cx="653538" cy="34131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OPS 4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Client Support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Tara Black</a:t>
            </a: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CW PHC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F0DCABB0-F364-1EA8-F984-165C2ED86891}"/>
              </a:ext>
            </a:extLst>
          </p:cNvPr>
          <p:cNvSpPr/>
          <p:nvPr/>
        </p:nvSpPr>
        <p:spPr>
          <a:xfrm>
            <a:off x="10645291" y="3920333"/>
            <a:ext cx="653538" cy="32861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8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Liaison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PHC</a:t>
            </a:r>
          </a:p>
        </p:txBody>
      </p:sp>
      <p:sp>
        <p:nvSpPr>
          <p:cNvPr id="239" name="Arrow: Down 238">
            <a:extLst>
              <a:ext uri="{FF2B5EF4-FFF2-40B4-BE49-F238E27FC236}">
                <a16:creationId xmlns:a16="http://schemas.microsoft.com/office/drawing/2014/main" id="{6AC9E5FC-72EC-C43C-7D66-E4CB6AF326A0}"/>
              </a:ext>
            </a:extLst>
          </p:cNvPr>
          <p:cNvSpPr/>
          <p:nvPr/>
        </p:nvSpPr>
        <p:spPr>
          <a:xfrm>
            <a:off x="11691935" y="683584"/>
            <a:ext cx="45719" cy="78301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7BD8725-5DAB-DC6D-A7D2-77BF11EC3F51}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10266274" y="297485"/>
            <a:ext cx="1" cy="39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B9B82E69-091E-3A5A-3B00-8AE8E8E68903}"/>
              </a:ext>
            </a:extLst>
          </p:cNvPr>
          <p:cNvCxnSpPr>
            <a:cxnSpLocks/>
          </p:cNvCxnSpPr>
          <p:nvPr/>
        </p:nvCxnSpPr>
        <p:spPr>
          <a:xfrm>
            <a:off x="10279646" y="613655"/>
            <a:ext cx="1" cy="93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D6209F1C-DEEB-5516-D83A-82AD3B99A788}"/>
              </a:ext>
            </a:extLst>
          </p:cNvPr>
          <p:cNvCxnSpPr>
            <a:cxnSpLocks/>
          </p:cNvCxnSpPr>
          <p:nvPr/>
        </p:nvCxnSpPr>
        <p:spPr>
          <a:xfrm>
            <a:off x="6033999" y="741911"/>
            <a:ext cx="918" cy="52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9B45422-2053-C706-4503-6C2AAA79E39D}"/>
              </a:ext>
            </a:extLst>
          </p:cNvPr>
          <p:cNvCxnSpPr>
            <a:cxnSpLocks/>
          </p:cNvCxnSpPr>
          <p:nvPr/>
        </p:nvCxnSpPr>
        <p:spPr>
          <a:xfrm flipH="1">
            <a:off x="4693461" y="5473271"/>
            <a:ext cx="6957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4356B83-8199-2849-C119-19D38C0C3B90}"/>
              </a:ext>
            </a:extLst>
          </p:cNvPr>
          <p:cNvCxnSpPr>
            <a:cxnSpLocks/>
          </p:cNvCxnSpPr>
          <p:nvPr/>
        </p:nvCxnSpPr>
        <p:spPr>
          <a:xfrm>
            <a:off x="4600248" y="5472692"/>
            <a:ext cx="7999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C07E60C-5DFA-0F7E-D0A3-1BF70C16FADE}"/>
              </a:ext>
            </a:extLst>
          </p:cNvPr>
          <p:cNvCxnSpPr>
            <a:cxnSpLocks/>
          </p:cNvCxnSpPr>
          <p:nvPr/>
        </p:nvCxnSpPr>
        <p:spPr>
          <a:xfrm flipV="1">
            <a:off x="4266597" y="5692050"/>
            <a:ext cx="0" cy="107138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A40954E-A9B3-CD4A-3579-01BDE1B0BA75}"/>
              </a:ext>
            </a:extLst>
          </p:cNvPr>
          <p:cNvCxnSpPr>
            <a:cxnSpLocks/>
          </p:cNvCxnSpPr>
          <p:nvPr/>
        </p:nvCxnSpPr>
        <p:spPr>
          <a:xfrm flipV="1">
            <a:off x="7109634" y="604763"/>
            <a:ext cx="439287" cy="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4BEC6858-8AD1-C9AD-8113-69A6AEB720B7}"/>
              </a:ext>
            </a:extLst>
          </p:cNvPr>
          <p:cNvSpPr/>
          <p:nvPr/>
        </p:nvSpPr>
        <p:spPr>
          <a:xfrm>
            <a:off x="7557008" y="430432"/>
            <a:ext cx="819497" cy="37732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42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Executive Officer ACLG</a:t>
            </a:r>
            <a:endParaRPr lang="en-US">
              <a:solidFill>
                <a:schemeClr val="tx1"/>
              </a:solidFill>
            </a:endParaRPr>
          </a:p>
          <a:p>
            <a:pPr algn="ctr"/>
            <a:endParaRPr lang="en-US" sz="400" b="1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NI ACLG</a:t>
            </a:r>
            <a:endParaRPr lang="en-AU" sz="400" b="1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247" name="5-Point Star 112">
            <a:extLst>
              <a:ext uri="{FF2B5EF4-FFF2-40B4-BE49-F238E27FC236}">
                <a16:creationId xmlns:a16="http://schemas.microsoft.com/office/drawing/2014/main" id="{506D63FE-37F5-D24D-7DFB-4D1136874759}"/>
              </a:ext>
            </a:extLst>
          </p:cNvPr>
          <p:cNvSpPr/>
          <p:nvPr/>
        </p:nvSpPr>
        <p:spPr>
          <a:xfrm>
            <a:off x="6833601" y="227806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53" name="5-Point Star 112">
            <a:extLst>
              <a:ext uri="{FF2B5EF4-FFF2-40B4-BE49-F238E27FC236}">
                <a16:creationId xmlns:a16="http://schemas.microsoft.com/office/drawing/2014/main" id="{2845C06D-1741-2936-55DC-A94A8DD69874}"/>
              </a:ext>
            </a:extLst>
          </p:cNvPr>
          <p:cNvSpPr/>
          <p:nvPr/>
        </p:nvSpPr>
        <p:spPr>
          <a:xfrm>
            <a:off x="5337589" y="5397770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54" name="5-Point Star 112">
            <a:extLst>
              <a:ext uri="{FF2B5EF4-FFF2-40B4-BE49-F238E27FC236}">
                <a16:creationId xmlns:a16="http://schemas.microsoft.com/office/drawing/2014/main" id="{401B571E-C34E-9389-4E7E-E3AC2A533EA4}"/>
              </a:ext>
            </a:extLst>
          </p:cNvPr>
          <p:cNvSpPr/>
          <p:nvPr/>
        </p:nvSpPr>
        <p:spPr>
          <a:xfrm>
            <a:off x="5332828" y="642524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59" name="5-Point Star 112">
            <a:extLst>
              <a:ext uri="{FF2B5EF4-FFF2-40B4-BE49-F238E27FC236}">
                <a16:creationId xmlns:a16="http://schemas.microsoft.com/office/drawing/2014/main" id="{4375847F-E901-BA19-54ED-472028245128}"/>
              </a:ext>
            </a:extLst>
          </p:cNvPr>
          <p:cNvSpPr/>
          <p:nvPr/>
        </p:nvSpPr>
        <p:spPr>
          <a:xfrm>
            <a:off x="5337589" y="591976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60" name="5-Point Star 112">
            <a:extLst>
              <a:ext uri="{FF2B5EF4-FFF2-40B4-BE49-F238E27FC236}">
                <a16:creationId xmlns:a16="http://schemas.microsoft.com/office/drawing/2014/main" id="{1B6EB6AB-9143-0109-1CAF-FDA8E93F054B}"/>
              </a:ext>
            </a:extLst>
          </p:cNvPr>
          <p:cNvSpPr/>
          <p:nvPr/>
        </p:nvSpPr>
        <p:spPr>
          <a:xfrm>
            <a:off x="4513677" y="5397770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62" name="5-Point Star 112">
            <a:extLst>
              <a:ext uri="{FF2B5EF4-FFF2-40B4-BE49-F238E27FC236}">
                <a16:creationId xmlns:a16="http://schemas.microsoft.com/office/drawing/2014/main" id="{BBF9F0B2-17C5-CF7A-3FB3-0A97414311F8}"/>
              </a:ext>
            </a:extLst>
          </p:cNvPr>
          <p:cNvSpPr/>
          <p:nvPr/>
        </p:nvSpPr>
        <p:spPr>
          <a:xfrm>
            <a:off x="4497048" y="628475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63" name="5-Point Star 112">
            <a:extLst>
              <a:ext uri="{FF2B5EF4-FFF2-40B4-BE49-F238E27FC236}">
                <a16:creationId xmlns:a16="http://schemas.microsoft.com/office/drawing/2014/main" id="{C787C5F6-66C6-1190-4D4A-EBD6A45504B9}"/>
              </a:ext>
            </a:extLst>
          </p:cNvPr>
          <p:cNvSpPr/>
          <p:nvPr/>
        </p:nvSpPr>
        <p:spPr>
          <a:xfrm>
            <a:off x="4469069" y="5855187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64" name="5-Point Star 112">
            <a:extLst>
              <a:ext uri="{FF2B5EF4-FFF2-40B4-BE49-F238E27FC236}">
                <a16:creationId xmlns:a16="http://schemas.microsoft.com/office/drawing/2014/main" id="{5F6E5D5D-6F94-30A3-6101-5C34B4A22EAA}"/>
              </a:ext>
            </a:extLst>
          </p:cNvPr>
          <p:cNvSpPr/>
          <p:nvPr/>
        </p:nvSpPr>
        <p:spPr>
          <a:xfrm>
            <a:off x="1479894" y="2246222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BBA3D1DC-5B05-3E3E-660F-A58367E1C4CA}"/>
              </a:ext>
            </a:extLst>
          </p:cNvPr>
          <p:cNvCxnSpPr>
            <a:cxnSpLocks/>
          </p:cNvCxnSpPr>
          <p:nvPr/>
        </p:nvCxnSpPr>
        <p:spPr>
          <a:xfrm flipH="1">
            <a:off x="4702239" y="4965250"/>
            <a:ext cx="6982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5" name="5-Point Star 112">
            <a:extLst>
              <a:ext uri="{FF2B5EF4-FFF2-40B4-BE49-F238E27FC236}">
                <a16:creationId xmlns:a16="http://schemas.microsoft.com/office/drawing/2014/main" id="{C43865D2-5E7A-BA40-09F5-8B6C40DA4579}"/>
              </a:ext>
            </a:extLst>
          </p:cNvPr>
          <p:cNvSpPr/>
          <p:nvPr/>
        </p:nvSpPr>
        <p:spPr>
          <a:xfrm>
            <a:off x="3037956" y="2380266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57" name="5-Point Star 112">
            <a:extLst>
              <a:ext uri="{FF2B5EF4-FFF2-40B4-BE49-F238E27FC236}">
                <a16:creationId xmlns:a16="http://schemas.microsoft.com/office/drawing/2014/main" id="{E82719D4-880B-7ABC-FAB0-5D72ABEC988F}"/>
              </a:ext>
            </a:extLst>
          </p:cNvPr>
          <p:cNvSpPr/>
          <p:nvPr/>
        </p:nvSpPr>
        <p:spPr>
          <a:xfrm>
            <a:off x="1488356" y="2653512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76" name="Star: 5 Points 275">
            <a:extLst>
              <a:ext uri="{FF2B5EF4-FFF2-40B4-BE49-F238E27FC236}">
                <a16:creationId xmlns:a16="http://schemas.microsoft.com/office/drawing/2014/main" id="{8510A56A-531D-3343-228C-1DFA35ED2D63}"/>
              </a:ext>
            </a:extLst>
          </p:cNvPr>
          <p:cNvSpPr/>
          <p:nvPr/>
        </p:nvSpPr>
        <p:spPr>
          <a:xfrm>
            <a:off x="189827" y="272099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tar: 5 Points 276">
            <a:extLst>
              <a:ext uri="{FF2B5EF4-FFF2-40B4-BE49-F238E27FC236}">
                <a16:creationId xmlns:a16="http://schemas.microsoft.com/office/drawing/2014/main" id="{A6F45582-8366-059A-18AF-C299DF917A29}"/>
              </a:ext>
            </a:extLst>
          </p:cNvPr>
          <p:cNvSpPr/>
          <p:nvPr/>
        </p:nvSpPr>
        <p:spPr>
          <a:xfrm>
            <a:off x="951378" y="262509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tar: 5 Points 278">
            <a:extLst>
              <a:ext uri="{FF2B5EF4-FFF2-40B4-BE49-F238E27FC236}">
                <a16:creationId xmlns:a16="http://schemas.microsoft.com/office/drawing/2014/main" id="{954F6D7D-B873-37DF-1B07-34610F46546F}"/>
              </a:ext>
            </a:extLst>
          </p:cNvPr>
          <p:cNvSpPr/>
          <p:nvPr/>
        </p:nvSpPr>
        <p:spPr>
          <a:xfrm>
            <a:off x="951378" y="222322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tar: 5 Points 280">
            <a:extLst>
              <a:ext uri="{FF2B5EF4-FFF2-40B4-BE49-F238E27FC236}">
                <a16:creationId xmlns:a16="http://schemas.microsoft.com/office/drawing/2014/main" id="{A1785D6A-D003-A7AB-DFC3-419ABCE63E76}"/>
              </a:ext>
            </a:extLst>
          </p:cNvPr>
          <p:cNvSpPr/>
          <p:nvPr/>
        </p:nvSpPr>
        <p:spPr>
          <a:xfrm>
            <a:off x="937258" y="523378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tar: 5 Points 281">
            <a:extLst>
              <a:ext uri="{FF2B5EF4-FFF2-40B4-BE49-F238E27FC236}">
                <a16:creationId xmlns:a16="http://schemas.microsoft.com/office/drawing/2014/main" id="{AB11117D-871E-B722-C6C5-CC60E42E5D90}"/>
              </a:ext>
            </a:extLst>
          </p:cNvPr>
          <p:cNvSpPr/>
          <p:nvPr/>
        </p:nvSpPr>
        <p:spPr>
          <a:xfrm>
            <a:off x="1713266" y="1825103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tar: 5 Points 282">
            <a:extLst>
              <a:ext uri="{FF2B5EF4-FFF2-40B4-BE49-F238E27FC236}">
                <a16:creationId xmlns:a16="http://schemas.microsoft.com/office/drawing/2014/main" id="{BCCB9531-8201-79B5-6E5C-D77FA50BEAA1}"/>
              </a:ext>
            </a:extLst>
          </p:cNvPr>
          <p:cNvSpPr/>
          <p:nvPr/>
        </p:nvSpPr>
        <p:spPr>
          <a:xfrm>
            <a:off x="955340" y="4436106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tar: 5 Points 284">
            <a:extLst>
              <a:ext uri="{FF2B5EF4-FFF2-40B4-BE49-F238E27FC236}">
                <a16:creationId xmlns:a16="http://schemas.microsoft.com/office/drawing/2014/main" id="{EEE0B9D4-82F1-5CEA-ED18-52C4B97D5562}"/>
              </a:ext>
            </a:extLst>
          </p:cNvPr>
          <p:cNvSpPr/>
          <p:nvPr/>
        </p:nvSpPr>
        <p:spPr>
          <a:xfrm>
            <a:off x="2503617" y="2344151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tar: 5 Points 285">
            <a:extLst>
              <a:ext uri="{FF2B5EF4-FFF2-40B4-BE49-F238E27FC236}">
                <a16:creationId xmlns:a16="http://schemas.microsoft.com/office/drawing/2014/main" id="{559575DC-F2CB-46BD-88BA-44E751935058}"/>
              </a:ext>
            </a:extLst>
          </p:cNvPr>
          <p:cNvSpPr/>
          <p:nvPr/>
        </p:nvSpPr>
        <p:spPr>
          <a:xfrm>
            <a:off x="2509774" y="277166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Star: 5 Points 286">
            <a:extLst>
              <a:ext uri="{FF2B5EF4-FFF2-40B4-BE49-F238E27FC236}">
                <a16:creationId xmlns:a16="http://schemas.microsoft.com/office/drawing/2014/main" id="{633C1423-D17F-30B0-181E-8F6A24707412}"/>
              </a:ext>
            </a:extLst>
          </p:cNvPr>
          <p:cNvSpPr/>
          <p:nvPr/>
        </p:nvSpPr>
        <p:spPr>
          <a:xfrm>
            <a:off x="4012343" y="2210792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tar: 5 Points 287">
            <a:extLst>
              <a:ext uri="{FF2B5EF4-FFF2-40B4-BE49-F238E27FC236}">
                <a16:creationId xmlns:a16="http://schemas.microsoft.com/office/drawing/2014/main" id="{8C8928EB-57F6-2828-8587-9542574E11BA}"/>
              </a:ext>
            </a:extLst>
          </p:cNvPr>
          <p:cNvSpPr/>
          <p:nvPr/>
        </p:nvSpPr>
        <p:spPr>
          <a:xfrm>
            <a:off x="3938590" y="535970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Star: 5 Points 288">
            <a:extLst>
              <a:ext uri="{FF2B5EF4-FFF2-40B4-BE49-F238E27FC236}">
                <a16:creationId xmlns:a16="http://schemas.microsoft.com/office/drawing/2014/main" id="{718A1D18-98D4-EE38-4B2A-D36BEDD06B0C}"/>
              </a:ext>
            </a:extLst>
          </p:cNvPr>
          <p:cNvSpPr/>
          <p:nvPr/>
        </p:nvSpPr>
        <p:spPr>
          <a:xfrm>
            <a:off x="3938590" y="5823315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tar: 5 Points 289">
            <a:extLst>
              <a:ext uri="{FF2B5EF4-FFF2-40B4-BE49-F238E27FC236}">
                <a16:creationId xmlns:a16="http://schemas.microsoft.com/office/drawing/2014/main" id="{184C48A9-5D49-B547-093B-EE0E8F5C4ED5}"/>
              </a:ext>
            </a:extLst>
          </p:cNvPr>
          <p:cNvSpPr/>
          <p:nvPr/>
        </p:nvSpPr>
        <p:spPr>
          <a:xfrm>
            <a:off x="3938590" y="625780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Star: 5 Points 290">
            <a:extLst>
              <a:ext uri="{FF2B5EF4-FFF2-40B4-BE49-F238E27FC236}">
                <a16:creationId xmlns:a16="http://schemas.microsoft.com/office/drawing/2014/main" id="{23570373-15F1-8B1A-FD65-18EE99D51961}"/>
              </a:ext>
            </a:extLst>
          </p:cNvPr>
          <p:cNvSpPr/>
          <p:nvPr/>
        </p:nvSpPr>
        <p:spPr>
          <a:xfrm>
            <a:off x="4815904" y="1822179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Star: 5 Points 291">
            <a:extLst>
              <a:ext uri="{FF2B5EF4-FFF2-40B4-BE49-F238E27FC236}">
                <a16:creationId xmlns:a16="http://schemas.microsoft.com/office/drawing/2014/main" id="{3BA60F3A-F464-87FD-C3AB-2575A3628538}"/>
              </a:ext>
            </a:extLst>
          </p:cNvPr>
          <p:cNvSpPr/>
          <p:nvPr/>
        </p:nvSpPr>
        <p:spPr>
          <a:xfrm>
            <a:off x="4777920" y="3477405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5-Point Star 112">
            <a:extLst>
              <a:ext uri="{FF2B5EF4-FFF2-40B4-BE49-F238E27FC236}">
                <a16:creationId xmlns:a16="http://schemas.microsoft.com/office/drawing/2014/main" id="{373F80E3-7075-FADC-1E21-6F98CD65FFC4}"/>
              </a:ext>
            </a:extLst>
          </p:cNvPr>
          <p:cNvSpPr/>
          <p:nvPr/>
        </p:nvSpPr>
        <p:spPr>
          <a:xfrm>
            <a:off x="5312604" y="349331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294" name="Star: 5 Points 293">
            <a:extLst>
              <a:ext uri="{FF2B5EF4-FFF2-40B4-BE49-F238E27FC236}">
                <a16:creationId xmlns:a16="http://schemas.microsoft.com/office/drawing/2014/main" id="{7CF4B02B-F973-F342-5FF7-9E9A09E07304}"/>
              </a:ext>
            </a:extLst>
          </p:cNvPr>
          <p:cNvSpPr/>
          <p:nvPr/>
        </p:nvSpPr>
        <p:spPr>
          <a:xfrm>
            <a:off x="4805052" y="386081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tar: 5 Points 294">
            <a:extLst>
              <a:ext uri="{FF2B5EF4-FFF2-40B4-BE49-F238E27FC236}">
                <a16:creationId xmlns:a16="http://schemas.microsoft.com/office/drawing/2014/main" id="{06C5E238-870E-70DE-2B6F-95B69D152742}"/>
              </a:ext>
            </a:extLst>
          </p:cNvPr>
          <p:cNvSpPr/>
          <p:nvPr/>
        </p:nvSpPr>
        <p:spPr>
          <a:xfrm>
            <a:off x="4773364" y="434694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tar: 5 Points 295">
            <a:extLst>
              <a:ext uri="{FF2B5EF4-FFF2-40B4-BE49-F238E27FC236}">
                <a16:creationId xmlns:a16="http://schemas.microsoft.com/office/drawing/2014/main" id="{E2D1076D-398B-0D2B-BD1C-6B56BE59E32B}"/>
              </a:ext>
            </a:extLst>
          </p:cNvPr>
          <p:cNvSpPr/>
          <p:nvPr/>
        </p:nvSpPr>
        <p:spPr>
          <a:xfrm>
            <a:off x="4807887" y="480349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tar: 5 Points 296">
            <a:extLst>
              <a:ext uri="{FF2B5EF4-FFF2-40B4-BE49-F238E27FC236}">
                <a16:creationId xmlns:a16="http://schemas.microsoft.com/office/drawing/2014/main" id="{4202EF50-1705-DA32-FCDC-C2A5B822A35F}"/>
              </a:ext>
            </a:extLst>
          </p:cNvPr>
          <p:cNvSpPr/>
          <p:nvPr/>
        </p:nvSpPr>
        <p:spPr>
          <a:xfrm>
            <a:off x="4777808" y="5865529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tar: 5 Points 297">
            <a:extLst>
              <a:ext uri="{FF2B5EF4-FFF2-40B4-BE49-F238E27FC236}">
                <a16:creationId xmlns:a16="http://schemas.microsoft.com/office/drawing/2014/main" id="{7555F746-BB52-19F3-2DF3-2B0AA28E8568}"/>
              </a:ext>
            </a:extLst>
          </p:cNvPr>
          <p:cNvSpPr/>
          <p:nvPr/>
        </p:nvSpPr>
        <p:spPr>
          <a:xfrm>
            <a:off x="5499017" y="180086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Star: 5 Points 300">
            <a:extLst>
              <a:ext uri="{FF2B5EF4-FFF2-40B4-BE49-F238E27FC236}">
                <a16:creationId xmlns:a16="http://schemas.microsoft.com/office/drawing/2014/main" id="{94EB1C0C-370E-3AC0-4920-798CAE6057B3}"/>
              </a:ext>
            </a:extLst>
          </p:cNvPr>
          <p:cNvSpPr/>
          <p:nvPr/>
        </p:nvSpPr>
        <p:spPr>
          <a:xfrm>
            <a:off x="5502036" y="348515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tar: 5 Points 303">
            <a:extLst>
              <a:ext uri="{FF2B5EF4-FFF2-40B4-BE49-F238E27FC236}">
                <a16:creationId xmlns:a16="http://schemas.microsoft.com/office/drawing/2014/main" id="{B9174419-BDB9-62C4-7108-5CC5052BB07C}"/>
              </a:ext>
            </a:extLst>
          </p:cNvPr>
          <p:cNvSpPr/>
          <p:nvPr/>
        </p:nvSpPr>
        <p:spPr>
          <a:xfrm>
            <a:off x="6275338" y="225385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tar: 5 Points 305">
            <a:extLst>
              <a:ext uri="{FF2B5EF4-FFF2-40B4-BE49-F238E27FC236}">
                <a16:creationId xmlns:a16="http://schemas.microsoft.com/office/drawing/2014/main" id="{2744D32D-677B-9311-01A3-79E5DBC3D67C}"/>
              </a:ext>
            </a:extLst>
          </p:cNvPr>
          <p:cNvSpPr/>
          <p:nvPr/>
        </p:nvSpPr>
        <p:spPr>
          <a:xfrm>
            <a:off x="7007903" y="3091554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tar: 5 Points 306">
            <a:extLst>
              <a:ext uri="{FF2B5EF4-FFF2-40B4-BE49-F238E27FC236}">
                <a16:creationId xmlns:a16="http://schemas.microsoft.com/office/drawing/2014/main" id="{9BF0EF04-7CA5-111B-23F9-9EB24EFC9568}"/>
              </a:ext>
            </a:extLst>
          </p:cNvPr>
          <p:cNvSpPr/>
          <p:nvPr/>
        </p:nvSpPr>
        <p:spPr>
          <a:xfrm>
            <a:off x="6982525" y="4332981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tar: 5 Points 311">
            <a:extLst>
              <a:ext uri="{FF2B5EF4-FFF2-40B4-BE49-F238E27FC236}">
                <a16:creationId xmlns:a16="http://schemas.microsoft.com/office/drawing/2014/main" id="{EDB2DD36-ED60-27A1-CF1C-114154AA5B48}"/>
              </a:ext>
            </a:extLst>
          </p:cNvPr>
          <p:cNvSpPr/>
          <p:nvPr/>
        </p:nvSpPr>
        <p:spPr>
          <a:xfrm>
            <a:off x="7009909" y="5210436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tar: 5 Points 313">
            <a:extLst>
              <a:ext uri="{FF2B5EF4-FFF2-40B4-BE49-F238E27FC236}">
                <a16:creationId xmlns:a16="http://schemas.microsoft.com/office/drawing/2014/main" id="{E46B16C7-FDFD-8BF2-1239-7C643B129FA7}"/>
              </a:ext>
            </a:extLst>
          </p:cNvPr>
          <p:cNvSpPr/>
          <p:nvPr/>
        </p:nvSpPr>
        <p:spPr>
          <a:xfrm>
            <a:off x="7784568" y="180358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Star: 5 Points 314">
            <a:extLst>
              <a:ext uri="{FF2B5EF4-FFF2-40B4-BE49-F238E27FC236}">
                <a16:creationId xmlns:a16="http://schemas.microsoft.com/office/drawing/2014/main" id="{6A887B24-9886-38B9-BF8B-A5F44A6D66E1}"/>
              </a:ext>
            </a:extLst>
          </p:cNvPr>
          <p:cNvSpPr/>
          <p:nvPr/>
        </p:nvSpPr>
        <p:spPr>
          <a:xfrm>
            <a:off x="7778638" y="2229316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tar: 5 Points 315">
            <a:extLst>
              <a:ext uri="{FF2B5EF4-FFF2-40B4-BE49-F238E27FC236}">
                <a16:creationId xmlns:a16="http://schemas.microsoft.com/office/drawing/2014/main" id="{1351408C-2AC5-F11A-4087-3F8D85201D4D}"/>
              </a:ext>
            </a:extLst>
          </p:cNvPr>
          <p:cNvSpPr/>
          <p:nvPr/>
        </p:nvSpPr>
        <p:spPr>
          <a:xfrm>
            <a:off x="7773458" y="305947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5-Point Star 112">
            <a:extLst>
              <a:ext uri="{FF2B5EF4-FFF2-40B4-BE49-F238E27FC236}">
                <a16:creationId xmlns:a16="http://schemas.microsoft.com/office/drawing/2014/main" id="{6E115945-665A-C9EC-871A-895A99F9ADC3}"/>
              </a:ext>
            </a:extLst>
          </p:cNvPr>
          <p:cNvSpPr/>
          <p:nvPr/>
        </p:nvSpPr>
        <p:spPr>
          <a:xfrm>
            <a:off x="8300279" y="305857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18" name="Star: 5 Points 317">
            <a:extLst>
              <a:ext uri="{FF2B5EF4-FFF2-40B4-BE49-F238E27FC236}">
                <a16:creationId xmlns:a16="http://schemas.microsoft.com/office/drawing/2014/main" id="{EB5C29D2-1697-1F27-0FB3-BCA66E26C371}"/>
              </a:ext>
            </a:extLst>
          </p:cNvPr>
          <p:cNvSpPr/>
          <p:nvPr/>
        </p:nvSpPr>
        <p:spPr>
          <a:xfrm>
            <a:off x="7761584" y="3483156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Star: 5 Points 318">
            <a:extLst>
              <a:ext uri="{FF2B5EF4-FFF2-40B4-BE49-F238E27FC236}">
                <a16:creationId xmlns:a16="http://schemas.microsoft.com/office/drawing/2014/main" id="{18D26C94-C046-398B-BBB1-13344363B486}"/>
              </a:ext>
            </a:extLst>
          </p:cNvPr>
          <p:cNvSpPr/>
          <p:nvPr/>
        </p:nvSpPr>
        <p:spPr>
          <a:xfrm>
            <a:off x="7759167" y="4008362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tar: 5 Points 325">
            <a:extLst>
              <a:ext uri="{FF2B5EF4-FFF2-40B4-BE49-F238E27FC236}">
                <a16:creationId xmlns:a16="http://schemas.microsoft.com/office/drawing/2014/main" id="{0C8A98CB-9381-9055-24FF-1C95798571CD}"/>
              </a:ext>
            </a:extLst>
          </p:cNvPr>
          <p:cNvSpPr/>
          <p:nvPr/>
        </p:nvSpPr>
        <p:spPr>
          <a:xfrm>
            <a:off x="7776308" y="481192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tar: 5 Points 326">
            <a:extLst>
              <a:ext uri="{FF2B5EF4-FFF2-40B4-BE49-F238E27FC236}">
                <a16:creationId xmlns:a16="http://schemas.microsoft.com/office/drawing/2014/main" id="{BDFA42BC-4EC9-B158-D350-954D41CE1D36}"/>
              </a:ext>
            </a:extLst>
          </p:cNvPr>
          <p:cNvSpPr/>
          <p:nvPr/>
        </p:nvSpPr>
        <p:spPr>
          <a:xfrm>
            <a:off x="8491008" y="1586926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tar: 5 Points 327">
            <a:extLst>
              <a:ext uri="{FF2B5EF4-FFF2-40B4-BE49-F238E27FC236}">
                <a16:creationId xmlns:a16="http://schemas.microsoft.com/office/drawing/2014/main" id="{D73EB6FC-4D53-DE03-A313-4F5CFA1044EC}"/>
              </a:ext>
            </a:extLst>
          </p:cNvPr>
          <p:cNvSpPr/>
          <p:nvPr/>
        </p:nvSpPr>
        <p:spPr>
          <a:xfrm>
            <a:off x="7310080" y="126261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tar: 5 Points 329">
            <a:extLst>
              <a:ext uri="{FF2B5EF4-FFF2-40B4-BE49-F238E27FC236}">
                <a16:creationId xmlns:a16="http://schemas.microsoft.com/office/drawing/2014/main" id="{ACAA640C-DAFF-952D-F29D-08E235145A2E}"/>
              </a:ext>
            </a:extLst>
          </p:cNvPr>
          <p:cNvSpPr/>
          <p:nvPr/>
        </p:nvSpPr>
        <p:spPr>
          <a:xfrm>
            <a:off x="4689035" y="896131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tar: 5 Points 331">
            <a:extLst>
              <a:ext uri="{FF2B5EF4-FFF2-40B4-BE49-F238E27FC236}">
                <a16:creationId xmlns:a16="http://schemas.microsoft.com/office/drawing/2014/main" id="{1F6E7F1E-25CB-B21D-A874-0056B7673597}"/>
              </a:ext>
            </a:extLst>
          </p:cNvPr>
          <p:cNvSpPr/>
          <p:nvPr/>
        </p:nvSpPr>
        <p:spPr>
          <a:xfrm>
            <a:off x="4998319" y="423551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tar: 5 Points 332">
            <a:extLst>
              <a:ext uri="{FF2B5EF4-FFF2-40B4-BE49-F238E27FC236}">
                <a16:creationId xmlns:a16="http://schemas.microsoft.com/office/drawing/2014/main" id="{266D679E-F6AA-BC05-EB95-60FFC4F21673}"/>
              </a:ext>
            </a:extLst>
          </p:cNvPr>
          <p:cNvSpPr/>
          <p:nvPr/>
        </p:nvSpPr>
        <p:spPr>
          <a:xfrm>
            <a:off x="8491603" y="2004833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Star: 5 Points 333">
            <a:extLst>
              <a:ext uri="{FF2B5EF4-FFF2-40B4-BE49-F238E27FC236}">
                <a16:creationId xmlns:a16="http://schemas.microsoft.com/office/drawing/2014/main" id="{5C2CDE67-6F9B-E9D8-5E34-67B606DF483C}"/>
              </a:ext>
            </a:extLst>
          </p:cNvPr>
          <p:cNvSpPr/>
          <p:nvPr/>
        </p:nvSpPr>
        <p:spPr>
          <a:xfrm>
            <a:off x="8480819" y="280092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tar: 5 Points 334">
            <a:extLst>
              <a:ext uri="{FF2B5EF4-FFF2-40B4-BE49-F238E27FC236}">
                <a16:creationId xmlns:a16="http://schemas.microsoft.com/office/drawing/2014/main" id="{881CAE22-F751-AE26-F2AF-C5D7FB2D3887}"/>
              </a:ext>
            </a:extLst>
          </p:cNvPr>
          <p:cNvSpPr/>
          <p:nvPr/>
        </p:nvSpPr>
        <p:spPr>
          <a:xfrm>
            <a:off x="8490867" y="319974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Star: 5 Points 335">
            <a:extLst>
              <a:ext uri="{FF2B5EF4-FFF2-40B4-BE49-F238E27FC236}">
                <a16:creationId xmlns:a16="http://schemas.microsoft.com/office/drawing/2014/main" id="{1C3B5BB2-5CBC-EF42-EC7E-DF927A93D6F0}"/>
              </a:ext>
            </a:extLst>
          </p:cNvPr>
          <p:cNvSpPr/>
          <p:nvPr/>
        </p:nvSpPr>
        <p:spPr>
          <a:xfrm>
            <a:off x="9217262" y="185887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Star: 5 Points 336">
            <a:extLst>
              <a:ext uri="{FF2B5EF4-FFF2-40B4-BE49-F238E27FC236}">
                <a16:creationId xmlns:a16="http://schemas.microsoft.com/office/drawing/2014/main" id="{5BE27991-0BC6-BCCC-1977-3967B0665870}"/>
              </a:ext>
            </a:extLst>
          </p:cNvPr>
          <p:cNvSpPr/>
          <p:nvPr/>
        </p:nvSpPr>
        <p:spPr>
          <a:xfrm>
            <a:off x="9198840" y="3102369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5-Point Star 112">
            <a:extLst>
              <a:ext uri="{FF2B5EF4-FFF2-40B4-BE49-F238E27FC236}">
                <a16:creationId xmlns:a16="http://schemas.microsoft.com/office/drawing/2014/main" id="{F4BC79A3-184A-8DF8-7EF4-9B97A14B1730}"/>
              </a:ext>
            </a:extLst>
          </p:cNvPr>
          <p:cNvSpPr/>
          <p:nvPr/>
        </p:nvSpPr>
        <p:spPr>
          <a:xfrm>
            <a:off x="9715342" y="3135679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40" name="Star: 5 Points 339">
            <a:extLst>
              <a:ext uri="{FF2B5EF4-FFF2-40B4-BE49-F238E27FC236}">
                <a16:creationId xmlns:a16="http://schemas.microsoft.com/office/drawing/2014/main" id="{21BDA6E0-FB0E-9458-AA1C-7E84F749E41F}"/>
              </a:ext>
            </a:extLst>
          </p:cNvPr>
          <p:cNvSpPr/>
          <p:nvPr/>
        </p:nvSpPr>
        <p:spPr>
          <a:xfrm>
            <a:off x="9230284" y="3481400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5-Point Star 112">
            <a:extLst>
              <a:ext uri="{FF2B5EF4-FFF2-40B4-BE49-F238E27FC236}">
                <a16:creationId xmlns:a16="http://schemas.microsoft.com/office/drawing/2014/main" id="{0F64BEB2-97DC-EAFC-46BE-CB7A0C31429D}"/>
              </a:ext>
            </a:extLst>
          </p:cNvPr>
          <p:cNvSpPr/>
          <p:nvPr/>
        </p:nvSpPr>
        <p:spPr>
          <a:xfrm>
            <a:off x="9715342" y="350919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43" name="Star: 5 Points 342">
            <a:extLst>
              <a:ext uri="{FF2B5EF4-FFF2-40B4-BE49-F238E27FC236}">
                <a16:creationId xmlns:a16="http://schemas.microsoft.com/office/drawing/2014/main" id="{ED3DC4EA-2AA0-25D3-C420-603E9676D7FD}"/>
              </a:ext>
            </a:extLst>
          </p:cNvPr>
          <p:cNvSpPr/>
          <p:nvPr/>
        </p:nvSpPr>
        <p:spPr>
          <a:xfrm>
            <a:off x="9205025" y="3910219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5-Point Star 112">
            <a:extLst>
              <a:ext uri="{FF2B5EF4-FFF2-40B4-BE49-F238E27FC236}">
                <a16:creationId xmlns:a16="http://schemas.microsoft.com/office/drawing/2014/main" id="{661AD3DA-1F23-496A-6AB9-C45C2A2F629A}"/>
              </a:ext>
            </a:extLst>
          </p:cNvPr>
          <p:cNvSpPr/>
          <p:nvPr/>
        </p:nvSpPr>
        <p:spPr>
          <a:xfrm>
            <a:off x="9734392" y="3930079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45" name="Star: 5 Points 344">
            <a:extLst>
              <a:ext uri="{FF2B5EF4-FFF2-40B4-BE49-F238E27FC236}">
                <a16:creationId xmlns:a16="http://schemas.microsoft.com/office/drawing/2014/main" id="{60E7F2A8-B20F-82B4-AB04-AFB6CF4A5D73}"/>
              </a:ext>
            </a:extLst>
          </p:cNvPr>
          <p:cNvSpPr/>
          <p:nvPr/>
        </p:nvSpPr>
        <p:spPr>
          <a:xfrm>
            <a:off x="9843274" y="71793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Star: 5 Points 345">
            <a:extLst>
              <a:ext uri="{FF2B5EF4-FFF2-40B4-BE49-F238E27FC236}">
                <a16:creationId xmlns:a16="http://schemas.microsoft.com/office/drawing/2014/main" id="{35EA75FB-5B4C-A518-BF19-88DA970A6561}"/>
              </a:ext>
            </a:extLst>
          </p:cNvPr>
          <p:cNvSpPr/>
          <p:nvPr/>
        </p:nvSpPr>
        <p:spPr>
          <a:xfrm>
            <a:off x="9939506" y="1273229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Star: 5 Points 346">
            <a:extLst>
              <a:ext uri="{FF2B5EF4-FFF2-40B4-BE49-F238E27FC236}">
                <a16:creationId xmlns:a16="http://schemas.microsoft.com/office/drawing/2014/main" id="{2E7C52B5-6160-72D1-1318-91C9040521A0}"/>
              </a:ext>
            </a:extLst>
          </p:cNvPr>
          <p:cNvSpPr/>
          <p:nvPr/>
        </p:nvSpPr>
        <p:spPr>
          <a:xfrm>
            <a:off x="9958365" y="202567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Star: 5 Points 349">
            <a:extLst>
              <a:ext uri="{FF2B5EF4-FFF2-40B4-BE49-F238E27FC236}">
                <a16:creationId xmlns:a16="http://schemas.microsoft.com/office/drawing/2014/main" id="{29F840DC-F50A-F7CE-2C7F-324FC1F6CCBD}"/>
              </a:ext>
            </a:extLst>
          </p:cNvPr>
          <p:cNvSpPr/>
          <p:nvPr/>
        </p:nvSpPr>
        <p:spPr>
          <a:xfrm>
            <a:off x="9983009" y="2408493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Star: 5 Points 350">
            <a:extLst>
              <a:ext uri="{FF2B5EF4-FFF2-40B4-BE49-F238E27FC236}">
                <a16:creationId xmlns:a16="http://schemas.microsoft.com/office/drawing/2014/main" id="{FBEADF57-E559-C745-7B29-5A094C9E719F}"/>
              </a:ext>
            </a:extLst>
          </p:cNvPr>
          <p:cNvSpPr/>
          <p:nvPr/>
        </p:nvSpPr>
        <p:spPr>
          <a:xfrm>
            <a:off x="9940871" y="3053499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tar: 5 Points 133">
            <a:extLst>
              <a:ext uri="{FF2B5EF4-FFF2-40B4-BE49-F238E27FC236}">
                <a16:creationId xmlns:a16="http://schemas.microsoft.com/office/drawing/2014/main" id="{438B14FD-964C-ED6C-98B0-CE896525CB6C}"/>
              </a:ext>
            </a:extLst>
          </p:cNvPr>
          <p:cNvSpPr/>
          <p:nvPr/>
        </p:nvSpPr>
        <p:spPr>
          <a:xfrm>
            <a:off x="9939506" y="3449035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Star: 5 Points 351">
            <a:extLst>
              <a:ext uri="{FF2B5EF4-FFF2-40B4-BE49-F238E27FC236}">
                <a16:creationId xmlns:a16="http://schemas.microsoft.com/office/drawing/2014/main" id="{880B8BCD-FAD8-C0D7-798D-63EBB5929208}"/>
              </a:ext>
            </a:extLst>
          </p:cNvPr>
          <p:cNvSpPr/>
          <p:nvPr/>
        </p:nvSpPr>
        <p:spPr>
          <a:xfrm>
            <a:off x="9973608" y="3798321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5-Point Star 112">
            <a:extLst>
              <a:ext uri="{FF2B5EF4-FFF2-40B4-BE49-F238E27FC236}">
                <a16:creationId xmlns:a16="http://schemas.microsoft.com/office/drawing/2014/main" id="{45D41558-D143-2E03-40C0-1F27A612F652}"/>
              </a:ext>
            </a:extLst>
          </p:cNvPr>
          <p:cNvSpPr/>
          <p:nvPr/>
        </p:nvSpPr>
        <p:spPr>
          <a:xfrm>
            <a:off x="10501855" y="424173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55" name="5-Point Star 112">
            <a:extLst>
              <a:ext uri="{FF2B5EF4-FFF2-40B4-BE49-F238E27FC236}">
                <a16:creationId xmlns:a16="http://schemas.microsoft.com/office/drawing/2014/main" id="{341BD536-DA96-E41A-192B-9932A85BAD0F}"/>
              </a:ext>
            </a:extLst>
          </p:cNvPr>
          <p:cNvSpPr/>
          <p:nvPr/>
        </p:nvSpPr>
        <p:spPr>
          <a:xfrm>
            <a:off x="4413823" y="497569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56" name="Star: 5 Points 355">
            <a:extLst>
              <a:ext uri="{FF2B5EF4-FFF2-40B4-BE49-F238E27FC236}">
                <a16:creationId xmlns:a16="http://schemas.microsoft.com/office/drawing/2014/main" id="{8F7FE6A8-6C62-E5B3-0ACD-D530D6720E7D}"/>
              </a:ext>
            </a:extLst>
          </p:cNvPr>
          <p:cNvSpPr/>
          <p:nvPr/>
        </p:nvSpPr>
        <p:spPr>
          <a:xfrm>
            <a:off x="10634172" y="2865314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Star: 5 Points 356">
            <a:extLst>
              <a:ext uri="{FF2B5EF4-FFF2-40B4-BE49-F238E27FC236}">
                <a16:creationId xmlns:a16="http://schemas.microsoft.com/office/drawing/2014/main" id="{5A31D518-1B2C-15C4-DC19-4AD6E493B868}"/>
              </a:ext>
            </a:extLst>
          </p:cNvPr>
          <p:cNvSpPr/>
          <p:nvPr/>
        </p:nvSpPr>
        <p:spPr>
          <a:xfrm>
            <a:off x="10634172" y="3199748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Star: 5 Points 357">
            <a:extLst>
              <a:ext uri="{FF2B5EF4-FFF2-40B4-BE49-F238E27FC236}">
                <a16:creationId xmlns:a16="http://schemas.microsoft.com/office/drawing/2014/main" id="{390AA4FF-92B7-3FD4-50A1-3288E46B16D1}"/>
              </a:ext>
            </a:extLst>
          </p:cNvPr>
          <p:cNvSpPr/>
          <p:nvPr/>
        </p:nvSpPr>
        <p:spPr>
          <a:xfrm>
            <a:off x="10682288" y="434996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Star: 5 Points 359">
            <a:extLst>
              <a:ext uri="{FF2B5EF4-FFF2-40B4-BE49-F238E27FC236}">
                <a16:creationId xmlns:a16="http://schemas.microsoft.com/office/drawing/2014/main" id="{A845C1EF-5681-04EB-B5F0-4AFBA2438CBF}"/>
              </a:ext>
            </a:extLst>
          </p:cNvPr>
          <p:cNvSpPr/>
          <p:nvPr/>
        </p:nvSpPr>
        <p:spPr>
          <a:xfrm>
            <a:off x="11418865" y="935634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Star: 5 Points 360">
            <a:extLst>
              <a:ext uri="{FF2B5EF4-FFF2-40B4-BE49-F238E27FC236}">
                <a16:creationId xmlns:a16="http://schemas.microsoft.com/office/drawing/2014/main" id="{5507EBBF-D1B9-5F22-519A-E510D3A3ACB1}"/>
              </a:ext>
            </a:extLst>
          </p:cNvPr>
          <p:cNvSpPr/>
          <p:nvPr/>
        </p:nvSpPr>
        <p:spPr>
          <a:xfrm>
            <a:off x="11433013" y="2402916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Star: 5 Points 361">
            <a:extLst>
              <a:ext uri="{FF2B5EF4-FFF2-40B4-BE49-F238E27FC236}">
                <a16:creationId xmlns:a16="http://schemas.microsoft.com/office/drawing/2014/main" id="{F11F6461-61B0-9EB9-4544-FD77508170C4}"/>
              </a:ext>
            </a:extLst>
          </p:cNvPr>
          <p:cNvSpPr/>
          <p:nvPr/>
        </p:nvSpPr>
        <p:spPr>
          <a:xfrm>
            <a:off x="11444265" y="325196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Star: 5 Points 362">
            <a:extLst>
              <a:ext uri="{FF2B5EF4-FFF2-40B4-BE49-F238E27FC236}">
                <a16:creationId xmlns:a16="http://schemas.microsoft.com/office/drawing/2014/main" id="{F416FBFB-0C0B-0848-1C41-45EF4E08220E}"/>
              </a:ext>
            </a:extLst>
          </p:cNvPr>
          <p:cNvSpPr/>
          <p:nvPr/>
        </p:nvSpPr>
        <p:spPr>
          <a:xfrm>
            <a:off x="2051228" y="6413211"/>
            <a:ext cx="97243" cy="12001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5-Point Star 112">
            <a:extLst>
              <a:ext uri="{FF2B5EF4-FFF2-40B4-BE49-F238E27FC236}">
                <a16:creationId xmlns:a16="http://schemas.microsoft.com/office/drawing/2014/main" id="{ABAEFAE4-8E16-B3BD-39CD-60EDBAE4B0DD}"/>
              </a:ext>
            </a:extLst>
          </p:cNvPr>
          <p:cNvSpPr/>
          <p:nvPr/>
        </p:nvSpPr>
        <p:spPr>
          <a:xfrm>
            <a:off x="6034917" y="5185073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181" name="5-Point Star 112">
            <a:extLst>
              <a:ext uri="{FF2B5EF4-FFF2-40B4-BE49-F238E27FC236}">
                <a16:creationId xmlns:a16="http://schemas.microsoft.com/office/drawing/2014/main" id="{B10625C5-A467-89E3-DEFB-682520A729CE}"/>
              </a:ext>
            </a:extLst>
          </p:cNvPr>
          <p:cNvSpPr/>
          <p:nvPr/>
        </p:nvSpPr>
        <p:spPr>
          <a:xfrm>
            <a:off x="6034917" y="4767492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183" name="5-Point Star 112">
            <a:extLst>
              <a:ext uri="{FF2B5EF4-FFF2-40B4-BE49-F238E27FC236}">
                <a16:creationId xmlns:a16="http://schemas.microsoft.com/office/drawing/2014/main" id="{C7034079-A370-08DF-D610-F110D1D7A065}"/>
              </a:ext>
            </a:extLst>
          </p:cNvPr>
          <p:cNvSpPr/>
          <p:nvPr/>
        </p:nvSpPr>
        <p:spPr>
          <a:xfrm>
            <a:off x="6034917" y="4352898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185" name="5-Point Star 112">
            <a:extLst>
              <a:ext uri="{FF2B5EF4-FFF2-40B4-BE49-F238E27FC236}">
                <a16:creationId xmlns:a16="http://schemas.microsoft.com/office/drawing/2014/main" id="{FDF6CC4F-2811-C307-5FB7-FD88D6350AE7}"/>
              </a:ext>
            </a:extLst>
          </p:cNvPr>
          <p:cNvSpPr/>
          <p:nvPr/>
        </p:nvSpPr>
        <p:spPr>
          <a:xfrm>
            <a:off x="6026786" y="3949251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188" name="Star: 5 Points 187">
            <a:extLst>
              <a:ext uri="{FF2B5EF4-FFF2-40B4-BE49-F238E27FC236}">
                <a16:creationId xmlns:a16="http://schemas.microsoft.com/office/drawing/2014/main" id="{2BAA5986-33BE-E6AB-99AA-0A90DB2FDE02}"/>
              </a:ext>
            </a:extLst>
          </p:cNvPr>
          <p:cNvSpPr/>
          <p:nvPr/>
        </p:nvSpPr>
        <p:spPr>
          <a:xfrm>
            <a:off x="7761584" y="3590867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5-Point Star 112">
            <a:extLst>
              <a:ext uri="{FF2B5EF4-FFF2-40B4-BE49-F238E27FC236}">
                <a16:creationId xmlns:a16="http://schemas.microsoft.com/office/drawing/2014/main" id="{2BE8ACB9-C622-66A7-CE29-67F185844458}"/>
              </a:ext>
            </a:extLst>
          </p:cNvPr>
          <p:cNvSpPr/>
          <p:nvPr/>
        </p:nvSpPr>
        <p:spPr>
          <a:xfrm>
            <a:off x="7023736" y="46915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60DA3F2C-620A-83ED-A4E9-B033C5F230A2}"/>
              </a:ext>
            </a:extLst>
          </p:cNvPr>
          <p:cNvSpPr/>
          <p:nvPr/>
        </p:nvSpPr>
        <p:spPr>
          <a:xfrm>
            <a:off x="1732318" y="2041670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Isosceles Triangle 190">
            <a:extLst>
              <a:ext uri="{FF2B5EF4-FFF2-40B4-BE49-F238E27FC236}">
                <a16:creationId xmlns:a16="http://schemas.microsoft.com/office/drawing/2014/main" id="{79C3C7ED-B427-3A82-6A40-3E0FD7E139D4}"/>
              </a:ext>
            </a:extLst>
          </p:cNvPr>
          <p:cNvSpPr/>
          <p:nvPr/>
        </p:nvSpPr>
        <p:spPr>
          <a:xfrm>
            <a:off x="963284" y="2025678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Isosceles Triangle 395">
            <a:extLst>
              <a:ext uri="{FF2B5EF4-FFF2-40B4-BE49-F238E27FC236}">
                <a16:creationId xmlns:a16="http://schemas.microsoft.com/office/drawing/2014/main" id="{BA1478F2-31D7-BF0B-D529-A5AD9628F8DB}"/>
              </a:ext>
            </a:extLst>
          </p:cNvPr>
          <p:cNvSpPr/>
          <p:nvPr/>
        </p:nvSpPr>
        <p:spPr>
          <a:xfrm>
            <a:off x="1664744" y="147711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Isosceles Triangle 399">
            <a:extLst>
              <a:ext uri="{FF2B5EF4-FFF2-40B4-BE49-F238E27FC236}">
                <a16:creationId xmlns:a16="http://schemas.microsoft.com/office/drawing/2014/main" id="{C33176FC-B223-4EDF-8056-379593182646}"/>
              </a:ext>
            </a:extLst>
          </p:cNvPr>
          <p:cNvSpPr/>
          <p:nvPr/>
        </p:nvSpPr>
        <p:spPr>
          <a:xfrm>
            <a:off x="2525285" y="215274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Isosceles Triangle 400">
            <a:extLst>
              <a:ext uri="{FF2B5EF4-FFF2-40B4-BE49-F238E27FC236}">
                <a16:creationId xmlns:a16="http://schemas.microsoft.com/office/drawing/2014/main" id="{0799EB83-B75C-584D-A1E9-D883475F4C37}"/>
              </a:ext>
            </a:extLst>
          </p:cNvPr>
          <p:cNvSpPr/>
          <p:nvPr/>
        </p:nvSpPr>
        <p:spPr>
          <a:xfrm>
            <a:off x="3264464" y="205179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Isosceles Triangle 402">
            <a:extLst>
              <a:ext uri="{FF2B5EF4-FFF2-40B4-BE49-F238E27FC236}">
                <a16:creationId xmlns:a16="http://schemas.microsoft.com/office/drawing/2014/main" id="{B467916B-38C3-1054-2E4F-EABBF0A93681}"/>
              </a:ext>
            </a:extLst>
          </p:cNvPr>
          <p:cNvSpPr/>
          <p:nvPr/>
        </p:nvSpPr>
        <p:spPr>
          <a:xfrm>
            <a:off x="4272426" y="148701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Isosceles Triangle 406">
            <a:extLst>
              <a:ext uri="{FF2B5EF4-FFF2-40B4-BE49-F238E27FC236}">
                <a16:creationId xmlns:a16="http://schemas.microsoft.com/office/drawing/2014/main" id="{92913C25-D341-FF68-158A-79564B0A3E67}"/>
              </a:ext>
            </a:extLst>
          </p:cNvPr>
          <p:cNvSpPr/>
          <p:nvPr/>
        </p:nvSpPr>
        <p:spPr>
          <a:xfrm>
            <a:off x="4021536" y="2052449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Isosceles Triangle 409">
            <a:extLst>
              <a:ext uri="{FF2B5EF4-FFF2-40B4-BE49-F238E27FC236}">
                <a16:creationId xmlns:a16="http://schemas.microsoft.com/office/drawing/2014/main" id="{5E6312EC-3C0B-12FD-3B2D-0F35317F99B4}"/>
              </a:ext>
            </a:extLst>
          </p:cNvPr>
          <p:cNvSpPr/>
          <p:nvPr/>
        </p:nvSpPr>
        <p:spPr>
          <a:xfrm>
            <a:off x="4787402" y="205907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Isosceles Triangle 410">
            <a:extLst>
              <a:ext uri="{FF2B5EF4-FFF2-40B4-BE49-F238E27FC236}">
                <a16:creationId xmlns:a16="http://schemas.microsoft.com/office/drawing/2014/main" id="{54860F79-83F8-3749-6449-E534D93261B8}"/>
              </a:ext>
            </a:extLst>
          </p:cNvPr>
          <p:cNvSpPr/>
          <p:nvPr/>
        </p:nvSpPr>
        <p:spPr>
          <a:xfrm>
            <a:off x="4816474" y="286397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Isosceles Triangle 411">
            <a:extLst>
              <a:ext uri="{FF2B5EF4-FFF2-40B4-BE49-F238E27FC236}">
                <a16:creationId xmlns:a16="http://schemas.microsoft.com/office/drawing/2014/main" id="{EFF2CE02-8F3E-5A1C-1E0F-0093C691223D}"/>
              </a:ext>
            </a:extLst>
          </p:cNvPr>
          <p:cNvSpPr/>
          <p:nvPr/>
        </p:nvSpPr>
        <p:spPr>
          <a:xfrm>
            <a:off x="4813299" y="3287935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Isosceles Triangle 412">
            <a:extLst>
              <a:ext uri="{FF2B5EF4-FFF2-40B4-BE49-F238E27FC236}">
                <a16:creationId xmlns:a16="http://schemas.microsoft.com/office/drawing/2014/main" id="{B655616F-4D31-E340-133A-5F02CADB6A74}"/>
              </a:ext>
            </a:extLst>
          </p:cNvPr>
          <p:cNvSpPr/>
          <p:nvPr/>
        </p:nvSpPr>
        <p:spPr>
          <a:xfrm>
            <a:off x="4802068" y="4606995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Isosceles Triangle 413">
            <a:extLst>
              <a:ext uri="{FF2B5EF4-FFF2-40B4-BE49-F238E27FC236}">
                <a16:creationId xmlns:a16="http://schemas.microsoft.com/office/drawing/2014/main" id="{BA480C1C-9947-F11F-78BD-C5BCAF7F7B88}"/>
              </a:ext>
            </a:extLst>
          </p:cNvPr>
          <p:cNvSpPr/>
          <p:nvPr/>
        </p:nvSpPr>
        <p:spPr>
          <a:xfrm>
            <a:off x="3950193" y="558407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Isosceles Triangle 414">
            <a:extLst>
              <a:ext uri="{FF2B5EF4-FFF2-40B4-BE49-F238E27FC236}">
                <a16:creationId xmlns:a16="http://schemas.microsoft.com/office/drawing/2014/main" id="{196D38C4-0145-1C4A-7532-A24D8FBB0E24}"/>
              </a:ext>
            </a:extLst>
          </p:cNvPr>
          <p:cNvSpPr/>
          <p:nvPr/>
        </p:nvSpPr>
        <p:spPr>
          <a:xfrm>
            <a:off x="4817367" y="5616190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5CBD62B8-FEB5-D093-7B15-FA116E98B154}"/>
              </a:ext>
            </a:extLst>
          </p:cNvPr>
          <p:cNvSpPr/>
          <p:nvPr/>
        </p:nvSpPr>
        <p:spPr>
          <a:xfrm>
            <a:off x="4700638" y="1059812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3E26F95D-D283-7831-4202-9AFF465C17C2}"/>
              </a:ext>
            </a:extLst>
          </p:cNvPr>
          <p:cNvSpPr/>
          <p:nvPr/>
        </p:nvSpPr>
        <p:spPr>
          <a:xfrm>
            <a:off x="5803642" y="148463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3DA95496-5BFE-F5A2-8C00-3AFF10CE0CEB}"/>
              </a:ext>
            </a:extLst>
          </p:cNvPr>
          <p:cNvSpPr/>
          <p:nvPr/>
        </p:nvSpPr>
        <p:spPr>
          <a:xfrm>
            <a:off x="5021526" y="621982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4DEF3A4E-D660-3CC0-CF78-E86075DBC336}"/>
              </a:ext>
            </a:extLst>
          </p:cNvPr>
          <p:cNvSpPr/>
          <p:nvPr/>
        </p:nvSpPr>
        <p:spPr>
          <a:xfrm>
            <a:off x="5515506" y="204731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Isosceles Triangle 198">
            <a:extLst>
              <a:ext uri="{FF2B5EF4-FFF2-40B4-BE49-F238E27FC236}">
                <a16:creationId xmlns:a16="http://schemas.microsoft.com/office/drawing/2014/main" id="{C7C52AC4-405D-6E33-D582-DB3A4B4880CD}"/>
              </a:ext>
            </a:extLst>
          </p:cNvPr>
          <p:cNvSpPr/>
          <p:nvPr/>
        </p:nvSpPr>
        <p:spPr>
          <a:xfrm>
            <a:off x="6300715" y="2080493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C02E6FD7-57D7-4E3D-70C0-BACEA60CC747}"/>
              </a:ext>
            </a:extLst>
          </p:cNvPr>
          <p:cNvSpPr/>
          <p:nvPr/>
        </p:nvSpPr>
        <p:spPr>
          <a:xfrm>
            <a:off x="6718299" y="1087149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1D4ECEF9-B4F8-521F-A3B9-CEC4AA0EED8C}"/>
              </a:ext>
            </a:extLst>
          </p:cNvPr>
          <p:cNvSpPr/>
          <p:nvPr/>
        </p:nvSpPr>
        <p:spPr>
          <a:xfrm>
            <a:off x="5521416" y="2455203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BB857E4F-5897-CE94-BA1C-C89A9967C9C0}"/>
              </a:ext>
            </a:extLst>
          </p:cNvPr>
          <p:cNvSpPr/>
          <p:nvPr/>
        </p:nvSpPr>
        <p:spPr>
          <a:xfrm>
            <a:off x="5521271" y="286115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62954CCD-23DE-CBD1-39E7-87ED2DC9938E}"/>
              </a:ext>
            </a:extLst>
          </p:cNvPr>
          <p:cNvSpPr/>
          <p:nvPr/>
        </p:nvSpPr>
        <p:spPr>
          <a:xfrm>
            <a:off x="5521416" y="3316200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6D1E71F0-5B4C-37EA-E711-19B93A29E3B3}"/>
              </a:ext>
            </a:extLst>
          </p:cNvPr>
          <p:cNvSpPr/>
          <p:nvPr/>
        </p:nvSpPr>
        <p:spPr>
          <a:xfrm>
            <a:off x="6305641" y="2510243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891D702F-203E-5A55-516D-F5575B829518}"/>
              </a:ext>
            </a:extLst>
          </p:cNvPr>
          <p:cNvSpPr/>
          <p:nvPr/>
        </p:nvSpPr>
        <p:spPr>
          <a:xfrm>
            <a:off x="7311784" y="1487941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B7B4502B-8774-4304-9F56-7AAEB7E80993}"/>
              </a:ext>
            </a:extLst>
          </p:cNvPr>
          <p:cNvSpPr/>
          <p:nvPr/>
        </p:nvSpPr>
        <p:spPr>
          <a:xfrm>
            <a:off x="8496299" y="111351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9BB5D737-355E-E319-B7A9-D29101437114}"/>
              </a:ext>
            </a:extLst>
          </p:cNvPr>
          <p:cNvSpPr/>
          <p:nvPr/>
        </p:nvSpPr>
        <p:spPr>
          <a:xfrm>
            <a:off x="8512174" y="143736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8AC22745-2B00-63AA-EBB9-60807D8D18B5}"/>
              </a:ext>
            </a:extLst>
          </p:cNvPr>
          <p:cNvSpPr/>
          <p:nvPr/>
        </p:nvSpPr>
        <p:spPr>
          <a:xfrm>
            <a:off x="9217024" y="122767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3D49B245-0C83-142A-8638-8D9F620F429E}"/>
              </a:ext>
            </a:extLst>
          </p:cNvPr>
          <p:cNvSpPr/>
          <p:nvPr/>
        </p:nvSpPr>
        <p:spPr>
          <a:xfrm>
            <a:off x="9220199" y="1675489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id="{5A86993A-5BEF-46DE-9BDF-EA2E6447BD00}"/>
              </a:ext>
            </a:extLst>
          </p:cNvPr>
          <p:cNvSpPr/>
          <p:nvPr/>
        </p:nvSpPr>
        <p:spPr>
          <a:xfrm>
            <a:off x="9219457" y="249026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CCEFB393-74B7-3E64-FBFD-89971ADAD4D8}"/>
              </a:ext>
            </a:extLst>
          </p:cNvPr>
          <p:cNvSpPr/>
          <p:nvPr/>
        </p:nvSpPr>
        <p:spPr>
          <a:xfrm>
            <a:off x="9972674" y="1093472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A6BBE7B7-3A87-9F25-5C97-2A3A41CFA810}"/>
              </a:ext>
            </a:extLst>
          </p:cNvPr>
          <p:cNvSpPr/>
          <p:nvPr/>
        </p:nvSpPr>
        <p:spPr>
          <a:xfrm>
            <a:off x="9961598" y="147129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860DEC6E-2AC1-DADF-6CCE-4FBEBDE6B389}"/>
              </a:ext>
            </a:extLst>
          </p:cNvPr>
          <p:cNvSpPr/>
          <p:nvPr/>
        </p:nvSpPr>
        <p:spPr>
          <a:xfrm>
            <a:off x="9968149" y="2226799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D762569D-1AED-53C5-268B-425A633A6CC2}"/>
              </a:ext>
            </a:extLst>
          </p:cNvPr>
          <p:cNvSpPr/>
          <p:nvPr/>
        </p:nvSpPr>
        <p:spPr>
          <a:xfrm>
            <a:off x="9866481" y="20406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Isosceles Triangle 415">
            <a:extLst>
              <a:ext uri="{FF2B5EF4-FFF2-40B4-BE49-F238E27FC236}">
                <a16:creationId xmlns:a16="http://schemas.microsoft.com/office/drawing/2014/main" id="{7559ED21-1666-94A1-09D1-2A6D1400E2A0}"/>
              </a:ext>
            </a:extLst>
          </p:cNvPr>
          <p:cNvSpPr/>
          <p:nvPr/>
        </p:nvSpPr>
        <p:spPr>
          <a:xfrm>
            <a:off x="9972674" y="52733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Isosceles Triangle 416">
            <a:extLst>
              <a:ext uri="{FF2B5EF4-FFF2-40B4-BE49-F238E27FC236}">
                <a16:creationId xmlns:a16="http://schemas.microsoft.com/office/drawing/2014/main" id="{A6C989B8-4DD8-75D8-93CA-A88A6162F104}"/>
              </a:ext>
            </a:extLst>
          </p:cNvPr>
          <p:cNvSpPr/>
          <p:nvPr/>
        </p:nvSpPr>
        <p:spPr>
          <a:xfrm>
            <a:off x="9214521" y="292624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Isosceles Triangle 417">
            <a:extLst>
              <a:ext uri="{FF2B5EF4-FFF2-40B4-BE49-F238E27FC236}">
                <a16:creationId xmlns:a16="http://schemas.microsoft.com/office/drawing/2014/main" id="{DB09537B-E5E0-2E6A-3D11-8A77B72521AF}"/>
              </a:ext>
            </a:extLst>
          </p:cNvPr>
          <p:cNvSpPr/>
          <p:nvPr/>
        </p:nvSpPr>
        <p:spPr>
          <a:xfrm>
            <a:off x="8504077" y="4000451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Isosceles Triangle 418">
            <a:extLst>
              <a:ext uri="{FF2B5EF4-FFF2-40B4-BE49-F238E27FC236}">
                <a16:creationId xmlns:a16="http://schemas.microsoft.com/office/drawing/2014/main" id="{5EE101C2-E011-65F6-D010-2CB67F107F2F}"/>
              </a:ext>
            </a:extLst>
          </p:cNvPr>
          <p:cNvSpPr/>
          <p:nvPr/>
        </p:nvSpPr>
        <p:spPr>
          <a:xfrm>
            <a:off x="8512730" y="4398992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Isosceles Triangle 419">
            <a:extLst>
              <a:ext uri="{FF2B5EF4-FFF2-40B4-BE49-F238E27FC236}">
                <a16:creationId xmlns:a16="http://schemas.microsoft.com/office/drawing/2014/main" id="{58EDDA07-0016-7509-5992-EC6E374A377D}"/>
              </a:ext>
            </a:extLst>
          </p:cNvPr>
          <p:cNvSpPr/>
          <p:nvPr/>
        </p:nvSpPr>
        <p:spPr>
          <a:xfrm>
            <a:off x="8503659" y="4788945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Isosceles Triangle 420">
            <a:extLst>
              <a:ext uri="{FF2B5EF4-FFF2-40B4-BE49-F238E27FC236}">
                <a16:creationId xmlns:a16="http://schemas.microsoft.com/office/drawing/2014/main" id="{8AD9A6C7-0AAA-8E45-412D-1EEE6B6410F2}"/>
              </a:ext>
            </a:extLst>
          </p:cNvPr>
          <p:cNvSpPr/>
          <p:nvPr/>
        </p:nvSpPr>
        <p:spPr>
          <a:xfrm>
            <a:off x="8516777" y="521923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Isosceles Triangle 421">
            <a:extLst>
              <a:ext uri="{FF2B5EF4-FFF2-40B4-BE49-F238E27FC236}">
                <a16:creationId xmlns:a16="http://schemas.microsoft.com/office/drawing/2014/main" id="{C994CE80-0BA8-2E64-56B9-B18571FBC16D}"/>
              </a:ext>
            </a:extLst>
          </p:cNvPr>
          <p:cNvSpPr/>
          <p:nvPr/>
        </p:nvSpPr>
        <p:spPr>
          <a:xfrm>
            <a:off x="8532652" y="5610050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Isosceles Triangle 422">
            <a:extLst>
              <a:ext uri="{FF2B5EF4-FFF2-40B4-BE49-F238E27FC236}">
                <a16:creationId xmlns:a16="http://schemas.microsoft.com/office/drawing/2014/main" id="{6626760E-1A58-E8F4-A383-A2239F625D37}"/>
              </a:ext>
            </a:extLst>
          </p:cNvPr>
          <p:cNvSpPr/>
          <p:nvPr/>
        </p:nvSpPr>
        <p:spPr>
          <a:xfrm>
            <a:off x="8535827" y="6089093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Isosceles Triangle 423">
            <a:extLst>
              <a:ext uri="{FF2B5EF4-FFF2-40B4-BE49-F238E27FC236}">
                <a16:creationId xmlns:a16="http://schemas.microsoft.com/office/drawing/2014/main" id="{6E31FFD8-DBFD-5337-64D3-728077235CCE}"/>
              </a:ext>
            </a:extLst>
          </p:cNvPr>
          <p:cNvSpPr/>
          <p:nvPr/>
        </p:nvSpPr>
        <p:spPr>
          <a:xfrm>
            <a:off x="8535827" y="651853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Isosceles Triangle 425">
            <a:extLst>
              <a:ext uri="{FF2B5EF4-FFF2-40B4-BE49-F238E27FC236}">
                <a16:creationId xmlns:a16="http://schemas.microsoft.com/office/drawing/2014/main" id="{6899B0AE-0F29-1788-2137-B618154735DF}"/>
              </a:ext>
            </a:extLst>
          </p:cNvPr>
          <p:cNvSpPr/>
          <p:nvPr/>
        </p:nvSpPr>
        <p:spPr>
          <a:xfrm>
            <a:off x="9628027" y="558301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Isosceles Triangle 426">
            <a:extLst>
              <a:ext uri="{FF2B5EF4-FFF2-40B4-BE49-F238E27FC236}">
                <a16:creationId xmlns:a16="http://schemas.microsoft.com/office/drawing/2014/main" id="{717FE851-BDBD-79D8-CEA8-95A5B73A62D4}"/>
              </a:ext>
            </a:extLst>
          </p:cNvPr>
          <p:cNvSpPr/>
          <p:nvPr/>
        </p:nvSpPr>
        <p:spPr>
          <a:xfrm>
            <a:off x="9621677" y="6026941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Isosceles Triangle 427">
            <a:extLst>
              <a:ext uri="{FF2B5EF4-FFF2-40B4-BE49-F238E27FC236}">
                <a16:creationId xmlns:a16="http://schemas.microsoft.com/office/drawing/2014/main" id="{2992986C-3845-0BCC-35D4-4233C9FFC3D8}"/>
              </a:ext>
            </a:extLst>
          </p:cNvPr>
          <p:cNvSpPr/>
          <p:nvPr/>
        </p:nvSpPr>
        <p:spPr>
          <a:xfrm>
            <a:off x="7792877" y="5918951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Isosceles Triangle 428">
            <a:extLst>
              <a:ext uri="{FF2B5EF4-FFF2-40B4-BE49-F238E27FC236}">
                <a16:creationId xmlns:a16="http://schemas.microsoft.com/office/drawing/2014/main" id="{7393998D-954A-E2C7-A38F-EAD39F2CA861}"/>
              </a:ext>
            </a:extLst>
          </p:cNvPr>
          <p:cNvSpPr/>
          <p:nvPr/>
        </p:nvSpPr>
        <p:spPr>
          <a:xfrm>
            <a:off x="7802402" y="6335558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Isosceles Triangle 429">
            <a:extLst>
              <a:ext uri="{FF2B5EF4-FFF2-40B4-BE49-F238E27FC236}">
                <a16:creationId xmlns:a16="http://schemas.microsoft.com/office/drawing/2014/main" id="{014D12AF-64B3-A050-1390-A31F319DB52C}"/>
              </a:ext>
            </a:extLst>
          </p:cNvPr>
          <p:cNvSpPr/>
          <p:nvPr/>
        </p:nvSpPr>
        <p:spPr>
          <a:xfrm>
            <a:off x="7786527" y="550253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Isosceles Triangle 430">
            <a:extLst>
              <a:ext uri="{FF2B5EF4-FFF2-40B4-BE49-F238E27FC236}">
                <a16:creationId xmlns:a16="http://schemas.microsoft.com/office/drawing/2014/main" id="{AE70BB00-B088-DD4F-C534-30563C54D94F}"/>
              </a:ext>
            </a:extLst>
          </p:cNvPr>
          <p:cNvSpPr/>
          <p:nvPr/>
        </p:nvSpPr>
        <p:spPr>
          <a:xfrm>
            <a:off x="7038630" y="6704729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Isosceles Triangle 431">
            <a:extLst>
              <a:ext uri="{FF2B5EF4-FFF2-40B4-BE49-F238E27FC236}">
                <a16:creationId xmlns:a16="http://schemas.microsoft.com/office/drawing/2014/main" id="{A3EFE446-9ED4-3FC0-3368-BA82A9D4A44C}"/>
              </a:ext>
            </a:extLst>
          </p:cNvPr>
          <p:cNvSpPr/>
          <p:nvPr/>
        </p:nvSpPr>
        <p:spPr>
          <a:xfrm>
            <a:off x="10682288" y="204327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Isosceles Triangle 432">
            <a:extLst>
              <a:ext uri="{FF2B5EF4-FFF2-40B4-BE49-F238E27FC236}">
                <a16:creationId xmlns:a16="http://schemas.microsoft.com/office/drawing/2014/main" id="{3F549AEE-0437-285E-E2C6-75A64CBB01A1}"/>
              </a:ext>
            </a:extLst>
          </p:cNvPr>
          <p:cNvSpPr/>
          <p:nvPr/>
        </p:nvSpPr>
        <p:spPr>
          <a:xfrm>
            <a:off x="10682288" y="158441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F3151368-AEA4-48C6-891C-8762E9E86509}"/>
              </a:ext>
            </a:extLst>
          </p:cNvPr>
          <p:cNvSpPr/>
          <p:nvPr/>
        </p:nvSpPr>
        <p:spPr>
          <a:xfrm>
            <a:off x="10682288" y="2378922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Isosceles Triangle 434">
            <a:extLst>
              <a:ext uri="{FF2B5EF4-FFF2-40B4-BE49-F238E27FC236}">
                <a16:creationId xmlns:a16="http://schemas.microsoft.com/office/drawing/2014/main" id="{859B2EB5-00F5-FE44-D2EB-45DF4D203855}"/>
              </a:ext>
            </a:extLst>
          </p:cNvPr>
          <p:cNvSpPr/>
          <p:nvPr/>
        </p:nvSpPr>
        <p:spPr>
          <a:xfrm>
            <a:off x="10682288" y="1093472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Isosceles Triangle 435">
            <a:extLst>
              <a:ext uri="{FF2B5EF4-FFF2-40B4-BE49-F238E27FC236}">
                <a16:creationId xmlns:a16="http://schemas.microsoft.com/office/drawing/2014/main" id="{250EF9E5-FE58-132D-AB07-8FB1FB86BFB2}"/>
              </a:ext>
            </a:extLst>
          </p:cNvPr>
          <p:cNvSpPr/>
          <p:nvPr/>
        </p:nvSpPr>
        <p:spPr>
          <a:xfrm>
            <a:off x="11431588" y="111351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Isosceles Triangle 436">
            <a:extLst>
              <a:ext uri="{FF2B5EF4-FFF2-40B4-BE49-F238E27FC236}">
                <a16:creationId xmlns:a16="http://schemas.microsoft.com/office/drawing/2014/main" id="{6EECDB93-35BF-5839-BAA0-41A99AF726FD}"/>
              </a:ext>
            </a:extLst>
          </p:cNvPr>
          <p:cNvSpPr/>
          <p:nvPr/>
        </p:nvSpPr>
        <p:spPr>
          <a:xfrm>
            <a:off x="11444288" y="143836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Isosceles Triangle 437">
            <a:extLst>
              <a:ext uri="{FF2B5EF4-FFF2-40B4-BE49-F238E27FC236}">
                <a16:creationId xmlns:a16="http://schemas.microsoft.com/office/drawing/2014/main" id="{06AD4CEC-3CEF-1FC1-6427-50C72DF26B8D}"/>
              </a:ext>
            </a:extLst>
          </p:cNvPr>
          <p:cNvSpPr/>
          <p:nvPr/>
        </p:nvSpPr>
        <p:spPr>
          <a:xfrm>
            <a:off x="11461105" y="1854291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Isosceles Triangle 440">
            <a:extLst>
              <a:ext uri="{FF2B5EF4-FFF2-40B4-BE49-F238E27FC236}">
                <a16:creationId xmlns:a16="http://schemas.microsoft.com/office/drawing/2014/main" id="{04E21D8C-784C-98FA-BDFE-EAA6031DDC69}"/>
              </a:ext>
            </a:extLst>
          </p:cNvPr>
          <p:cNvSpPr/>
          <p:nvPr/>
        </p:nvSpPr>
        <p:spPr>
          <a:xfrm>
            <a:off x="7021512" y="3738783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Isosceles Triangle 441">
            <a:extLst>
              <a:ext uri="{FF2B5EF4-FFF2-40B4-BE49-F238E27FC236}">
                <a16:creationId xmlns:a16="http://schemas.microsoft.com/office/drawing/2014/main" id="{BFA27572-19C3-7F41-AEC3-F9E22E9262C5}"/>
              </a:ext>
            </a:extLst>
          </p:cNvPr>
          <p:cNvSpPr/>
          <p:nvPr/>
        </p:nvSpPr>
        <p:spPr>
          <a:xfrm>
            <a:off x="7021512" y="5002836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Isosceles Triangle 442">
            <a:extLst>
              <a:ext uri="{FF2B5EF4-FFF2-40B4-BE49-F238E27FC236}">
                <a16:creationId xmlns:a16="http://schemas.microsoft.com/office/drawing/2014/main" id="{102FBE97-8B94-2A43-E307-1BE010FBAC9B}"/>
              </a:ext>
            </a:extLst>
          </p:cNvPr>
          <p:cNvSpPr/>
          <p:nvPr/>
        </p:nvSpPr>
        <p:spPr>
          <a:xfrm>
            <a:off x="7770770" y="422740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Isosceles Triangle 443">
            <a:extLst>
              <a:ext uri="{FF2B5EF4-FFF2-40B4-BE49-F238E27FC236}">
                <a16:creationId xmlns:a16="http://schemas.microsoft.com/office/drawing/2014/main" id="{B7C8C519-7794-44AE-145E-36AEBC15417C}"/>
              </a:ext>
            </a:extLst>
          </p:cNvPr>
          <p:cNvSpPr/>
          <p:nvPr/>
        </p:nvSpPr>
        <p:spPr>
          <a:xfrm>
            <a:off x="2178406" y="6535422"/>
            <a:ext cx="61752" cy="9030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Isosceles Triangle 444">
            <a:extLst>
              <a:ext uri="{FF2B5EF4-FFF2-40B4-BE49-F238E27FC236}">
                <a16:creationId xmlns:a16="http://schemas.microsoft.com/office/drawing/2014/main" id="{0E2DF9FE-414E-C416-E231-2D511AA5D397}"/>
              </a:ext>
            </a:extLst>
          </p:cNvPr>
          <p:cNvSpPr/>
          <p:nvPr/>
        </p:nvSpPr>
        <p:spPr>
          <a:xfrm>
            <a:off x="955340" y="4655203"/>
            <a:ext cx="73025" cy="64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Isosceles Triangle 445">
            <a:extLst>
              <a:ext uri="{FF2B5EF4-FFF2-40B4-BE49-F238E27FC236}">
                <a16:creationId xmlns:a16="http://schemas.microsoft.com/office/drawing/2014/main" id="{9665FA3A-3400-01F0-0008-A90F3EFF39F1}"/>
              </a:ext>
            </a:extLst>
          </p:cNvPr>
          <p:cNvSpPr/>
          <p:nvPr/>
        </p:nvSpPr>
        <p:spPr>
          <a:xfrm>
            <a:off x="956730" y="3758301"/>
            <a:ext cx="73025" cy="64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Isosceles Triangle 447">
            <a:extLst>
              <a:ext uri="{FF2B5EF4-FFF2-40B4-BE49-F238E27FC236}">
                <a16:creationId xmlns:a16="http://schemas.microsoft.com/office/drawing/2014/main" id="{5D92AEDC-D3B8-776B-43D9-FE0CC83C425B}"/>
              </a:ext>
            </a:extLst>
          </p:cNvPr>
          <p:cNvSpPr/>
          <p:nvPr/>
        </p:nvSpPr>
        <p:spPr>
          <a:xfrm>
            <a:off x="8487250" y="2621570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Isosceles Triangle 450">
            <a:extLst>
              <a:ext uri="{FF2B5EF4-FFF2-40B4-BE49-F238E27FC236}">
                <a16:creationId xmlns:a16="http://schemas.microsoft.com/office/drawing/2014/main" id="{472AEF3A-EED0-D1A0-6776-432C5A5100E6}"/>
              </a:ext>
            </a:extLst>
          </p:cNvPr>
          <p:cNvSpPr/>
          <p:nvPr/>
        </p:nvSpPr>
        <p:spPr>
          <a:xfrm>
            <a:off x="7810428" y="2866111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Isosceles Triangle 451">
            <a:extLst>
              <a:ext uri="{FF2B5EF4-FFF2-40B4-BE49-F238E27FC236}">
                <a16:creationId xmlns:a16="http://schemas.microsoft.com/office/drawing/2014/main" id="{9BD9CA96-AE2E-5642-A01C-76BC619A8FF2}"/>
              </a:ext>
            </a:extLst>
          </p:cNvPr>
          <p:cNvSpPr/>
          <p:nvPr/>
        </p:nvSpPr>
        <p:spPr>
          <a:xfrm>
            <a:off x="8490867" y="3005940"/>
            <a:ext cx="73025" cy="64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5-Point Star 112">
            <a:extLst>
              <a:ext uri="{FF2B5EF4-FFF2-40B4-BE49-F238E27FC236}">
                <a16:creationId xmlns:a16="http://schemas.microsoft.com/office/drawing/2014/main" id="{4B8A6D29-B9AC-B069-1810-2767FFC6CEE4}"/>
              </a:ext>
            </a:extLst>
          </p:cNvPr>
          <p:cNvSpPr/>
          <p:nvPr/>
        </p:nvSpPr>
        <p:spPr>
          <a:xfrm>
            <a:off x="9023379" y="324212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339" name="5-Point Star 112">
            <a:extLst>
              <a:ext uri="{FF2B5EF4-FFF2-40B4-BE49-F238E27FC236}">
                <a16:creationId xmlns:a16="http://schemas.microsoft.com/office/drawing/2014/main" id="{EC94B9C8-8D9F-CE13-5710-FF0FB9E911F5}"/>
              </a:ext>
            </a:extLst>
          </p:cNvPr>
          <p:cNvSpPr/>
          <p:nvPr/>
        </p:nvSpPr>
        <p:spPr>
          <a:xfrm>
            <a:off x="7544373" y="4372070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39" name="5-Point Star 112">
            <a:extLst>
              <a:ext uri="{FF2B5EF4-FFF2-40B4-BE49-F238E27FC236}">
                <a16:creationId xmlns:a16="http://schemas.microsoft.com/office/drawing/2014/main" id="{E6CBF90E-29E6-4A98-6EF6-CCDBE9F10EBE}"/>
              </a:ext>
            </a:extLst>
          </p:cNvPr>
          <p:cNvSpPr/>
          <p:nvPr/>
        </p:nvSpPr>
        <p:spPr>
          <a:xfrm>
            <a:off x="7539693" y="3968423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40" name="5-Point Star 112">
            <a:extLst>
              <a:ext uri="{FF2B5EF4-FFF2-40B4-BE49-F238E27FC236}">
                <a16:creationId xmlns:a16="http://schemas.microsoft.com/office/drawing/2014/main" id="{02873DCC-4C23-3A6F-DF0B-BB29983E8A6C}"/>
              </a:ext>
            </a:extLst>
          </p:cNvPr>
          <p:cNvSpPr/>
          <p:nvPr/>
        </p:nvSpPr>
        <p:spPr>
          <a:xfrm>
            <a:off x="7539275" y="2669223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47" name="5-Point Star 112">
            <a:extLst>
              <a:ext uri="{FF2B5EF4-FFF2-40B4-BE49-F238E27FC236}">
                <a16:creationId xmlns:a16="http://schemas.microsoft.com/office/drawing/2014/main" id="{8B1138B4-C39F-42CE-3A1C-3EC52F6FBE07}"/>
              </a:ext>
            </a:extLst>
          </p:cNvPr>
          <p:cNvSpPr/>
          <p:nvPr/>
        </p:nvSpPr>
        <p:spPr>
          <a:xfrm>
            <a:off x="7537760" y="2240104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457" name="Isosceles Triangle 456">
            <a:extLst>
              <a:ext uri="{FF2B5EF4-FFF2-40B4-BE49-F238E27FC236}">
                <a16:creationId xmlns:a16="http://schemas.microsoft.com/office/drawing/2014/main" id="{836F1611-2DC3-E503-12AE-7E4147E4ADDA}"/>
              </a:ext>
            </a:extLst>
          </p:cNvPr>
          <p:cNvSpPr/>
          <p:nvPr/>
        </p:nvSpPr>
        <p:spPr>
          <a:xfrm>
            <a:off x="5521416" y="3719440"/>
            <a:ext cx="73025" cy="64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Isosceles Triangle 457">
            <a:extLst>
              <a:ext uri="{FF2B5EF4-FFF2-40B4-BE49-F238E27FC236}">
                <a16:creationId xmlns:a16="http://schemas.microsoft.com/office/drawing/2014/main" id="{0F841404-3617-B604-DDD3-D955BCD81B86}"/>
              </a:ext>
            </a:extLst>
          </p:cNvPr>
          <p:cNvSpPr/>
          <p:nvPr/>
        </p:nvSpPr>
        <p:spPr>
          <a:xfrm>
            <a:off x="11432857" y="1033951"/>
            <a:ext cx="73025" cy="64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27CA73C0-9A7C-6A22-9122-6F445EA09227}"/>
              </a:ext>
            </a:extLst>
          </p:cNvPr>
          <p:cNvSpPr/>
          <p:nvPr/>
        </p:nvSpPr>
        <p:spPr>
          <a:xfrm>
            <a:off x="923309" y="5597723"/>
            <a:ext cx="655190" cy="33491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>
                <a:solidFill>
                  <a:schemeClr val="tx1"/>
                </a:solidFill>
                <a:latin typeface="Arial"/>
                <a:cs typeface="Arial"/>
              </a:rPr>
              <a:t>CSS 40</a:t>
            </a:r>
          </a:p>
          <a:p>
            <a:pPr algn="ctr"/>
            <a:r>
              <a:rPr lang="en-US" sz="400">
                <a:solidFill>
                  <a:schemeClr val="tx1"/>
                </a:solidFill>
                <a:latin typeface="Arial"/>
                <a:cs typeface="Arial"/>
              </a:rPr>
              <a:t>Assets Project Officer</a:t>
            </a:r>
          </a:p>
          <a:p>
            <a:pPr algn="ctr"/>
            <a:r>
              <a:rPr lang="en-US" sz="400" b="1">
                <a:solidFill>
                  <a:srgbClr val="FF0000"/>
                </a:solidFill>
                <a:latin typeface="Arial"/>
                <a:cs typeface="Arial"/>
              </a:rPr>
              <a:t>VACANT</a:t>
            </a:r>
          </a:p>
          <a:p>
            <a:pPr algn="ctr"/>
            <a:r>
              <a:rPr lang="en-US" sz="400" b="1">
                <a:solidFill>
                  <a:srgbClr val="00B0F0"/>
                </a:solidFill>
                <a:latin typeface="Arial"/>
                <a:cs typeface="Arial"/>
              </a:rPr>
              <a:t>Z ASSETS</a:t>
            </a:r>
          </a:p>
        </p:txBody>
      </p:sp>
      <p:sp>
        <p:nvSpPr>
          <p:cNvPr id="187" name="Isosceles Triangle 186">
            <a:extLst>
              <a:ext uri="{FF2B5EF4-FFF2-40B4-BE49-F238E27FC236}">
                <a16:creationId xmlns:a16="http://schemas.microsoft.com/office/drawing/2014/main" id="{C62C1E84-7056-9651-B29D-DBCEDCCFF19E}"/>
              </a:ext>
            </a:extLst>
          </p:cNvPr>
          <p:cNvSpPr/>
          <p:nvPr/>
        </p:nvSpPr>
        <p:spPr>
          <a:xfrm>
            <a:off x="937258" y="5824817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Arrow: Down 464">
            <a:extLst>
              <a:ext uri="{FF2B5EF4-FFF2-40B4-BE49-F238E27FC236}">
                <a16:creationId xmlns:a16="http://schemas.microsoft.com/office/drawing/2014/main" id="{302A6244-2CAC-1AF6-2998-7C773EC159DB}"/>
              </a:ext>
            </a:extLst>
          </p:cNvPr>
          <p:cNvSpPr/>
          <p:nvPr/>
        </p:nvSpPr>
        <p:spPr>
          <a:xfrm>
            <a:off x="1252833" y="1671342"/>
            <a:ext cx="45852" cy="93599"/>
          </a:xfrm>
          <a:prstGeom prst="downArrow">
            <a:avLst>
              <a:gd name="adj1" fmla="val 50000"/>
              <a:gd name="adj2" fmla="val 412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A218827C-298D-F296-9B29-C117EF87C59F}"/>
              </a:ext>
            </a:extLst>
          </p:cNvPr>
          <p:cNvCxnSpPr>
            <a:cxnSpLocks/>
          </p:cNvCxnSpPr>
          <p:nvPr/>
        </p:nvCxnSpPr>
        <p:spPr>
          <a:xfrm>
            <a:off x="826453" y="1973262"/>
            <a:ext cx="942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5-Point Star 112">
            <a:extLst>
              <a:ext uri="{FF2B5EF4-FFF2-40B4-BE49-F238E27FC236}">
                <a16:creationId xmlns:a16="http://schemas.microsoft.com/office/drawing/2014/main" id="{97C48788-14EA-DA0B-EF9A-73736E495163}"/>
              </a:ext>
            </a:extLst>
          </p:cNvPr>
          <p:cNvSpPr/>
          <p:nvPr/>
        </p:nvSpPr>
        <p:spPr>
          <a:xfrm>
            <a:off x="8295324" y="50128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981A283-88EB-5998-78B5-18781397FA51}"/>
              </a:ext>
            </a:extLst>
          </p:cNvPr>
          <p:cNvSpPr/>
          <p:nvPr/>
        </p:nvSpPr>
        <p:spPr>
          <a:xfrm>
            <a:off x="6258511" y="5554456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31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Trauma Informed Care Practitioner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4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CRTIP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99AF1614-8E3F-EA83-1E66-4F50175DFA4D}"/>
              </a:ext>
            </a:extLst>
          </p:cNvPr>
          <p:cNvSpPr/>
          <p:nvPr/>
        </p:nvSpPr>
        <p:spPr>
          <a:xfrm>
            <a:off x="6266491" y="5980055"/>
            <a:ext cx="653538" cy="3492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32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Trauma Informed Care Practitioner</a:t>
            </a:r>
          </a:p>
          <a:p>
            <a:pPr algn="ctr"/>
            <a:r>
              <a:rPr lang="en-US" sz="400" b="1" dirty="0">
                <a:solidFill>
                  <a:srgbClr val="FF0000"/>
                </a:solidFill>
                <a:latin typeface="Arial"/>
                <a:cs typeface="Arial"/>
              </a:rPr>
              <a:t>VACANT</a:t>
            </a:r>
            <a:endParaRPr lang="en-US" sz="4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CRTIP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A7FE7173-CC61-00DF-8370-A25091C0BB36}"/>
              </a:ext>
            </a:extLst>
          </p:cNvPr>
          <p:cNvSpPr/>
          <p:nvPr/>
        </p:nvSpPr>
        <p:spPr>
          <a:xfrm>
            <a:off x="6266491" y="6419918"/>
            <a:ext cx="653538" cy="38516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PSF 11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Arial"/>
                <a:cs typeface="Arial"/>
              </a:rPr>
              <a:t>Senior Administration Officer</a:t>
            </a:r>
          </a:p>
          <a:p>
            <a:pPr algn="ctr"/>
            <a:r>
              <a:rPr lang="en-US" sz="400" b="1" dirty="0">
                <a:solidFill>
                  <a:schemeClr val="tx1"/>
                </a:solidFill>
                <a:latin typeface="Arial"/>
                <a:cs typeface="Arial"/>
              </a:rPr>
              <a:t>Tanishia Glassie</a:t>
            </a:r>
            <a:endParaRPr lang="en-US" sz="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400" b="1" dirty="0">
                <a:solidFill>
                  <a:srgbClr val="00B0F0"/>
                </a:solidFill>
                <a:latin typeface="Arial"/>
                <a:cs typeface="Arial"/>
              </a:rPr>
              <a:t>NI SEWB</a:t>
            </a:r>
            <a:endParaRPr lang="en-US" sz="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8E4EFB71-567A-2645-AB87-5A55DCD88C60}"/>
              </a:ext>
            </a:extLst>
          </p:cNvPr>
          <p:cNvCxnSpPr>
            <a:cxnSpLocks/>
          </p:cNvCxnSpPr>
          <p:nvPr/>
        </p:nvCxnSpPr>
        <p:spPr>
          <a:xfrm>
            <a:off x="6574631" y="5142882"/>
            <a:ext cx="11246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7941C42E-7BF3-2912-3F25-CA07BC62A8E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6585280" y="5144317"/>
            <a:ext cx="0" cy="410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3" name="Isosceles Triangle 482">
            <a:extLst>
              <a:ext uri="{FF2B5EF4-FFF2-40B4-BE49-F238E27FC236}">
                <a16:creationId xmlns:a16="http://schemas.microsoft.com/office/drawing/2014/main" id="{8B405BEA-B62A-25E6-4D6B-B68A68AE7745}"/>
              </a:ext>
            </a:extLst>
          </p:cNvPr>
          <p:cNvSpPr/>
          <p:nvPr/>
        </p:nvSpPr>
        <p:spPr>
          <a:xfrm rot="10800000">
            <a:off x="6563935" y="5499561"/>
            <a:ext cx="45719" cy="4571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Star: 5 Points 488">
            <a:extLst>
              <a:ext uri="{FF2B5EF4-FFF2-40B4-BE49-F238E27FC236}">
                <a16:creationId xmlns:a16="http://schemas.microsoft.com/office/drawing/2014/main" id="{CAF54FD0-5765-32AB-20B8-2A941A5EE11C}"/>
              </a:ext>
            </a:extLst>
          </p:cNvPr>
          <p:cNvSpPr/>
          <p:nvPr/>
        </p:nvSpPr>
        <p:spPr>
          <a:xfrm>
            <a:off x="7015423" y="6019483"/>
            <a:ext cx="96232" cy="825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4FD3C700-1272-7BE8-5EA0-050ACE8EE50C}"/>
              </a:ext>
            </a:extLst>
          </p:cNvPr>
          <p:cNvSpPr/>
          <p:nvPr/>
        </p:nvSpPr>
        <p:spPr>
          <a:xfrm>
            <a:off x="6299975" y="5807158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F00BCA55-8C26-9EA1-B2FA-D038ECDF3C7D}"/>
              </a:ext>
            </a:extLst>
          </p:cNvPr>
          <p:cNvSpPr/>
          <p:nvPr/>
        </p:nvSpPr>
        <p:spPr>
          <a:xfrm>
            <a:off x="6299975" y="6245308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67B43DB5-78DC-F8A0-8496-8F3434C53962}"/>
              </a:ext>
            </a:extLst>
          </p:cNvPr>
          <p:cNvSpPr/>
          <p:nvPr/>
        </p:nvSpPr>
        <p:spPr>
          <a:xfrm>
            <a:off x="10682288" y="4552634"/>
            <a:ext cx="73025" cy="649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5-Point Star 112">
            <a:extLst>
              <a:ext uri="{FF2B5EF4-FFF2-40B4-BE49-F238E27FC236}">
                <a16:creationId xmlns:a16="http://schemas.microsoft.com/office/drawing/2014/main" id="{C9F1FE58-CE6C-D0F7-7AF3-2077CA2F0378}"/>
              </a:ext>
            </a:extLst>
          </p:cNvPr>
          <p:cNvSpPr/>
          <p:nvPr/>
        </p:nvSpPr>
        <p:spPr>
          <a:xfrm>
            <a:off x="6834760" y="5621465"/>
            <a:ext cx="34289" cy="38344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25"/>
          </a:p>
        </p:txBody>
      </p:sp>
    </p:spTree>
    <p:extLst>
      <p:ext uri="{BB962C8B-B14F-4D97-AF65-F5344CB8AC3E}">
        <p14:creationId xmlns:p14="http://schemas.microsoft.com/office/powerpoint/2010/main" val="142276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1168852073542A2CB390B57D577C3" ma:contentTypeVersion="15" ma:contentTypeDescription="Create a new document." ma:contentTypeScope="" ma:versionID="aa30296e7045cef0cd28e10f8ae0e8a3">
  <xsd:schema xmlns:xsd="http://www.w3.org/2001/XMLSchema" xmlns:xs="http://www.w3.org/2001/XMLSchema" xmlns:p="http://schemas.microsoft.com/office/2006/metadata/properties" xmlns:ns2="91e54385-2889-475c-b277-974b46349f43" xmlns:ns3="d6659cae-4132-488a-bac8-b28f475111ec" targetNamespace="http://schemas.microsoft.com/office/2006/metadata/properties" ma:root="true" ma:fieldsID="513b6a29a7d9f1a44e984cce05528d7f" ns2:_="" ns3:_="">
    <xsd:import namespace="91e54385-2889-475c-b277-974b46349f43"/>
    <xsd:import namespace="d6659cae-4132-488a-bac8-b28f47511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4385-2889-475c-b277-974b46349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" ma:index="13" nillable="true" ma:displayName="s" ma:format="DateOnly" ma:internalName="s">
      <xsd:simpleType>
        <xsd:restriction base="dms:DateTim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f722489-2811-4ba2-985f-0d4a24b29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9cae-4132-488a-bac8-b28f47511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b654ac0-1640-400e-adcc-28ef129679d3}" ma:internalName="TaxCatchAll" ma:showField="CatchAllData" ma:web="d6659cae-4132-488a-bac8-b28f47511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 xmlns="91e54385-2889-475c-b277-974b46349f43" xsi:nil="true"/>
    <lcf76f155ced4ddcb4097134ff3c332f xmlns="91e54385-2889-475c-b277-974b46349f43">
      <Terms xmlns="http://schemas.microsoft.com/office/infopath/2007/PartnerControls"/>
    </lcf76f155ced4ddcb4097134ff3c332f>
    <TaxCatchAll xmlns="d6659cae-4132-488a-bac8-b28f475111ec" xsi:nil="true"/>
  </documentManagement>
</p:properties>
</file>

<file path=customXml/itemProps1.xml><?xml version="1.0" encoding="utf-8"?>
<ds:datastoreItem xmlns:ds="http://schemas.openxmlformats.org/officeDocument/2006/customXml" ds:itemID="{FB3F6B33-72CA-4F0E-97CE-B9E18CECB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ABCF2-CF9E-4867-8FD0-7D8397F3A90A}">
  <ds:schemaRefs>
    <ds:schemaRef ds:uri="91e54385-2889-475c-b277-974b46349f43"/>
    <ds:schemaRef ds:uri="d6659cae-4132-488a-bac8-b28f475111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6388D6-A1F9-40BC-BA47-09C4C3FB2C5F}">
  <ds:schemaRefs>
    <ds:schemaRef ds:uri="http://www.w3.org/XML/1998/namespace"/>
    <ds:schemaRef ds:uri="http://purl.org/dc/terms/"/>
    <ds:schemaRef ds:uri="91e54385-2889-475c-b277-974b46349f4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6659cae-4132-488a-bac8-b28f475111e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1493</Words>
  <Application>Microsoft Office PowerPoint</Application>
  <PresentationFormat>Widescreen</PresentationFormat>
  <Paragraphs>615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Troy Egan</dc:creator>
  <cp:lastModifiedBy>Troy Egan</cp:lastModifiedBy>
  <cp:revision>3</cp:revision>
  <cp:lastPrinted>2026-05-08T01:51:23Z</cp:lastPrinted>
  <dcterms:created xsi:type="dcterms:W3CDTF">2025-09-25T00:55:04Z</dcterms:created>
  <dcterms:modified xsi:type="dcterms:W3CDTF">2026-05-26T04:17:27Z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0x0101006D81168852073542A2CB390B57D577C3</vt:lpwstr>
  </property>
  <property fmtid="{D5CDD505-2E9C-101B-9397-08002B2CF9AE}" pid="3" name="MediaServiceImageTags">
    <vt:lpwstr/>
  </property>
</Properties>
</file>