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handoutMasterIdLst>
    <p:handoutMasterId r:id="rId12"/>
  </p:handoutMasterIdLst>
  <p:sldIdLst>
    <p:sldId id="293" r:id="rId2"/>
    <p:sldId id="267" r:id="rId3"/>
    <p:sldId id="302" r:id="rId4"/>
    <p:sldId id="260" r:id="rId5"/>
    <p:sldId id="261" r:id="rId6"/>
    <p:sldId id="262" r:id="rId7"/>
    <p:sldId id="263" r:id="rId8"/>
    <p:sldId id="264" r:id="rId9"/>
    <p:sldId id="259"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ith logo" id="{96EB7835-6D63-BF47-BE74-7D0B71AC6D81}">
          <p14:sldIdLst>
            <p14:sldId id="293"/>
            <p14:sldId id="267"/>
            <p14:sldId id="302"/>
            <p14:sldId id="260"/>
            <p14:sldId id="261"/>
            <p14:sldId id="262"/>
            <p14:sldId id="263"/>
            <p14:sldId id="264"/>
            <p14:sldId id="259"/>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3A38"/>
    <a:srgbClr val="1C4A50"/>
    <a:srgbClr val="215732"/>
    <a:srgbClr val="58585B"/>
    <a:srgbClr val="E53E30"/>
    <a:srgbClr val="003046"/>
    <a:srgbClr val="004C23"/>
    <a:srgbClr val="A9AD00"/>
    <a:srgbClr val="0275B4"/>
    <a:srgbClr val="77005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8"/>
    <p:restoredTop sz="94494"/>
  </p:normalViewPr>
  <p:slideViewPr>
    <p:cSldViewPr snapToGrid="0" snapToObjects="1" showGuides="1">
      <p:cViewPr varScale="1">
        <p:scale>
          <a:sx n="133" d="100"/>
          <a:sy n="133" d="100"/>
        </p:scale>
        <p:origin x="216" y="120"/>
      </p:cViewPr>
      <p:guideLst>
        <p:guide orient="horz" pos="1620"/>
        <p:guide pos="2880"/>
      </p:guideLst>
    </p:cSldViewPr>
  </p:slideViewPr>
  <p:notesTextViewPr>
    <p:cViewPr>
      <p:scale>
        <a:sx n="100" d="100"/>
        <a:sy n="100" d="100"/>
      </p:scale>
      <p:origin x="0" y="0"/>
    </p:cViewPr>
  </p:notesTextViewPr>
  <p:sorterViewPr>
    <p:cViewPr>
      <p:scale>
        <a:sx n="67" d="100"/>
        <a:sy n="6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B518A4-41F4-C94E-B44F-AAD34DC1F0CD}" type="datetimeFigureOut">
              <a:rPr lang="en-US" smtClean="0"/>
              <a:t>3/26/2026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3613A77-32C2-844D-8504-01D65C24C3F1}" type="slidenum">
              <a:rPr lang="en-US" smtClean="0"/>
              <a:t>‹#›</a:t>
            </a:fld>
            <a:endParaRPr lang="en-US"/>
          </a:p>
        </p:txBody>
      </p:sp>
    </p:spTree>
    <p:extLst>
      <p:ext uri="{BB962C8B-B14F-4D97-AF65-F5344CB8AC3E}">
        <p14:creationId xmlns:p14="http://schemas.microsoft.com/office/powerpoint/2010/main" val="7429034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06E1DC-8A61-1E42-9152-498B8A3617BA}" type="datetimeFigureOut">
              <a:rPr lang="en-US" smtClean="0"/>
              <a:t>3/26/2026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41D3A0-AD36-934C-9CF0-4DEB57818D7C}" type="slidenum">
              <a:rPr lang="en-US" smtClean="0"/>
              <a:t>‹#›</a:t>
            </a:fld>
            <a:endParaRPr lang="en-US"/>
          </a:p>
        </p:txBody>
      </p:sp>
    </p:spTree>
    <p:extLst>
      <p:ext uri="{BB962C8B-B14F-4D97-AF65-F5344CB8AC3E}">
        <p14:creationId xmlns:p14="http://schemas.microsoft.com/office/powerpoint/2010/main" val="23429719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189471"/>
            <a:ext cx="6627886" cy="1314450"/>
          </a:xfrm>
        </p:spPr>
        <p:txBody>
          <a:bodyPr>
            <a:normAutofit/>
          </a:bodyPr>
          <a:lstStyle>
            <a:lvl1pPr marL="0" indent="0" algn="l">
              <a:buNone/>
              <a:defRPr lang="en-US" dirty="0"/>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p:nvPr>
        </p:nvSpPr>
        <p:spPr>
          <a:xfrm>
            <a:off x="463549" y="2060902"/>
            <a:ext cx="6627887" cy="1102519"/>
          </a:xfrm>
        </p:spPr>
        <p:txBody>
          <a:bodyPr anchor="b" anchorCtr="0">
            <a:noAutofit/>
          </a:bodyPr>
          <a:lstStyle>
            <a:lvl1pPr algn="l">
              <a:defRPr lang="en-US" dirty="0"/>
            </a:lvl1pPr>
          </a:lstStyle>
          <a:p>
            <a:r>
              <a:rPr lang="en-US" dirty="0"/>
              <a:t>Click to edit Master title style</a:t>
            </a:r>
          </a:p>
        </p:txBody>
      </p:sp>
    </p:spTree>
    <p:extLst>
      <p:ext uri="{BB962C8B-B14F-4D97-AF65-F5344CB8AC3E}">
        <p14:creationId xmlns:p14="http://schemas.microsoft.com/office/powerpoint/2010/main" val="2405373023"/>
      </p:ext>
    </p:extLst>
  </p:cSld>
  <p:clrMapOvr>
    <a:masterClrMapping/>
  </p:clrMapOvr>
  <p:extLst>
    <p:ext uri="{DCECCB84-F9BA-43D5-87BE-67443E8EF086}">
      <p15:sldGuideLst xmlns:p15="http://schemas.microsoft.com/office/powerpoint/2012/main">
        <p15:guide id="1" orient="horz" pos="180" userDrawn="1">
          <p15:clr>
            <a:srgbClr val="FBAE40"/>
          </p15:clr>
        </p15:guide>
        <p15:guide id="2" pos="28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0884"/>
            <a:ext cx="8524800" cy="857250"/>
          </a:xfrm>
        </p:spPr>
        <p:txBody>
          <a:bodyPr/>
          <a:lstStyle>
            <a:lvl1pPr algn="l">
              <a:defRPr>
                <a:solidFill>
                  <a:srgbClr val="1C4A50"/>
                </a:solidFill>
              </a:defRPr>
            </a:lvl1pPr>
          </a:lstStyle>
          <a:p>
            <a:r>
              <a:rPr lang="en-US"/>
              <a:t>Click to edit Master title style</a:t>
            </a:r>
          </a:p>
        </p:txBody>
      </p:sp>
      <p:sp>
        <p:nvSpPr>
          <p:cNvPr id="3" name="Content Placeholder 2"/>
          <p:cNvSpPr>
            <a:spLocks noGrp="1"/>
          </p:cNvSpPr>
          <p:nvPr>
            <p:ph idx="1"/>
          </p:nvPr>
        </p:nvSpPr>
        <p:spPr>
          <a:xfrm>
            <a:off x="468000" y="1546793"/>
            <a:ext cx="8524800" cy="3425257"/>
          </a:xfrm>
        </p:spPr>
        <p:txBody>
          <a:bodyPr/>
          <a:lstStyle>
            <a:lvl1pPr algn="l">
              <a:defRPr sz="2400"/>
            </a:lvl1pPr>
            <a:lvl2pPr algn="l">
              <a:defRPr sz="2400"/>
            </a:lvl2pPr>
            <a:lvl3pPr algn="l">
              <a:defRPr sz="2400"/>
            </a:lvl3pPr>
            <a:lvl4pPr algn="l">
              <a:defRPr sz="2400"/>
            </a:lvl4pPr>
            <a:lvl5pPr algn="l">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1143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3550" y="2458199"/>
            <a:ext cx="7772400" cy="1021556"/>
          </a:xfrm>
        </p:spPr>
        <p:txBody>
          <a:bodyPr anchor="t"/>
          <a:lstStyle>
            <a:lvl1pPr algn="l">
              <a:defRPr sz="4000" b="1" cap="none"/>
            </a:lvl1pPr>
          </a:lstStyle>
          <a:p>
            <a:r>
              <a:rPr lang="en-US" dirty="0"/>
              <a:t>Click to edit master title style</a:t>
            </a:r>
          </a:p>
        </p:txBody>
      </p:sp>
      <p:sp>
        <p:nvSpPr>
          <p:cNvPr id="3" name="Text Placeholder 2"/>
          <p:cNvSpPr>
            <a:spLocks noGrp="1"/>
          </p:cNvSpPr>
          <p:nvPr>
            <p:ph type="body" idx="1"/>
          </p:nvPr>
        </p:nvSpPr>
        <p:spPr>
          <a:xfrm>
            <a:off x="463550" y="1333058"/>
            <a:ext cx="7772400" cy="1125140"/>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95009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0759"/>
            <a:ext cx="8524800" cy="857250"/>
          </a:xfrm>
        </p:spPr>
        <p:txBody>
          <a:bodyPr/>
          <a:lstStyle>
            <a:lvl1pPr algn="l">
              <a:defRPr/>
            </a:lvl1pPr>
          </a:lstStyle>
          <a:p>
            <a:r>
              <a:rPr lang="en-US" dirty="0"/>
              <a:t>Click to edit Master title style</a:t>
            </a:r>
          </a:p>
        </p:txBody>
      </p:sp>
      <p:sp>
        <p:nvSpPr>
          <p:cNvPr id="3" name="Text Placeholder 2"/>
          <p:cNvSpPr>
            <a:spLocks noGrp="1"/>
          </p:cNvSpPr>
          <p:nvPr>
            <p:ph type="body" idx="1"/>
          </p:nvPr>
        </p:nvSpPr>
        <p:spPr>
          <a:xfrm>
            <a:off x="460754" y="1569326"/>
            <a:ext cx="3523392" cy="479822"/>
          </a:xfrm>
        </p:spPr>
        <p:txBody>
          <a:bodyPr anchor="b">
            <a:noAutofit/>
          </a:bodyPr>
          <a:lstStyle>
            <a:lvl1pPr marL="0" indent="0">
              <a:buNone/>
              <a:defRPr sz="16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60754" y="2049147"/>
            <a:ext cx="3523392" cy="2487244"/>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2"/>
          <p:cNvSpPr>
            <a:spLocks noGrp="1"/>
          </p:cNvSpPr>
          <p:nvPr>
            <p:ph type="body" idx="13"/>
          </p:nvPr>
        </p:nvSpPr>
        <p:spPr>
          <a:xfrm>
            <a:off x="4043258" y="1569326"/>
            <a:ext cx="3523392" cy="479822"/>
          </a:xfrm>
        </p:spPr>
        <p:txBody>
          <a:bodyPr anchor="b">
            <a:noAutofit/>
          </a:bodyPr>
          <a:lstStyle>
            <a:lvl1pPr marL="0" indent="0">
              <a:buNone/>
              <a:defRPr sz="16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3"/>
          <p:cNvSpPr>
            <a:spLocks noGrp="1"/>
          </p:cNvSpPr>
          <p:nvPr>
            <p:ph sz="half" idx="14"/>
          </p:nvPr>
        </p:nvSpPr>
        <p:spPr>
          <a:xfrm>
            <a:off x="4043258" y="2049147"/>
            <a:ext cx="3523392" cy="2487244"/>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2274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125"/>
            <a:ext cx="8121600" cy="857250"/>
          </a:xfrm>
        </p:spPr>
        <p:txBody>
          <a:bodyPr/>
          <a:lstStyle>
            <a:lvl1pPr algn="l">
              <a:defRPr/>
            </a:lvl1pPr>
          </a:lstStyle>
          <a:p>
            <a:r>
              <a:rPr lang="en-US"/>
              <a:t>Click to edit Master title style</a:t>
            </a:r>
            <a:endParaRPr lang="en-US" dirty="0"/>
          </a:p>
        </p:txBody>
      </p:sp>
    </p:spTree>
    <p:extLst>
      <p:ext uri="{BB962C8B-B14F-4D97-AF65-F5344CB8AC3E}">
        <p14:creationId xmlns:p14="http://schemas.microsoft.com/office/powerpoint/2010/main" val="3995687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4507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40731"/>
            <a:ext cx="5486400" cy="425054"/>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457200" y="854718"/>
            <a:ext cx="5486400" cy="23053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366578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02630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0884"/>
            <a:ext cx="8524800" cy="85725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68000" y="1546793"/>
            <a:ext cx="8524800" cy="34189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69283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7" r:id="rId7"/>
  </p:sldLayoutIdLst>
  <p:hf sldNum="0" hdr="0" ftr="0" dt="0"/>
  <p:txStyles>
    <p:titleStyle>
      <a:lvl1pPr algn="l" defTabSz="457200" rtl="0" eaLnBrk="1" latinLnBrk="0" hangingPunct="1">
        <a:spcBef>
          <a:spcPct val="0"/>
        </a:spcBef>
        <a:buNone/>
        <a:defRPr lang="en-US" sz="3600" b="1" kern="1200" dirty="0">
          <a:solidFill>
            <a:srgbClr val="1C4A50"/>
          </a:solidFill>
          <a:latin typeface="Helvetica" panose="020B0604020202020204" pitchFamily="34" charset="0"/>
          <a:ea typeface="+mj-ea"/>
          <a:cs typeface="Helvetica" panose="020B0604020202020204" pitchFamily="34" charset="0"/>
        </a:defRPr>
      </a:lvl1pPr>
    </p:titleStyle>
    <p:bodyStyle>
      <a:lvl1pPr marL="342900" indent="-342900" algn="l" defTabSz="457200" rtl="0" eaLnBrk="1" latinLnBrk="0" hangingPunct="1">
        <a:spcBef>
          <a:spcPct val="20000"/>
        </a:spcBef>
        <a:buFont typeface="Arial"/>
        <a:buChar char="•"/>
        <a:defRPr lang="en-US" sz="3200" kern="1200" dirty="0">
          <a:solidFill>
            <a:schemeClr val="tx1"/>
          </a:solidFill>
          <a:latin typeface="Helvetica" panose="020B0604020202020204" pitchFamily="34" charset="0"/>
          <a:ea typeface="+mn-ea"/>
          <a:cs typeface="Helvetica" panose="020B0604020202020204" pitchFamily="34" charset="0"/>
        </a:defRPr>
      </a:lvl1pPr>
      <a:lvl2pPr marL="742950" indent="-285750" algn="l" defTabSz="457200" rtl="0" eaLnBrk="1" latinLnBrk="0" hangingPunct="1">
        <a:spcBef>
          <a:spcPct val="20000"/>
        </a:spcBef>
        <a:buFont typeface="Arial"/>
        <a:buChar char="–"/>
        <a:defRPr lang="en-US" sz="2800" kern="1200" dirty="0">
          <a:solidFill>
            <a:schemeClr val="tx1"/>
          </a:solidFill>
          <a:latin typeface="Helvetica" panose="020B0604020202020204" pitchFamily="34" charset="0"/>
          <a:ea typeface="+mn-ea"/>
          <a:cs typeface="Helvetica" panose="020B0604020202020204" pitchFamily="34" charset="0"/>
        </a:defRPr>
      </a:lvl2pPr>
      <a:lvl3pPr marL="1143000" indent="-228600" algn="l" defTabSz="457200" rtl="0" eaLnBrk="1" latinLnBrk="0" hangingPunct="1">
        <a:spcBef>
          <a:spcPct val="20000"/>
        </a:spcBef>
        <a:buFont typeface="Arial"/>
        <a:buChar char="•"/>
        <a:defRPr lang="en-US" sz="2400" kern="1200" dirty="0">
          <a:solidFill>
            <a:schemeClr val="tx1"/>
          </a:solidFill>
          <a:latin typeface="Helvetica" panose="020B0604020202020204" pitchFamily="34" charset="0"/>
          <a:ea typeface="+mn-ea"/>
          <a:cs typeface="Helvetica" panose="020B0604020202020204" pitchFamily="34" charset="0"/>
        </a:defRPr>
      </a:lvl3pPr>
      <a:lvl4pPr marL="1600200" indent="-228600" algn="l" defTabSz="457200" rtl="0" eaLnBrk="1" latinLnBrk="0" hangingPunct="1">
        <a:spcBef>
          <a:spcPct val="20000"/>
        </a:spcBef>
        <a:buFont typeface="Arial"/>
        <a:buChar char="–"/>
        <a:defRPr lang="en-US" sz="2000" kern="1200" dirty="0">
          <a:solidFill>
            <a:schemeClr val="tx1"/>
          </a:solidFill>
          <a:latin typeface="Helvetica" panose="020B0604020202020204" pitchFamily="34" charset="0"/>
          <a:ea typeface="+mn-ea"/>
          <a:cs typeface="Helvetica" panose="020B0604020202020204" pitchFamily="34" charset="0"/>
        </a:defRPr>
      </a:lvl4pPr>
      <a:lvl5pPr marL="2057400" indent="-228600" algn="l" defTabSz="457200" rtl="0" eaLnBrk="1" latinLnBrk="0" hangingPunct="1">
        <a:spcBef>
          <a:spcPct val="20000"/>
        </a:spcBef>
        <a:buFont typeface="Arial"/>
        <a:buChar char="»"/>
        <a:defRPr lang="en-US" sz="2000" kern="1200" dirty="0">
          <a:solidFill>
            <a:schemeClr val="tx1"/>
          </a:solidFill>
          <a:latin typeface="Helvetica" panose="020B0604020202020204" pitchFamily="34" charset="0"/>
          <a:ea typeface="+mn-ea"/>
          <a:cs typeface="Helvetica"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2" userDrawn="1">
          <p15:clr>
            <a:srgbClr val="F26B43"/>
          </p15:clr>
        </p15:guide>
        <p15:guide id="2" pos="2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C190D84-DEC9-BC3B-F3B7-22EC370CD40E}"/>
              </a:ext>
            </a:extLst>
          </p:cNvPr>
          <p:cNvSpPr>
            <a:spLocks noGrp="1"/>
          </p:cNvSpPr>
          <p:nvPr>
            <p:ph type="subTitle" idx="1"/>
          </p:nvPr>
        </p:nvSpPr>
        <p:spPr/>
        <p:txBody>
          <a:bodyPr/>
          <a:lstStyle/>
          <a:p>
            <a:r>
              <a:rPr lang="en-US" dirty="0"/>
              <a:t>Add your subtitle or secondary copy here to this area</a:t>
            </a:r>
          </a:p>
        </p:txBody>
      </p:sp>
      <p:sp>
        <p:nvSpPr>
          <p:cNvPr id="2" name="Title 1">
            <a:extLst>
              <a:ext uri="{FF2B5EF4-FFF2-40B4-BE49-F238E27FC236}">
                <a16:creationId xmlns:a16="http://schemas.microsoft.com/office/drawing/2014/main" id="{1690BF46-6726-F7FC-61E6-DC8843230F8A}"/>
              </a:ext>
            </a:extLst>
          </p:cNvPr>
          <p:cNvSpPr>
            <a:spLocks noGrp="1"/>
          </p:cNvSpPr>
          <p:nvPr>
            <p:ph type="ctrTitle"/>
          </p:nvPr>
        </p:nvSpPr>
        <p:spPr/>
        <p:txBody>
          <a:bodyPr/>
          <a:lstStyle/>
          <a:p>
            <a:r>
              <a:rPr lang="en-US" dirty="0"/>
              <a:t>Add The Title of Your Presentation Here</a:t>
            </a:r>
          </a:p>
        </p:txBody>
      </p:sp>
    </p:spTree>
    <p:extLst>
      <p:ext uri="{BB962C8B-B14F-4D97-AF65-F5344CB8AC3E}">
        <p14:creationId xmlns:p14="http://schemas.microsoft.com/office/powerpoint/2010/main" val="2785985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C2AB66A-4CAD-8472-14A6-0A8DCE452B7E}"/>
              </a:ext>
            </a:extLst>
          </p:cNvPr>
          <p:cNvSpPr>
            <a:spLocks noGrp="1"/>
          </p:cNvSpPr>
          <p:nvPr>
            <p:ph idx="1"/>
          </p:nvPr>
        </p:nvSpPr>
        <p:spPr>
          <a:xfrm>
            <a:off x="457200" y="1320502"/>
            <a:ext cx="8119641" cy="619363"/>
          </a:xfrm>
        </p:spPr>
        <p:txBody>
          <a:bodyPr>
            <a:normAutofit/>
          </a:bodyPr>
          <a:lstStyle/>
          <a:p>
            <a:pPr marL="0" indent="0">
              <a:buNone/>
            </a:pPr>
            <a:r>
              <a:rPr lang="en-US" sz="1200" dirty="0"/>
              <a:t>This work may not be reproduced, modified, publicly displayed or distributed in any form by any means without express written permission of </a:t>
            </a:r>
            <a:r>
              <a:rPr lang="en-US" sz="1200" dirty="0" err="1"/>
              <a:t>AmericanHort</a:t>
            </a:r>
            <a:r>
              <a:rPr lang="en-US" sz="1200" dirty="0"/>
              <a:t> and the presenter. To secure permission, please contact </a:t>
            </a:r>
            <a:r>
              <a:rPr lang="en-US" sz="1200" dirty="0" err="1"/>
              <a:t>AmericanHort</a:t>
            </a:r>
            <a:r>
              <a:rPr lang="en-US" sz="1200" dirty="0"/>
              <a:t>. </a:t>
            </a:r>
          </a:p>
          <a:p>
            <a:endParaRPr lang="en-US" sz="1200" dirty="0"/>
          </a:p>
        </p:txBody>
      </p:sp>
      <p:sp>
        <p:nvSpPr>
          <p:cNvPr id="4" name="Title 3">
            <a:extLst>
              <a:ext uri="{FF2B5EF4-FFF2-40B4-BE49-F238E27FC236}">
                <a16:creationId xmlns:a16="http://schemas.microsoft.com/office/drawing/2014/main" id="{0CB01C2C-85A6-69E8-65D3-505D3CC7238B}"/>
              </a:ext>
            </a:extLst>
          </p:cNvPr>
          <p:cNvSpPr>
            <a:spLocks noGrp="1"/>
          </p:cNvSpPr>
          <p:nvPr>
            <p:ph type="title"/>
          </p:nvPr>
        </p:nvSpPr>
        <p:spPr/>
        <p:txBody>
          <a:bodyPr/>
          <a:lstStyle/>
          <a:p>
            <a:r>
              <a:rPr kumimoji="0" lang="en-US" sz="3200" b="1" i="0" u="none" strike="noStrike" kern="1200" cap="none" spc="0" normalizeH="0" baseline="0" noProof="0" dirty="0">
                <a:ln>
                  <a:noFill/>
                </a:ln>
                <a:solidFill>
                  <a:srgbClr val="1C4A50"/>
                </a:solidFill>
                <a:effectLst/>
                <a:uLnTx/>
                <a:uFillTx/>
                <a:latin typeface="Helvetica" panose="020B0604020202020204" pitchFamily="34" charset="0"/>
                <a:cs typeface="Helvetica" panose="020B0604020202020204" pitchFamily="34" charset="0"/>
              </a:rPr>
              <a:t>Do Not Copy, Post, or Distribute </a:t>
            </a:r>
            <a:endParaRPr lang="en-US" sz="3200" dirty="0"/>
          </a:p>
        </p:txBody>
      </p:sp>
      <p:sp>
        <p:nvSpPr>
          <p:cNvPr id="6" name="Rectangle 5">
            <a:extLst>
              <a:ext uri="{FF2B5EF4-FFF2-40B4-BE49-F238E27FC236}">
                <a16:creationId xmlns:a16="http://schemas.microsoft.com/office/drawing/2014/main" id="{6DE4E3F1-B5D0-4D9F-A861-85D1B5DEA2CA}"/>
              </a:ext>
            </a:extLst>
          </p:cNvPr>
          <p:cNvSpPr/>
          <p:nvPr/>
        </p:nvSpPr>
        <p:spPr>
          <a:xfrm>
            <a:off x="510989" y="4446203"/>
            <a:ext cx="6259606" cy="1200329"/>
          </a:xfrm>
          <a:prstGeom prst="rect">
            <a:avLst/>
          </a:prstGeom>
        </p:spPr>
        <p:txBody>
          <a:bodyPr vert="horz" lIns="91440" tIns="45720" rIns="91440" bIns="45720" rtlCol="0">
            <a:normAutofit/>
          </a:bodyPr>
          <a:lstStyle/>
          <a:p>
            <a:pPr>
              <a:spcBef>
                <a:spcPct val="20000"/>
              </a:spcBef>
            </a:pPr>
            <a:endParaRPr lang="en-US" sz="1400" dirty="0">
              <a:solidFill>
                <a:srgbClr val="0275B4"/>
              </a:solidFill>
              <a:latin typeface="Helvetica" pitchFamily="2" charset="0"/>
              <a:cs typeface="Arial"/>
            </a:endParaRPr>
          </a:p>
        </p:txBody>
      </p:sp>
      <p:sp>
        <p:nvSpPr>
          <p:cNvPr id="12" name="Subtitle 1">
            <a:extLst>
              <a:ext uri="{FF2B5EF4-FFF2-40B4-BE49-F238E27FC236}">
                <a16:creationId xmlns:a16="http://schemas.microsoft.com/office/drawing/2014/main" id="{D7BA09CE-A614-4323-A06D-F3145C9607C9}"/>
              </a:ext>
            </a:extLst>
          </p:cNvPr>
          <p:cNvSpPr txBox="1">
            <a:spLocks/>
          </p:cNvSpPr>
          <p:nvPr/>
        </p:nvSpPr>
        <p:spPr>
          <a:xfrm>
            <a:off x="6099204" y="1616265"/>
            <a:ext cx="7396877" cy="21716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None/>
              <a:tabLst/>
              <a:defRPr/>
            </a:pPr>
            <a:endParaRPr kumimoji="0" lang="en-US" sz="13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endParaRPr>
          </a:p>
        </p:txBody>
      </p:sp>
      <p:sp>
        <p:nvSpPr>
          <p:cNvPr id="13" name="Title 2">
            <a:extLst>
              <a:ext uri="{FF2B5EF4-FFF2-40B4-BE49-F238E27FC236}">
                <a16:creationId xmlns:a16="http://schemas.microsoft.com/office/drawing/2014/main" id="{201991D1-45AB-4D99-A88C-8A8CFAFBB594}"/>
              </a:ext>
            </a:extLst>
          </p:cNvPr>
          <p:cNvSpPr txBox="1">
            <a:spLocks/>
          </p:cNvSpPr>
          <p:nvPr/>
        </p:nvSpPr>
        <p:spPr>
          <a:xfrm>
            <a:off x="6099204" y="1267396"/>
            <a:ext cx="6985256" cy="381475"/>
          </a:xfrm>
          <a:prstGeom prst="rect">
            <a:avLst/>
          </a:prstGeom>
        </p:spPr>
        <p:txBody>
          <a:bodyPr vert="horz" lIns="91440" tIns="45720" rIns="91440" bIns="45720" rtlCol="0" anchor="t" anchorCtr="0">
            <a:normAutofit fontScale="67500" lnSpcReduction="20000"/>
          </a:bodyPr>
          <a:lstStyle>
            <a:lvl1pPr algn="l" defTabSz="914400" rtl="0" eaLnBrk="1" latinLnBrk="0" hangingPunct="1">
              <a:lnSpc>
                <a:spcPct val="90000"/>
              </a:lnSpc>
              <a:spcBef>
                <a:spcPct val="0"/>
              </a:spcBef>
              <a:buNone/>
              <a:defRPr sz="2800" kern="1200">
                <a:solidFill>
                  <a:srgbClr val="A9AD0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3733" b="1" i="0" u="none" strike="noStrike" kern="1200" cap="none" spc="0" normalizeH="0" baseline="0" noProof="0" dirty="0">
              <a:ln>
                <a:noFill/>
              </a:ln>
              <a:solidFill>
                <a:srgbClr val="1C4A50"/>
              </a:solidFill>
              <a:effectLst/>
              <a:uLnTx/>
              <a:uFillTx/>
              <a:latin typeface="Helvetica" panose="020B0604020202020204" pitchFamily="34" charset="0"/>
              <a:cs typeface="Helvetica" panose="020B0604020202020204" pitchFamily="34" charset="0"/>
            </a:endParaRPr>
          </a:p>
        </p:txBody>
      </p:sp>
      <p:sp>
        <p:nvSpPr>
          <p:cNvPr id="8" name="Title 3">
            <a:extLst>
              <a:ext uri="{FF2B5EF4-FFF2-40B4-BE49-F238E27FC236}">
                <a16:creationId xmlns:a16="http://schemas.microsoft.com/office/drawing/2014/main" id="{67F5A4C3-D8CB-5169-0E9C-7D4515DA8EBF}"/>
              </a:ext>
            </a:extLst>
          </p:cNvPr>
          <p:cNvSpPr txBox="1">
            <a:spLocks/>
          </p:cNvSpPr>
          <p:nvPr/>
        </p:nvSpPr>
        <p:spPr>
          <a:xfrm>
            <a:off x="457200" y="1907574"/>
            <a:ext cx="8524800" cy="857250"/>
          </a:xfrm>
          <a:prstGeom prst="rect">
            <a:avLst/>
          </a:prstGeom>
        </p:spPr>
        <p:txBody>
          <a:bodyPr vert="horz" lIns="91440" tIns="45720" rIns="91440" bIns="45720" rtlCol="0" anchor="ctr">
            <a:noAutofit/>
          </a:bodyPr>
          <a:lstStyle>
            <a:lvl1pPr algn="l" defTabSz="457200" rtl="0" eaLnBrk="1" latinLnBrk="0" hangingPunct="1">
              <a:spcBef>
                <a:spcPct val="0"/>
              </a:spcBef>
              <a:buNone/>
              <a:defRPr lang="en-US" sz="3600" b="1" kern="1200">
                <a:solidFill>
                  <a:schemeClr val="tx1"/>
                </a:solidFill>
                <a:latin typeface="Helvetica" panose="020B0604020202020204" pitchFamily="34" charset="0"/>
                <a:ea typeface="+mj-ea"/>
                <a:cs typeface="Helvetica"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1C4A50"/>
                </a:solidFill>
                <a:effectLst/>
                <a:uLnTx/>
                <a:uFillTx/>
                <a:latin typeface="Helvetica" panose="020B0604020202020204" pitchFamily="34" charset="0"/>
                <a:cs typeface="Helvetica" panose="020B0604020202020204" pitchFamily="34" charset="0"/>
              </a:rPr>
              <a:t>Presentation Disclaimer</a:t>
            </a:r>
          </a:p>
        </p:txBody>
      </p:sp>
      <p:sp>
        <p:nvSpPr>
          <p:cNvPr id="15" name="Content Placeholder 4">
            <a:extLst>
              <a:ext uri="{FF2B5EF4-FFF2-40B4-BE49-F238E27FC236}">
                <a16:creationId xmlns:a16="http://schemas.microsoft.com/office/drawing/2014/main" id="{3D33C723-D8B7-00D9-E76A-08020185466A}"/>
              </a:ext>
            </a:extLst>
          </p:cNvPr>
          <p:cNvSpPr txBox="1">
            <a:spLocks/>
          </p:cNvSpPr>
          <p:nvPr/>
        </p:nvSpPr>
        <p:spPr>
          <a:xfrm>
            <a:off x="457200" y="2545282"/>
            <a:ext cx="7581900" cy="217163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lang="en-US" sz="2400" kern="1200">
                <a:solidFill>
                  <a:schemeClr val="tx1"/>
                </a:solidFill>
                <a:latin typeface="Helvetica" panose="020B0604020202020204" pitchFamily="34" charset="0"/>
                <a:ea typeface="+mn-ea"/>
                <a:cs typeface="Helvetica" panose="020B0604020202020204" pitchFamily="34" charset="0"/>
              </a:defRPr>
            </a:lvl1pPr>
            <a:lvl2pPr marL="742950" indent="-285750" algn="l" defTabSz="457200" rtl="0" eaLnBrk="1" latinLnBrk="0" hangingPunct="1">
              <a:spcBef>
                <a:spcPct val="20000"/>
              </a:spcBef>
              <a:buFont typeface="Arial"/>
              <a:buChar char="–"/>
              <a:defRPr lang="en-US" sz="2400" kern="1200">
                <a:solidFill>
                  <a:schemeClr val="tx1"/>
                </a:solidFill>
                <a:latin typeface="Helvetica" panose="020B0604020202020204" pitchFamily="34" charset="0"/>
                <a:ea typeface="+mn-ea"/>
                <a:cs typeface="Helvetica" panose="020B0604020202020204" pitchFamily="34" charset="0"/>
              </a:defRPr>
            </a:lvl2pPr>
            <a:lvl3pPr marL="1143000" indent="-228600" algn="l" defTabSz="457200" rtl="0" eaLnBrk="1" latinLnBrk="0" hangingPunct="1">
              <a:spcBef>
                <a:spcPct val="20000"/>
              </a:spcBef>
              <a:buFont typeface="Arial"/>
              <a:buChar char="•"/>
              <a:defRPr lang="en-US" sz="2400" kern="1200">
                <a:solidFill>
                  <a:schemeClr val="tx1"/>
                </a:solidFill>
                <a:latin typeface="Helvetica" panose="020B0604020202020204" pitchFamily="34" charset="0"/>
                <a:ea typeface="+mn-ea"/>
                <a:cs typeface="Helvetica" panose="020B0604020202020204" pitchFamily="34" charset="0"/>
              </a:defRPr>
            </a:lvl3pPr>
            <a:lvl4pPr marL="1600200" indent="-228600" algn="l" defTabSz="457200" rtl="0" eaLnBrk="1" latinLnBrk="0" hangingPunct="1">
              <a:spcBef>
                <a:spcPct val="20000"/>
              </a:spcBef>
              <a:buFont typeface="Arial"/>
              <a:buChar char="–"/>
              <a:defRPr lang="en-US" sz="2400" kern="1200">
                <a:solidFill>
                  <a:schemeClr val="tx1"/>
                </a:solidFill>
                <a:latin typeface="Helvetica" panose="020B0604020202020204" pitchFamily="34" charset="0"/>
                <a:ea typeface="+mn-ea"/>
                <a:cs typeface="Helvetica" panose="020B0604020202020204" pitchFamily="34" charset="0"/>
              </a:defRPr>
            </a:lvl4pPr>
            <a:lvl5pPr marL="2057400" indent="-228600" algn="l" defTabSz="457200" rtl="0" eaLnBrk="1" latinLnBrk="0" hangingPunct="1">
              <a:spcBef>
                <a:spcPct val="20000"/>
              </a:spcBef>
              <a:buFont typeface="Arial"/>
              <a:buChar char="»"/>
              <a:defRPr lang="en-US" sz="2400" kern="1200">
                <a:solidFill>
                  <a:schemeClr val="tx1"/>
                </a:solidFill>
                <a:latin typeface="Helvetica" panose="020B0604020202020204" pitchFamily="34" charset="0"/>
                <a:ea typeface="+mn-ea"/>
                <a:cs typeface="Helvetica"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914400">
              <a:spcBef>
                <a:spcPts val="1000"/>
              </a:spcBef>
              <a:buNone/>
              <a:defRPr/>
            </a:pPr>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rPr>
              <a:t>Presentations are intended for educational and informational purposes only and do not replace independent professional judgement. Statements of fact and opinion expressed are those of the presenters individually and, unless expressly stated to the contrary, are not the opinion or position of </a:t>
            </a:r>
            <a:r>
              <a:rPr kumimoji="0" lang="en-US" sz="1200" b="0" i="0" u="none" strike="noStrike" kern="1200" cap="none" spc="0" normalizeH="0" baseline="0" noProof="0" dirty="0" err="1">
                <a:ln>
                  <a:noFill/>
                </a:ln>
                <a:solidFill>
                  <a:prstClr val="black"/>
                </a:solidFill>
                <a:effectLst/>
                <a:uLnTx/>
                <a:uFillTx/>
                <a:latin typeface="Helvetica" panose="020B0604020202020204" pitchFamily="34" charset="0"/>
                <a:cs typeface="Helvetica" panose="020B0604020202020204" pitchFamily="34" charset="0"/>
              </a:rPr>
              <a:t>AmericanHort</a:t>
            </a:r>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rPr>
              <a:t>, its cosponsors, or its committees. </a:t>
            </a:r>
            <a:r>
              <a:rPr kumimoji="0" lang="en-US" sz="1200" b="0" i="0" u="none" strike="noStrike" kern="1200" cap="none" spc="0" normalizeH="0" baseline="0" noProof="0" dirty="0" err="1">
                <a:ln>
                  <a:noFill/>
                </a:ln>
                <a:solidFill>
                  <a:prstClr val="black"/>
                </a:solidFill>
                <a:effectLst/>
                <a:uLnTx/>
                <a:uFillTx/>
                <a:latin typeface="Helvetica" panose="020B0604020202020204" pitchFamily="34" charset="0"/>
                <a:cs typeface="Helvetica" panose="020B0604020202020204" pitchFamily="34" charset="0"/>
              </a:rPr>
              <a:t>AmericanHort</a:t>
            </a:r>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rPr>
              <a:t> does not endorse or approve, and assumes no responsibility for the content, accuracy or completeness of the information presented. Attendees should note that sessions are recorded and may be published in various media, including print, audio and video formats without further notice. </a:t>
            </a:r>
          </a:p>
          <a:p>
            <a:pPr marL="0" indent="0" defTabSz="914400">
              <a:spcBef>
                <a:spcPts val="1000"/>
              </a:spcBef>
              <a:buNone/>
              <a:defRPr/>
            </a:pPr>
            <a:r>
              <a:rPr kumimoji="0" lang="en-US" sz="12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rPr>
              <a:t>This presentation and its contents are provided “AS IS” without warranty of any kind, either express or implied, including, but not limited to, the implied warranties of merchantability, fitness for a particular purpose, or non-infringement.</a:t>
            </a:r>
          </a:p>
        </p:txBody>
      </p:sp>
    </p:spTree>
    <p:extLst>
      <p:ext uri="{BB962C8B-B14F-4D97-AF65-F5344CB8AC3E}">
        <p14:creationId xmlns:p14="http://schemas.microsoft.com/office/powerpoint/2010/main" val="3921628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937D-3099-5085-6150-6C79F42368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A9BB42B-D8EE-8825-7B90-4CCBA9D2996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93315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8D9E25-E8C9-5DF4-9CF6-390CDC8C674C}"/>
              </a:ext>
            </a:extLst>
          </p:cNvPr>
          <p:cNvSpPr>
            <a:spLocks noGrp="1"/>
          </p:cNvSpPr>
          <p:nvPr>
            <p:ph type="title"/>
          </p:nvPr>
        </p:nvSpPr>
        <p:spPr/>
        <p:txBody>
          <a:bodyPr/>
          <a:lstStyle/>
          <a:p>
            <a:endParaRPr lang="en-US"/>
          </a:p>
        </p:txBody>
      </p:sp>
      <p:sp>
        <p:nvSpPr>
          <p:cNvPr id="5" name="Text Placeholder 4">
            <a:extLst>
              <a:ext uri="{FF2B5EF4-FFF2-40B4-BE49-F238E27FC236}">
                <a16:creationId xmlns:a16="http://schemas.microsoft.com/office/drawing/2014/main" id="{985AC985-D456-2678-1DFB-E3FF25FB08D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64892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CF11693-3A36-F0DD-0A3F-7A2B76C3A68E}"/>
              </a:ext>
            </a:extLst>
          </p:cNvPr>
          <p:cNvSpPr>
            <a:spLocks noGrp="1"/>
          </p:cNvSpPr>
          <p:nvPr>
            <p:ph type="title"/>
          </p:nvPr>
        </p:nvSpPr>
        <p:spPr/>
        <p:txBody>
          <a:bodyPr/>
          <a:lstStyle/>
          <a:p>
            <a:endParaRPr lang="en-US"/>
          </a:p>
        </p:txBody>
      </p:sp>
      <p:sp>
        <p:nvSpPr>
          <p:cNvPr id="8" name="Text Placeholder 7">
            <a:extLst>
              <a:ext uri="{FF2B5EF4-FFF2-40B4-BE49-F238E27FC236}">
                <a16:creationId xmlns:a16="http://schemas.microsoft.com/office/drawing/2014/main" id="{9B8ACD2A-B197-62A2-C6AD-491D4B400192}"/>
              </a:ext>
            </a:extLst>
          </p:cNvPr>
          <p:cNvSpPr>
            <a:spLocks noGrp="1"/>
          </p:cNvSpPr>
          <p:nvPr>
            <p:ph type="body" idx="1"/>
          </p:nvPr>
        </p:nvSpPr>
        <p:spPr/>
        <p:txBody>
          <a:bodyPr/>
          <a:lstStyle/>
          <a:p>
            <a:endParaRPr lang="en-US"/>
          </a:p>
        </p:txBody>
      </p:sp>
      <p:sp>
        <p:nvSpPr>
          <p:cNvPr id="9" name="Content Placeholder 8">
            <a:extLst>
              <a:ext uri="{FF2B5EF4-FFF2-40B4-BE49-F238E27FC236}">
                <a16:creationId xmlns:a16="http://schemas.microsoft.com/office/drawing/2014/main" id="{CFD09FB3-A290-DC0B-CC45-C17B989416A3}"/>
              </a:ext>
            </a:extLst>
          </p:cNvPr>
          <p:cNvSpPr>
            <a:spLocks noGrp="1"/>
          </p:cNvSpPr>
          <p:nvPr>
            <p:ph sz="half" idx="2"/>
          </p:nvPr>
        </p:nvSpPr>
        <p:spPr/>
        <p:txBody>
          <a:bodyPr/>
          <a:lstStyle/>
          <a:p>
            <a:endParaRPr lang="en-US"/>
          </a:p>
        </p:txBody>
      </p:sp>
      <p:sp>
        <p:nvSpPr>
          <p:cNvPr id="10" name="Text Placeholder 9">
            <a:extLst>
              <a:ext uri="{FF2B5EF4-FFF2-40B4-BE49-F238E27FC236}">
                <a16:creationId xmlns:a16="http://schemas.microsoft.com/office/drawing/2014/main" id="{01FC613B-10BB-7653-2E22-F9BBF9CE5680}"/>
              </a:ext>
            </a:extLst>
          </p:cNvPr>
          <p:cNvSpPr>
            <a:spLocks noGrp="1"/>
          </p:cNvSpPr>
          <p:nvPr>
            <p:ph type="body" idx="13"/>
          </p:nvPr>
        </p:nvSpPr>
        <p:spPr/>
        <p:txBody>
          <a:bodyPr/>
          <a:lstStyle/>
          <a:p>
            <a:endParaRPr lang="en-US"/>
          </a:p>
        </p:txBody>
      </p:sp>
      <p:sp>
        <p:nvSpPr>
          <p:cNvPr id="11" name="Content Placeholder 10">
            <a:extLst>
              <a:ext uri="{FF2B5EF4-FFF2-40B4-BE49-F238E27FC236}">
                <a16:creationId xmlns:a16="http://schemas.microsoft.com/office/drawing/2014/main" id="{D40E3EF7-2833-5AD3-B97D-436A9D7C2246}"/>
              </a:ext>
            </a:extLst>
          </p:cNvPr>
          <p:cNvSpPr>
            <a:spLocks noGrp="1"/>
          </p:cNvSpPr>
          <p:nvPr>
            <p:ph sz="half" idx="14"/>
          </p:nvPr>
        </p:nvSpPr>
        <p:spPr/>
        <p:txBody>
          <a:bodyPr/>
          <a:lstStyle/>
          <a:p>
            <a:endParaRPr lang="en-US"/>
          </a:p>
        </p:txBody>
      </p:sp>
    </p:spTree>
    <p:extLst>
      <p:ext uri="{BB962C8B-B14F-4D97-AF65-F5344CB8AC3E}">
        <p14:creationId xmlns:p14="http://schemas.microsoft.com/office/powerpoint/2010/main" val="1648842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C382A95-C7D7-FC68-8C27-FD09F3C68899}"/>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56549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420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C95BE2-6979-E8A5-A8EB-0DE1AD0586AF}"/>
              </a:ext>
            </a:extLst>
          </p:cNvPr>
          <p:cNvSpPr>
            <a:spLocks noGrp="1"/>
          </p:cNvSpPr>
          <p:nvPr>
            <p:ph type="title"/>
          </p:nvPr>
        </p:nvSpPr>
        <p:spPr/>
        <p:txBody>
          <a:bodyPr/>
          <a:lstStyle/>
          <a:p>
            <a:endParaRPr lang="en-US"/>
          </a:p>
        </p:txBody>
      </p:sp>
      <p:sp>
        <p:nvSpPr>
          <p:cNvPr id="6" name="Picture Placeholder 5">
            <a:extLst>
              <a:ext uri="{FF2B5EF4-FFF2-40B4-BE49-F238E27FC236}">
                <a16:creationId xmlns:a16="http://schemas.microsoft.com/office/drawing/2014/main" id="{E8358FA8-AF59-A263-8A4C-F2A0F8354033}"/>
              </a:ext>
            </a:extLst>
          </p:cNvPr>
          <p:cNvSpPr>
            <a:spLocks noGrp="1"/>
          </p:cNvSpPr>
          <p:nvPr>
            <p:ph type="pic" idx="1"/>
          </p:nvPr>
        </p:nvSpPr>
        <p:spPr/>
        <p:txBody>
          <a:bodyPr/>
          <a:lstStyle/>
          <a:p>
            <a:endParaRPr lang="en-US"/>
          </a:p>
        </p:txBody>
      </p:sp>
      <p:sp>
        <p:nvSpPr>
          <p:cNvPr id="7" name="Text Placeholder 6">
            <a:extLst>
              <a:ext uri="{FF2B5EF4-FFF2-40B4-BE49-F238E27FC236}">
                <a16:creationId xmlns:a16="http://schemas.microsoft.com/office/drawing/2014/main" id="{1829AEB1-6D72-843B-2BD8-15FBC7EF9A3F}"/>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183367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B9A8C6-9B3C-807A-21A2-C14024B4CB2C}"/>
              </a:ext>
            </a:extLst>
          </p:cNvPr>
          <p:cNvSpPr>
            <a:spLocks noGrp="1"/>
          </p:cNvSpPr>
          <p:nvPr>
            <p:ph type="title"/>
          </p:nvPr>
        </p:nvSpPr>
        <p:spPr/>
        <p:txBody>
          <a:bodyPr/>
          <a:lstStyle/>
          <a:p>
            <a:r>
              <a:rPr kumimoji="0" lang="en-US" sz="3600" b="1" i="0" u="none" strike="noStrike" kern="1200" cap="none" spc="0" normalizeH="0" baseline="0" noProof="0" dirty="0">
                <a:ln>
                  <a:noFill/>
                </a:ln>
                <a:solidFill>
                  <a:srgbClr val="1C4A50"/>
                </a:solidFill>
                <a:uLnTx/>
                <a:uFillTx/>
                <a:latin typeface="Helvetica" panose="020B0604020202020204" pitchFamily="34" charset="0"/>
                <a:cs typeface="Helvetica" panose="020B0604020202020204" pitchFamily="34" charset="0"/>
              </a:rPr>
              <a:t>We Want Your Feedback! </a:t>
            </a:r>
            <a:endParaRPr lang="en-US" dirty="0"/>
          </a:p>
        </p:txBody>
      </p:sp>
      <p:sp>
        <p:nvSpPr>
          <p:cNvPr id="5" name="Content Placeholder 4">
            <a:extLst>
              <a:ext uri="{FF2B5EF4-FFF2-40B4-BE49-F238E27FC236}">
                <a16:creationId xmlns:a16="http://schemas.microsoft.com/office/drawing/2014/main" id="{B0EBB393-8673-0A08-B907-5192206ADF52}"/>
              </a:ext>
            </a:extLst>
          </p:cNvPr>
          <p:cNvSpPr>
            <a:spLocks noGrp="1"/>
          </p:cNvSpPr>
          <p:nvPr>
            <p:ph idx="1"/>
          </p:nvPr>
        </p:nvSpPr>
        <p:spPr/>
        <p:txBody>
          <a:bodyPr/>
          <a:lstStyle/>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Review this session at</a:t>
            </a:r>
          </a:p>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err="1">
                <a:ln>
                  <a:noFill/>
                </a:ln>
                <a:solidFill>
                  <a:srgbClr val="1C4A50"/>
                </a:solidFill>
                <a:effectLst/>
                <a:uLnTx/>
                <a:uFillTx/>
                <a:latin typeface="Helvetica" panose="020B0604020202020204" pitchFamily="34" charset="0"/>
                <a:ea typeface="+mn-ea"/>
                <a:cs typeface="Helvetica" panose="020B0604020202020204" pitchFamily="34" charset="0"/>
              </a:rPr>
              <a:t>Cultivate.cnf.io</a:t>
            </a:r>
            <a:endParaRPr kumimoji="0" lang="en-US" sz="2800" b="1" i="0" u="none" strike="noStrike" kern="1200" cap="none" spc="0" normalizeH="0" baseline="0" noProof="0" dirty="0">
              <a:ln>
                <a:noFill/>
              </a:ln>
              <a:solidFill>
                <a:srgbClr val="1C4A50"/>
              </a:solidFill>
              <a:effectLst/>
              <a:uLnTx/>
              <a:uFillTx/>
              <a:latin typeface="Helvetica" panose="020B0604020202020204" pitchFamily="34" charset="0"/>
              <a:ea typeface="+mn-ea"/>
              <a:cs typeface="Helvetica" panose="020B0604020202020204" pitchFamily="34" charset="0"/>
            </a:endParaRPr>
          </a:p>
          <a:p>
            <a:pPr marL="0" marR="0" lvl="0" indent="0" algn="l" defTabSz="914378" rtl="0" eaLnBrk="1" fontAlgn="base" latinLnBrk="0" hangingPunct="1">
              <a:lnSpc>
                <a:spcPct val="90000"/>
              </a:lnSpc>
              <a:spcBef>
                <a:spcPts val="0"/>
              </a:spcBef>
              <a:spcAft>
                <a:spcPts val="600"/>
              </a:spcAft>
              <a:buClrTx/>
              <a:buSzTx/>
              <a:buFontTx/>
              <a:buNone/>
              <a:tabLst/>
              <a:defRPr/>
            </a:pPr>
            <a:endParaRPr kumimoji="0" lang="en-US" sz="800" b="1"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endParaRPr>
          </a:p>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Scan the QR code:</a:t>
            </a:r>
            <a:endParaRPr kumimoji="0" lang="en-US" sz="100" b="1"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endParaRPr>
          </a:p>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1) Open the camera app on your </a:t>
            </a:r>
            <a:br>
              <a:rPr kumimoji="0" lang="en-US" sz="1800" b="0"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br>
            <a:r>
              <a:rPr kumimoji="0" lang="en-US" sz="1800" b="0"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    mobile device  </a:t>
            </a:r>
          </a:p>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2) Point camera at the QR Code</a:t>
            </a:r>
          </a:p>
          <a:p>
            <a:pPr marL="0" marR="0" lvl="0" indent="0" algn="l" defTabSz="914378" rtl="0" eaLnBrk="1" fontAlgn="base" latinLnBrk="0" hangingPunct="1">
              <a:lnSpc>
                <a:spcPct val="90000"/>
              </a:lnSpc>
              <a:spcBef>
                <a:spcPts val="0"/>
              </a:spcBef>
              <a:spcAft>
                <a:spcPts val="6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Helvetica" panose="020B0604020202020204" pitchFamily="34" charset="0"/>
                <a:ea typeface="+mn-ea"/>
                <a:cs typeface="Helvetica" panose="020B0604020202020204" pitchFamily="34" charset="0"/>
              </a:rPr>
              <a:t>3) Tap the web link </a:t>
            </a:r>
          </a:p>
        </p:txBody>
      </p:sp>
      <p:pic>
        <p:nvPicPr>
          <p:cNvPr id="6" name="Picture 5">
            <a:extLst>
              <a:ext uri="{FF2B5EF4-FFF2-40B4-BE49-F238E27FC236}">
                <a16:creationId xmlns:a16="http://schemas.microsoft.com/office/drawing/2014/main" id="{A124994A-CCBF-60BC-0011-6AC6DE7C5C73}"/>
              </a:ext>
            </a:extLst>
          </p:cNvPr>
          <p:cNvPicPr>
            <a:picLocks noChangeAspect="1"/>
          </p:cNvPicPr>
          <p:nvPr/>
        </p:nvPicPr>
        <p:blipFill>
          <a:blip r:embed="rId2"/>
          <a:stretch>
            <a:fillRect/>
          </a:stretch>
        </p:blipFill>
        <p:spPr>
          <a:xfrm>
            <a:off x="5305050" y="1843200"/>
            <a:ext cx="2209800" cy="2209800"/>
          </a:xfrm>
          <a:prstGeom prst="rect">
            <a:avLst/>
          </a:prstGeom>
        </p:spPr>
      </p:pic>
    </p:spTree>
    <p:extLst>
      <p:ext uri="{BB962C8B-B14F-4D97-AF65-F5344CB8AC3E}">
        <p14:creationId xmlns:p14="http://schemas.microsoft.com/office/powerpoint/2010/main" val="3628711989"/>
      </p:ext>
    </p:extLst>
  </p:cSld>
  <p:clrMapOvr>
    <a:masterClrMapping/>
  </p:clrMapOvr>
</p:sld>
</file>

<file path=ppt/theme/theme1.xml><?xml version="1.0" encoding="utf-8"?>
<a:theme xmlns:a="http://schemas.openxmlformats.org/drawingml/2006/main" name="Office Theme">
  <a:themeElements>
    <a:clrScheme name="C26 Palette">
      <a:dk1>
        <a:srgbClr val="000000"/>
      </a:dk1>
      <a:lt1>
        <a:srgbClr val="FFFFFF"/>
      </a:lt1>
      <a:dk2>
        <a:srgbClr val="1B4A4F"/>
      </a:dk2>
      <a:lt2>
        <a:srgbClr val="E8E8E8"/>
      </a:lt2>
      <a:accent1>
        <a:srgbClr val="1ECDC9"/>
      </a:accent1>
      <a:accent2>
        <a:srgbClr val="FE5600"/>
      </a:accent2>
      <a:accent3>
        <a:srgbClr val="FFC72B"/>
      </a:accent3>
      <a:accent4>
        <a:srgbClr val="00857E"/>
      </a:accent4>
      <a:accent5>
        <a:srgbClr val="1ECDC9"/>
      </a:accent5>
      <a:accent6>
        <a:srgbClr val="FE5600"/>
      </a:accent6>
      <a:hlink>
        <a:srgbClr val="00837E"/>
      </a:hlink>
      <a:folHlink>
        <a:srgbClr val="1B4A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26_PowerPoint Template" id="{A1BF610C-367E-BD46-B1F2-1D8B392947B4}" vid="{D130E4D9-BAA1-7C44-B594-CD8E668CBE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C26_PowerPoint Template</Template>
  <TotalTime>2739</TotalTime>
  <Words>256</Words>
  <Application>Microsoft Office PowerPoint</Application>
  <PresentationFormat>On-screen Show (16:9)</PresentationFormat>
  <Paragraphs>15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Helvetica</vt:lpstr>
      <vt:lpstr>Office Theme</vt:lpstr>
      <vt:lpstr>Add The Title of Your Presentation Here</vt:lpstr>
      <vt:lpstr>Do Not Copy, Post, or Distribute </vt:lpstr>
      <vt:lpstr>PowerPoint Presentation</vt:lpstr>
      <vt:lpstr>PowerPoint Presentation</vt:lpstr>
      <vt:lpstr>PowerPoint Presentation</vt:lpstr>
      <vt:lpstr>PowerPoint Presentation</vt:lpstr>
      <vt:lpstr>PowerPoint Presentation</vt:lpstr>
      <vt:lpstr>PowerPoint Presentation</vt:lpstr>
      <vt:lpstr>We Want Your Feedback!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Celina Young</dc:creator>
  <cp:lastModifiedBy>Celina Young</cp:lastModifiedBy>
  <cp:revision>5</cp:revision>
  <dcterms:created xsi:type="dcterms:W3CDTF">2026-03-24T17:15:17Z</dcterms:created>
  <dcterms:modified xsi:type="dcterms:W3CDTF">2026-03-26T14:58:16Z</dcterms:modified>
</cp:coreProperties>
</file>