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
  </p:notesMasterIdLst>
  <p:sldIdLst>
    <p:sldId id="256" r:id="rId2"/>
  </p:sldIdLst>
  <p:sldSz cx="6858000" cy="9144000" type="letter"/>
  <p:notesSz cx="7010400" cy="9296400"/>
  <p:defaultText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CC0000"/>
    <a:srgbClr val="FF6600"/>
    <a:srgbClr val="F2D6BE"/>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27" autoAdjust="0"/>
    <p:restoredTop sz="94660"/>
  </p:normalViewPr>
  <p:slideViewPr>
    <p:cSldViewPr>
      <p:cViewPr varScale="1">
        <p:scale>
          <a:sx n="81" d="100"/>
          <a:sy n="81" d="100"/>
        </p:scale>
        <p:origin x="1416" y="102"/>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5138"/>
          </a:xfrm>
          <a:prstGeom prst="rect">
            <a:avLst/>
          </a:prstGeom>
        </p:spPr>
        <p:txBody>
          <a:bodyPr vert="horz" lIns="91440" tIns="45720" rIns="91440" bIns="45720" rtlCol="0"/>
          <a:lstStyle>
            <a:lvl1pPr algn="r">
              <a:defRPr sz="1200"/>
            </a:lvl1pPr>
          </a:lstStyle>
          <a:p>
            <a:fld id="{4339ACE8-435E-44BD-9479-BEE19CB67463}" type="datetimeFigureOut">
              <a:rPr lang="en-US" smtClean="0"/>
              <a:t>3/28/2018</a:t>
            </a:fld>
            <a:endParaRPr lang="en-US"/>
          </a:p>
        </p:txBody>
      </p:sp>
      <p:sp>
        <p:nvSpPr>
          <p:cNvPr id="4" name="Slide Image Placeholder 3"/>
          <p:cNvSpPr>
            <a:spLocks noGrp="1" noRot="1" noChangeAspect="1"/>
          </p:cNvSpPr>
          <p:nvPr>
            <p:ph type="sldImg" idx="2"/>
          </p:nvPr>
        </p:nvSpPr>
        <p:spPr>
          <a:xfrm>
            <a:off x="2197100" y="696913"/>
            <a:ext cx="2616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16426"/>
            <a:ext cx="560832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784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675"/>
            <a:ext cx="3037840" cy="465138"/>
          </a:xfrm>
          <a:prstGeom prst="rect">
            <a:avLst/>
          </a:prstGeom>
        </p:spPr>
        <p:txBody>
          <a:bodyPr vert="horz" lIns="91440" tIns="45720" rIns="91440" bIns="45720" rtlCol="0" anchor="b"/>
          <a:lstStyle>
            <a:lvl1pPr algn="r">
              <a:defRPr sz="1200"/>
            </a:lvl1pPr>
          </a:lstStyle>
          <a:p>
            <a:fld id="{3188596B-714A-44B3-BECB-5DD3AAE97CFA}" type="slidenum">
              <a:rPr lang="en-US" smtClean="0"/>
              <a:t>‹#›</a:t>
            </a:fld>
            <a:endParaRPr lang="en-US"/>
          </a:p>
        </p:txBody>
      </p:sp>
    </p:spTree>
    <p:extLst>
      <p:ext uri="{BB962C8B-B14F-4D97-AF65-F5344CB8AC3E}">
        <p14:creationId xmlns:p14="http://schemas.microsoft.com/office/powerpoint/2010/main" val="3900463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88596B-714A-44B3-BECB-5DD3AAE97CFA}" type="slidenum">
              <a:rPr lang="en-US" smtClean="0"/>
              <a:t>1</a:t>
            </a:fld>
            <a:endParaRPr lang="en-US"/>
          </a:p>
        </p:txBody>
      </p:sp>
    </p:spTree>
    <p:extLst>
      <p:ext uri="{BB962C8B-B14F-4D97-AF65-F5344CB8AC3E}">
        <p14:creationId xmlns:p14="http://schemas.microsoft.com/office/powerpoint/2010/main" val="3267015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9"/>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168" indent="0" algn="ctr">
              <a:buNone/>
              <a:defRPr>
                <a:solidFill>
                  <a:schemeClr val="tx1">
                    <a:tint val="75000"/>
                  </a:schemeClr>
                </a:solidFill>
              </a:defRPr>
            </a:lvl2pPr>
            <a:lvl3pPr marL="914336" indent="0" algn="ctr">
              <a:buNone/>
              <a:defRPr>
                <a:solidFill>
                  <a:schemeClr val="tx1">
                    <a:tint val="75000"/>
                  </a:schemeClr>
                </a:solidFill>
              </a:defRPr>
            </a:lvl3pPr>
            <a:lvl4pPr marL="1371503" indent="0" algn="ctr">
              <a:buNone/>
              <a:defRPr>
                <a:solidFill>
                  <a:schemeClr val="tx1">
                    <a:tint val="75000"/>
                  </a:schemeClr>
                </a:solidFill>
              </a:defRPr>
            </a:lvl4pPr>
            <a:lvl5pPr marL="1828671" indent="0" algn="ctr">
              <a:buNone/>
              <a:defRPr>
                <a:solidFill>
                  <a:schemeClr val="tx1">
                    <a:tint val="75000"/>
                  </a:schemeClr>
                </a:solidFill>
              </a:defRPr>
            </a:lvl5pPr>
            <a:lvl6pPr marL="2285839" indent="0" algn="ctr">
              <a:buNone/>
              <a:defRPr>
                <a:solidFill>
                  <a:schemeClr val="tx1">
                    <a:tint val="75000"/>
                  </a:schemeClr>
                </a:solidFill>
              </a:defRPr>
            </a:lvl6pPr>
            <a:lvl7pPr marL="2743007" indent="0" algn="ctr">
              <a:buNone/>
              <a:defRPr>
                <a:solidFill>
                  <a:schemeClr val="tx1">
                    <a:tint val="75000"/>
                  </a:schemeClr>
                </a:solidFill>
              </a:defRPr>
            </a:lvl7pPr>
            <a:lvl8pPr marL="3200175" indent="0" algn="ctr">
              <a:buNone/>
              <a:defRPr>
                <a:solidFill>
                  <a:schemeClr val="tx1">
                    <a:tint val="75000"/>
                  </a:schemeClr>
                </a:solidFill>
              </a:defRPr>
            </a:lvl8pPr>
            <a:lvl9pPr marL="365734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FF9AC81-CE37-4FA5-9D09-98CA3711665F}"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
        <p:nvSpPr>
          <p:cNvPr id="8" name="Picture Placeholder 7"/>
          <p:cNvSpPr>
            <a:spLocks noGrp="1"/>
          </p:cNvSpPr>
          <p:nvPr>
            <p:ph type="pic" sz="quarter" idx="13"/>
          </p:nvPr>
        </p:nvSpPr>
        <p:spPr>
          <a:xfrm>
            <a:off x="514350" y="6781800"/>
            <a:ext cx="2228850" cy="2179638"/>
          </a:xfrm>
        </p:spPr>
        <p:txBody>
          <a:bodyPr/>
          <a:lstStyle/>
          <a:p>
            <a:endParaRPr lang="en-US"/>
          </a:p>
        </p:txBody>
      </p:sp>
    </p:spTree>
    <p:extLst>
      <p:ext uri="{BB962C8B-B14F-4D97-AF65-F5344CB8AC3E}">
        <p14:creationId xmlns:p14="http://schemas.microsoft.com/office/powerpoint/2010/main" val="173640599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F9AC81-CE37-4FA5-9D09-98CA3711665F}"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3687495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8" y="488951"/>
            <a:ext cx="1157288" cy="10401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7176" y="488951"/>
            <a:ext cx="3357563"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F9AC81-CE37-4FA5-9D09-98CA3711665F}"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657426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F9AC81-CE37-4FA5-9D09-98CA3711665F}"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150353110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9"/>
            <a:ext cx="5829300" cy="2000249"/>
          </a:xfrm>
        </p:spPr>
        <p:txBody>
          <a:bodyPr anchor="b"/>
          <a:lstStyle>
            <a:lvl1pPr marL="0" indent="0">
              <a:buNone/>
              <a:defRPr sz="2000">
                <a:solidFill>
                  <a:schemeClr val="tx1">
                    <a:tint val="75000"/>
                  </a:schemeClr>
                </a:solidFill>
              </a:defRPr>
            </a:lvl1pPr>
            <a:lvl2pPr marL="457168" indent="0">
              <a:buNone/>
              <a:defRPr sz="1800">
                <a:solidFill>
                  <a:schemeClr val="tx1">
                    <a:tint val="75000"/>
                  </a:schemeClr>
                </a:solidFill>
              </a:defRPr>
            </a:lvl2pPr>
            <a:lvl3pPr marL="914336" indent="0">
              <a:buNone/>
              <a:defRPr sz="1600">
                <a:solidFill>
                  <a:schemeClr val="tx1">
                    <a:tint val="75000"/>
                  </a:schemeClr>
                </a:solidFill>
              </a:defRPr>
            </a:lvl3pPr>
            <a:lvl4pPr marL="1371503" indent="0">
              <a:buNone/>
              <a:defRPr sz="1400">
                <a:solidFill>
                  <a:schemeClr val="tx1">
                    <a:tint val="75000"/>
                  </a:schemeClr>
                </a:solidFill>
              </a:defRPr>
            </a:lvl4pPr>
            <a:lvl5pPr marL="1828671" indent="0">
              <a:buNone/>
              <a:defRPr sz="1400">
                <a:solidFill>
                  <a:schemeClr val="tx1">
                    <a:tint val="75000"/>
                  </a:schemeClr>
                </a:solidFill>
              </a:defRPr>
            </a:lvl5pPr>
            <a:lvl6pPr marL="2285839" indent="0">
              <a:buNone/>
              <a:defRPr sz="1400">
                <a:solidFill>
                  <a:schemeClr val="tx1">
                    <a:tint val="75000"/>
                  </a:schemeClr>
                </a:solidFill>
              </a:defRPr>
            </a:lvl6pPr>
            <a:lvl7pPr marL="2743007" indent="0">
              <a:buNone/>
              <a:defRPr sz="1400">
                <a:solidFill>
                  <a:schemeClr val="tx1">
                    <a:tint val="75000"/>
                  </a:schemeClr>
                </a:solidFill>
              </a:defRPr>
            </a:lvl7pPr>
            <a:lvl8pPr marL="3200175" indent="0">
              <a:buNone/>
              <a:defRPr sz="1400">
                <a:solidFill>
                  <a:schemeClr val="tx1">
                    <a:tint val="75000"/>
                  </a:schemeClr>
                </a:solidFill>
              </a:defRPr>
            </a:lvl8pPr>
            <a:lvl9pPr marL="365734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F9AC81-CE37-4FA5-9D09-98CA3711665F}"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377723065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7176"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FF9AC81-CE37-4FA5-9D09-98CA3711665F}" type="datetimeFigureOut">
              <a:rPr lang="en-US" smtClean="0"/>
              <a:t>3/28/2018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255075896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1" y="2046817"/>
            <a:ext cx="3030141" cy="853016"/>
          </a:xfrm>
        </p:spPr>
        <p:txBody>
          <a:bodyPr anchor="b"/>
          <a:lstStyle>
            <a:lvl1pPr marL="0" indent="0">
              <a:buNone/>
              <a:defRPr sz="2400" b="1"/>
            </a:lvl1pPr>
            <a:lvl2pPr marL="457168" indent="0">
              <a:buNone/>
              <a:defRPr sz="2000" b="1"/>
            </a:lvl2pPr>
            <a:lvl3pPr marL="914336" indent="0">
              <a:buNone/>
              <a:defRPr sz="1800" b="1"/>
            </a:lvl3pPr>
            <a:lvl4pPr marL="1371503" indent="0">
              <a:buNone/>
              <a:defRPr sz="1600" b="1"/>
            </a:lvl4pPr>
            <a:lvl5pPr marL="1828671" indent="0">
              <a:buNone/>
              <a:defRPr sz="1600" b="1"/>
            </a:lvl5pPr>
            <a:lvl6pPr marL="2285839" indent="0">
              <a:buNone/>
              <a:defRPr sz="1600" b="1"/>
            </a:lvl6pPr>
            <a:lvl7pPr marL="2743007" indent="0">
              <a:buNone/>
              <a:defRPr sz="1600" b="1"/>
            </a:lvl7pPr>
            <a:lvl8pPr marL="3200175" indent="0">
              <a:buNone/>
              <a:defRPr sz="1600" b="1"/>
            </a:lvl8pPr>
            <a:lvl9pPr marL="365734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1"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70" y="2046817"/>
            <a:ext cx="3031331" cy="853016"/>
          </a:xfrm>
        </p:spPr>
        <p:txBody>
          <a:bodyPr anchor="b"/>
          <a:lstStyle>
            <a:lvl1pPr marL="0" indent="0">
              <a:buNone/>
              <a:defRPr sz="2400" b="1"/>
            </a:lvl1pPr>
            <a:lvl2pPr marL="457168" indent="0">
              <a:buNone/>
              <a:defRPr sz="2000" b="1"/>
            </a:lvl2pPr>
            <a:lvl3pPr marL="914336" indent="0">
              <a:buNone/>
              <a:defRPr sz="1800" b="1"/>
            </a:lvl3pPr>
            <a:lvl4pPr marL="1371503" indent="0">
              <a:buNone/>
              <a:defRPr sz="1600" b="1"/>
            </a:lvl4pPr>
            <a:lvl5pPr marL="1828671" indent="0">
              <a:buNone/>
              <a:defRPr sz="1600" b="1"/>
            </a:lvl5pPr>
            <a:lvl6pPr marL="2285839" indent="0">
              <a:buNone/>
              <a:defRPr sz="1600" b="1"/>
            </a:lvl6pPr>
            <a:lvl7pPr marL="2743007" indent="0">
              <a:buNone/>
              <a:defRPr sz="1600" b="1"/>
            </a:lvl7pPr>
            <a:lvl8pPr marL="3200175" indent="0">
              <a:buNone/>
              <a:defRPr sz="1600" b="1"/>
            </a:lvl8pPr>
            <a:lvl9pPr marL="365734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70"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FF9AC81-CE37-4FA5-9D09-98CA3711665F}" type="datetimeFigureOut">
              <a:rPr lang="en-US" smtClean="0"/>
              <a:t>3/28/2018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1703293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F9AC81-CE37-4FA5-9D09-98CA3711665F}" type="datetimeFigureOut">
              <a:rPr lang="en-US" smtClean="0"/>
              <a:t>3/28/2018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846951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F9AC81-CE37-4FA5-9D09-98CA3711665F}" type="datetimeFigureOut">
              <a:rPr lang="en-US" smtClean="0"/>
              <a:t>3/28/2018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1355999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8"/>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1" y="1913468"/>
            <a:ext cx="2256235" cy="6254751"/>
          </a:xfrm>
        </p:spPr>
        <p:txBody>
          <a:bodyPr/>
          <a:lstStyle>
            <a:lvl1pPr marL="0" indent="0">
              <a:buNone/>
              <a:defRPr sz="1400"/>
            </a:lvl1pPr>
            <a:lvl2pPr marL="457168" indent="0">
              <a:buNone/>
              <a:defRPr sz="1200"/>
            </a:lvl2pPr>
            <a:lvl3pPr marL="914336" indent="0">
              <a:buNone/>
              <a:defRPr sz="1000"/>
            </a:lvl3pPr>
            <a:lvl4pPr marL="1371503" indent="0">
              <a:buNone/>
              <a:defRPr sz="900"/>
            </a:lvl4pPr>
            <a:lvl5pPr marL="1828671" indent="0">
              <a:buNone/>
              <a:defRPr sz="900"/>
            </a:lvl5pPr>
            <a:lvl6pPr marL="2285839" indent="0">
              <a:buNone/>
              <a:defRPr sz="900"/>
            </a:lvl6pPr>
            <a:lvl7pPr marL="2743007" indent="0">
              <a:buNone/>
              <a:defRPr sz="900"/>
            </a:lvl7pPr>
            <a:lvl8pPr marL="3200175" indent="0">
              <a:buNone/>
              <a:defRPr sz="900"/>
            </a:lvl8pPr>
            <a:lvl9pPr marL="365734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F9AC81-CE37-4FA5-9D09-98CA3711665F}" type="datetimeFigureOut">
              <a:rPr lang="en-US" smtClean="0"/>
              <a:t>3/28/2018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2429437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1"/>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168" indent="0">
              <a:buNone/>
              <a:defRPr sz="2800"/>
            </a:lvl2pPr>
            <a:lvl3pPr marL="914336" indent="0">
              <a:buNone/>
              <a:defRPr sz="2400"/>
            </a:lvl3pPr>
            <a:lvl4pPr marL="1371503" indent="0">
              <a:buNone/>
              <a:defRPr sz="2000"/>
            </a:lvl4pPr>
            <a:lvl5pPr marL="1828671" indent="0">
              <a:buNone/>
              <a:defRPr sz="2000"/>
            </a:lvl5pPr>
            <a:lvl6pPr marL="2285839" indent="0">
              <a:buNone/>
              <a:defRPr sz="2000"/>
            </a:lvl6pPr>
            <a:lvl7pPr marL="2743007" indent="0">
              <a:buNone/>
              <a:defRPr sz="2000"/>
            </a:lvl7pPr>
            <a:lvl8pPr marL="3200175" indent="0">
              <a:buNone/>
              <a:defRPr sz="2000"/>
            </a:lvl8pPr>
            <a:lvl9pPr marL="3657343" indent="0">
              <a:buNone/>
              <a:defRPr sz="2000"/>
            </a:lvl9pPr>
          </a:lstStyle>
          <a:p>
            <a:endParaRPr lang="en-US"/>
          </a:p>
        </p:txBody>
      </p:sp>
      <p:sp>
        <p:nvSpPr>
          <p:cNvPr id="4" name="Text Placeholder 3"/>
          <p:cNvSpPr>
            <a:spLocks noGrp="1"/>
          </p:cNvSpPr>
          <p:nvPr>
            <p:ph type="body" sz="half" idx="2"/>
          </p:nvPr>
        </p:nvSpPr>
        <p:spPr>
          <a:xfrm>
            <a:off x="1344216" y="7156452"/>
            <a:ext cx="4114800" cy="1073149"/>
          </a:xfrm>
        </p:spPr>
        <p:txBody>
          <a:bodyPr/>
          <a:lstStyle>
            <a:lvl1pPr marL="0" indent="0">
              <a:buNone/>
              <a:defRPr sz="1400"/>
            </a:lvl1pPr>
            <a:lvl2pPr marL="457168" indent="0">
              <a:buNone/>
              <a:defRPr sz="1200"/>
            </a:lvl2pPr>
            <a:lvl3pPr marL="914336" indent="0">
              <a:buNone/>
              <a:defRPr sz="1000"/>
            </a:lvl3pPr>
            <a:lvl4pPr marL="1371503" indent="0">
              <a:buNone/>
              <a:defRPr sz="900"/>
            </a:lvl4pPr>
            <a:lvl5pPr marL="1828671" indent="0">
              <a:buNone/>
              <a:defRPr sz="900"/>
            </a:lvl5pPr>
            <a:lvl6pPr marL="2285839" indent="0">
              <a:buNone/>
              <a:defRPr sz="900"/>
            </a:lvl6pPr>
            <a:lvl7pPr marL="2743007" indent="0">
              <a:buNone/>
              <a:defRPr sz="900"/>
            </a:lvl7pPr>
            <a:lvl8pPr marL="3200175" indent="0">
              <a:buNone/>
              <a:defRPr sz="900"/>
            </a:lvl8pPr>
            <a:lvl9pPr marL="365734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F9AC81-CE37-4FA5-9D09-98CA3711665F}" type="datetimeFigureOut">
              <a:rPr lang="en-US" smtClean="0"/>
              <a:t>3/28/2018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681433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33" tIns="45717" rIns="91433" bIns="45717"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2"/>
            <a:ext cx="6172200" cy="6034617"/>
          </a:xfrm>
          <a:prstGeom prst="rect">
            <a:avLst/>
          </a:prstGeom>
        </p:spPr>
        <p:txBody>
          <a:bodyPr vert="horz" lIns="91433" tIns="45717" rIns="91433" bIns="4571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5"/>
            <a:ext cx="1600200" cy="486833"/>
          </a:xfrm>
          <a:prstGeom prst="rect">
            <a:avLst/>
          </a:prstGeom>
        </p:spPr>
        <p:txBody>
          <a:bodyPr vert="horz" lIns="91433" tIns="45717" rIns="91433" bIns="45717" rtlCol="0" anchor="ctr"/>
          <a:lstStyle>
            <a:lvl1pPr algn="l">
              <a:defRPr sz="1200">
                <a:solidFill>
                  <a:schemeClr val="tx1">
                    <a:tint val="75000"/>
                  </a:schemeClr>
                </a:solidFill>
              </a:defRPr>
            </a:lvl1pPr>
          </a:lstStyle>
          <a:p>
            <a:fld id="{FFF9AC81-CE37-4FA5-9D09-98CA3711665F}" type="datetimeFigureOut">
              <a:rPr lang="en-US" smtClean="0"/>
              <a:t>3/28/2018</a:t>
            </a:fld>
            <a:endParaRPr lang="en-US"/>
          </a:p>
        </p:txBody>
      </p:sp>
      <p:sp>
        <p:nvSpPr>
          <p:cNvPr id="5" name="Footer Placeholder 4"/>
          <p:cNvSpPr>
            <a:spLocks noGrp="1"/>
          </p:cNvSpPr>
          <p:nvPr>
            <p:ph type="ftr" sz="quarter" idx="3"/>
          </p:nvPr>
        </p:nvSpPr>
        <p:spPr>
          <a:xfrm>
            <a:off x="2343150" y="8475135"/>
            <a:ext cx="2171700" cy="486833"/>
          </a:xfrm>
          <a:prstGeom prst="rect">
            <a:avLst/>
          </a:prstGeom>
        </p:spPr>
        <p:txBody>
          <a:bodyPr vert="horz" lIns="91433" tIns="45717" rIns="91433" bIns="45717"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5"/>
            <a:ext cx="1600200" cy="486833"/>
          </a:xfrm>
          <a:prstGeom prst="rect">
            <a:avLst/>
          </a:prstGeom>
        </p:spPr>
        <p:txBody>
          <a:bodyPr vert="horz" lIns="91433" tIns="45717" rIns="91433" bIns="45717" rtlCol="0" anchor="ctr"/>
          <a:lstStyle>
            <a:lvl1pPr algn="r">
              <a:defRPr sz="1200">
                <a:solidFill>
                  <a:schemeClr val="tx1">
                    <a:tint val="75000"/>
                  </a:schemeClr>
                </a:solidFill>
              </a:defRPr>
            </a:lvl1pPr>
          </a:lstStyle>
          <a:p>
            <a:fld id="{895414EE-7E51-40CA-8679-A7864A620F21}" type="slidenum">
              <a:rPr lang="en-US" smtClean="0"/>
              <a:t>‹#›</a:t>
            </a:fld>
            <a:endParaRPr lang="en-US"/>
          </a:p>
        </p:txBody>
      </p:sp>
    </p:spTree>
    <p:extLst>
      <p:ext uri="{BB962C8B-B14F-4D97-AF65-F5344CB8AC3E}">
        <p14:creationId xmlns:p14="http://schemas.microsoft.com/office/powerpoint/2010/main" val="471108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36" rtl="0" eaLnBrk="1" latinLnBrk="0" hangingPunct="1">
        <a:spcBef>
          <a:spcPct val="0"/>
        </a:spcBef>
        <a:buNone/>
        <a:defRPr sz="4400" kern="1200">
          <a:solidFill>
            <a:schemeClr val="tx1"/>
          </a:solidFill>
          <a:latin typeface="+mj-lt"/>
          <a:ea typeface="+mj-ea"/>
          <a:cs typeface="+mj-cs"/>
        </a:defRPr>
      </a:lvl1pPr>
    </p:titleStyle>
    <p:bodyStyle>
      <a:lvl1pPr marL="342876" indent="-342876" algn="l" defTabSz="91433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98" indent="-285730" algn="l" defTabSz="91433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20" indent="-228584" algn="l" defTabSz="91433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87"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55"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23"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91"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59"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926"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hhrecny.org/index.php?src=events&amp;srctype=detail&amp;category=Community%20Event&amp;refno=176" TargetMode="External"/><Relationship Id="rId13" Type="http://schemas.openxmlformats.org/officeDocument/2006/relationships/hyperlink" Target="https://hhrecny.org/" TargetMode="External"/><Relationship Id="rId3" Type="http://schemas.openxmlformats.org/officeDocument/2006/relationships/image" Target="../media/image1.gif"/><Relationship Id="rId7" Type="http://schemas.openxmlformats.org/officeDocument/2006/relationships/image" Target="../media/image3.gif"/><Relationship Id="rId12"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hhrecny.org/index.php?src=events&amp;srctype=detail&amp;category=lecture&amp;refno=198" TargetMode="External"/><Relationship Id="rId11" Type="http://schemas.openxmlformats.org/officeDocument/2006/relationships/image" Target="../media/image4.png"/><Relationship Id="rId5" Type="http://schemas.openxmlformats.org/officeDocument/2006/relationships/image" Target="../media/image2.gif"/><Relationship Id="rId10" Type="http://schemas.openxmlformats.org/officeDocument/2006/relationships/hyperlink" Target="http://www.hhrecny.org/index.php?src=events&amp;srctype=detail&amp;category=Community%20Event&amp;refno=195" TargetMode="External"/><Relationship Id="rId4" Type="http://schemas.openxmlformats.org/officeDocument/2006/relationships/hyperlink" Target="http://myemail.constantcontact.com/Four-Upcoming-events-and-Introducing-our-new-Membership-Program.html?soid=1112323251565&amp;aid=fA431a8m6ik" TargetMode="External"/><Relationship Id="rId9" Type="http://schemas.openxmlformats.org/officeDocument/2006/relationships/hyperlink" Target="http://www.hhrecny.org/index.php?src=events&amp;submenu=speakers&amp;srctype=detail&amp;category=Community%20Event&amp;refno=17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rs6.net/t?e=fA431a8m6ik&amp;c=0&amp;r=0&amp;_ts=14743929769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4">
            <a:hlinkClick r:id="rId4"/>
          </p:cNvPr>
          <p:cNvSpPr>
            <a:spLocks noChangeArrowheads="1"/>
          </p:cNvSpPr>
          <p:nvPr/>
        </p:nvSpPr>
        <p:spPr bwMode="auto">
          <a:xfrm>
            <a:off x="6151563" y="1800947"/>
            <a:ext cx="285750" cy="379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ctr" anchorCtr="0" compatLnSpc="1">
            <a:prstTxWarp prst="textNoShape">
              <a:avLst/>
            </a:prstTxWarp>
            <a:spAutoFit/>
          </a:bodyPr>
          <a:lstStyle/>
          <a:p>
            <a:endParaRPr lang="en-US"/>
          </a:p>
        </p:txBody>
      </p:sp>
      <p:sp>
        <p:nvSpPr>
          <p:cNvPr id="7" name="Rectangle 5"/>
          <p:cNvSpPr>
            <a:spLocks noChangeArrowheads="1"/>
          </p:cNvSpPr>
          <p:nvPr/>
        </p:nvSpPr>
        <p:spPr bwMode="auto">
          <a:xfrm>
            <a:off x="6073775" y="1713726"/>
            <a:ext cx="1128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11108" bIns="0" numCol="1" anchor="ctr" anchorCtr="0" compatLnSpc="1">
            <a:prstTxWarp prst="textNoShape">
              <a:avLst/>
            </a:prstTxWarp>
            <a:spAutoFit/>
          </a:bodyPr>
          <a:lstStyle/>
          <a:p>
            <a:pPr fontAlgn="base">
              <a:spcBef>
                <a:spcPct val="0"/>
              </a:spcBef>
              <a:spcAft>
                <a:spcPct val="0"/>
              </a:spcAft>
            </a:pPr>
            <a:endParaRPr lang="en-US" altLang="en-US">
              <a:solidFill>
                <a:srgbClr val="000000"/>
              </a:solidFill>
              <a:latin typeface="Arial" pitchFamily="34" charset="0"/>
              <a:cs typeface="Arial" pitchFamily="34" charset="0"/>
            </a:endParaRPr>
          </a:p>
          <a:p>
            <a:pPr eaLnBrk="0" fontAlgn="base" hangingPunct="0">
              <a:spcBef>
                <a:spcPct val="0"/>
              </a:spcBef>
              <a:spcAft>
                <a:spcPct val="0"/>
              </a:spcAft>
            </a:pPr>
            <a:endParaRPr lang="en-US" altLang="en-US">
              <a:latin typeface="Arial" pitchFamily="34" charset="0"/>
              <a:cs typeface="Arial" pitchFamily="34" charset="0"/>
            </a:endParaRPr>
          </a:p>
        </p:txBody>
      </p:sp>
      <p:pic>
        <p:nvPicPr>
          <p:cNvPr id="1032" name="Picture 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Medicin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Watchers">
            <a:hlinkClick r:id="rId8"/>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StillHere">
            <a:hlinkClick r:id="rId9"/>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Judy">
            <a:hlinkClick r:id="rId10"/>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a14="http://schemas.microsoft.com/office/drawing/2010/main">
                <a:solidFill>
                  <a:srgbClr val="FFFFFF"/>
                </a:solidFill>
              </a14:hiddenFill>
            </a:ext>
          </a:extLst>
        </p:spPr>
      </p:pic>
      <p:pic>
        <p:nvPicPr>
          <p:cNvPr id="1053" name="Picture 2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a14="http://schemas.microsoft.com/office/drawing/2010/main">
                <a:solidFill>
                  <a:srgbClr val="FFFFFF"/>
                </a:solidFill>
              </a14:hiddenFill>
            </a:ext>
          </a:extLst>
        </p:spPr>
      </p:pic>
      <p:pic>
        <p:nvPicPr>
          <p:cNvPr id="1055" name="Picture 31"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5785" y="2615385"/>
            <a:ext cx="3284874" cy="707886"/>
          </a:xfrm>
          <a:prstGeom prst="rect">
            <a:avLst/>
          </a:prstGeom>
          <a:noFill/>
        </p:spPr>
        <p:txBody>
          <a:bodyPr wrap="none" rtlCol="0">
            <a:spAutoFit/>
          </a:bodyPr>
          <a:lstStyle/>
          <a:p>
            <a:r>
              <a:rPr lang="en-US" sz="2000" b="1" dirty="0" smtClean="0"/>
              <a:t>Wendy Sandler, </a:t>
            </a:r>
          </a:p>
          <a:p>
            <a:r>
              <a:rPr lang="en-US" sz="2000" b="1" dirty="0" err="1" smtClean="0"/>
              <a:t>Generations</a:t>
            </a:r>
            <a:r>
              <a:rPr lang="en-US" sz="2000" b="1" i="1" dirty="0" err="1" smtClean="0"/>
              <a:t>Forward</a:t>
            </a:r>
            <a:r>
              <a:rPr lang="en-US" sz="2000" b="1" i="1" dirty="0" smtClean="0"/>
              <a:t> </a:t>
            </a:r>
            <a:r>
              <a:rPr lang="en-US" sz="2000" b="1" dirty="0" smtClean="0"/>
              <a:t>Speaker</a:t>
            </a:r>
            <a:endParaRPr lang="en-US" sz="2000" b="1" dirty="0"/>
          </a:p>
        </p:txBody>
      </p:sp>
      <p:sp>
        <p:nvSpPr>
          <p:cNvPr id="8" name="TextBox 7"/>
          <p:cNvSpPr txBox="1"/>
          <p:nvPr/>
        </p:nvSpPr>
        <p:spPr>
          <a:xfrm>
            <a:off x="73764" y="3290223"/>
            <a:ext cx="6582131" cy="3539430"/>
          </a:xfrm>
          <a:prstGeom prst="rect">
            <a:avLst/>
          </a:prstGeom>
          <a:noFill/>
        </p:spPr>
        <p:txBody>
          <a:bodyPr wrap="square" rtlCol="0">
            <a:spAutoFit/>
          </a:bodyPr>
          <a:lstStyle/>
          <a:p>
            <a:r>
              <a:rPr lang="en-US" sz="1400" dirty="0" smtClean="0"/>
              <a:t>   Wendy </a:t>
            </a:r>
            <a:r>
              <a:rPr lang="en-US" sz="1400" dirty="0"/>
              <a:t>shares the story of her mother's journey from a Jewish </a:t>
            </a:r>
            <a:endParaRPr lang="en-US" sz="1400" dirty="0" smtClean="0"/>
          </a:p>
          <a:p>
            <a:r>
              <a:rPr lang="en-US" sz="1400" dirty="0" smtClean="0"/>
              <a:t>six </a:t>
            </a:r>
            <a:r>
              <a:rPr lang="en-US" sz="1400" dirty="0"/>
              <a:t>year old to a Catholic school girl who hid in the convent </a:t>
            </a:r>
            <a:endParaRPr lang="en-US" sz="1400" dirty="0" smtClean="0"/>
          </a:p>
          <a:p>
            <a:r>
              <a:rPr lang="en-US" sz="1400" dirty="0" smtClean="0"/>
              <a:t>back </a:t>
            </a:r>
            <a:r>
              <a:rPr lang="en-US" sz="1400" dirty="0"/>
              <a:t>again to an ardent Jew. She credits her blue eyes with </a:t>
            </a:r>
            <a:endParaRPr lang="en-US" sz="1400" dirty="0" smtClean="0"/>
          </a:p>
          <a:p>
            <a:r>
              <a:rPr lang="en-US" sz="1400" dirty="0" smtClean="0"/>
              <a:t>saving </a:t>
            </a:r>
            <a:r>
              <a:rPr lang="en-US" sz="1400" dirty="0"/>
              <a:t>her because she didn’t look Jewish and could pass as an </a:t>
            </a:r>
            <a:endParaRPr lang="en-US" sz="1400" dirty="0" smtClean="0"/>
          </a:p>
          <a:p>
            <a:r>
              <a:rPr lang="en-US" sz="1400" dirty="0" smtClean="0"/>
              <a:t>Aryan</a:t>
            </a:r>
            <a:r>
              <a:rPr lang="en-US" sz="1400" dirty="0"/>
              <a:t>.</a:t>
            </a:r>
          </a:p>
          <a:p>
            <a:r>
              <a:rPr lang="en-US" sz="1400" dirty="0" smtClean="0"/>
              <a:t>   Wendy’s </a:t>
            </a:r>
            <a:r>
              <a:rPr lang="en-US" sz="1400" dirty="0"/>
              <a:t>mother's story is also about luck and the Upstanding </a:t>
            </a:r>
            <a:endParaRPr lang="en-US" sz="1400" dirty="0" smtClean="0"/>
          </a:p>
          <a:p>
            <a:r>
              <a:rPr lang="en-US" sz="1400" dirty="0" smtClean="0"/>
              <a:t>actions </a:t>
            </a:r>
            <a:r>
              <a:rPr lang="en-US" sz="1400" dirty="0"/>
              <a:t>of a Priest who risked his life to do help secure proper documentation for the family. It’s a story about hope...and doing the right thing in the face of grave danger.</a:t>
            </a:r>
          </a:p>
          <a:p>
            <a:r>
              <a:rPr lang="en-US" sz="1400" dirty="0" smtClean="0"/>
              <a:t>   Wendy </a:t>
            </a:r>
            <a:r>
              <a:rPr lang="en-US" sz="1400" dirty="0"/>
              <a:t>is active in UJA Federation and other charitable organizations in the Westchester community, She lives with her husband Neil in Mamaroneck. They have two sons who have graduated from college and are working in New York City.</a:t>
            </a:r>
          </a:p>
          <a:p>
            <a:r>
              <a:rPr lang="en-US" sz="1400" dirty="0" smtClean="0"/>
              <a:t>   She's </a:t>
            </a:r>
            <a:r>
              <a:rPr lang="en-US" sz="1400" dirty="0"/>
              <a:t>also a Gallery Educator who leads tours for school age children at the Museum of Jewish Heritage, A Living Memorial to the Holocaust in New York City.</a:t>
            </a:r>
          </a:p>
          <a:p>
            <a:r>
              <a:rPr lang="en-US" sz="1400" dirty="0" smtClean="0"/>
              <a:t>   Wendy </a:t>
            </a:r>
            <a:r>
              <a:rPr lang="en-US" sz="1400" dirty="0"/>
              <a:t>is a member of </a:t>
            </a:r>
            <a:r>
              <a:rPr lang="en-US" sz="1400" dirty="0" err="1"/>
              <a:t>Generations</a:t>
            </a:r>
            <a:r>
              <a:rPr lang="en-US" sz="1400" i="1" dirty="0" err="1"/>
              <a:t>Forward</a:t>
            </a:r>
            <a:r>
              <a:rPr lang="en-US" sz="1400" dirty="0"/>
              <a:t>, a group of second and third generation individuals sponsored by the Holocaust and Human Rights Education Center of White Plains, New York.</a:t>
            </a:r>
          </a:p>
        </p:txBody>
      </p:sp>
      <p:sp>
        <p:nvSpPr>
          <p:cNvPr id="9" name="TextBox 8"/>
          <p:cNvSpPr txBox="1"/>
          <p:nvPr/>
        </p:nvSpPr>
        <p:spPr>
          <a:xfrm>
            <a:off x="2855913" y="7119096"/>
            <a:ext cx="3581400" cy="369332"/>
          </a:xfrm>
          <a:prstGeom prst="rect">
            <a:avLst/>
          </a:prstGeom>
          <a:noFill/>
        </p:spPr>
        <p:txBody>
          <a:bodyPr wrap="square" rtlCol="0">
            <a:spAutoFit/>
          </a:bodyPr>
          <a:lstStyle/>
          <a:p>
            <a:r>
              <a:rPr lang="en-US" b="1" dirty="0" smtClean="0"/>
              <a:t>Event held at:</a:t>
            </a:r>
            <a:endParaRPr lang="en-US" b="1" dirty="0"/>
          </a:p>
        </p:txBody>
      </p:sp>
      <p:sp>
        <p:nvSpPr>
          <p:cNvPr id="10" name="TextBox 9"/>
          <p:cNvSpPr txBox="1"/>
          <p:nvPr/>
        </p:nvSpPr>
        <p:spPr>
          <a:xfrm>
            <a:off x="4495800" y="7127013"/>
            <a:ext cx="1078309" cy="1477328"/>
          </a:xfrm>
          <a:prstGeom prst="rect">
            <a:avLst/>
          </a:prstGeom>
          <a:noFill/>
        </p:spPr>
        <p:txBody>
          <a:bodyPr wrap="none" rtlCol="0">
            <a:spAutoFit/>
          </a:bodyPr>
          <a:lstStyle/>
          <a:p>
            <a:pPr algn="ctr"/>
            <a:r>
              <a:rPr lang="en-US" dirty="0" smtClean="0"/>
              <a:t>[location]</a:t>
            </a:r>
          </a:p>
          <a:p>
            <a:pPr algn="ctr"/>
            <a:endParaRPr lang="en-US" dirty="0"/>
          </a:p>
          <a:p>
            <a:pPr algn="ctr"/>
            <a:r>
              <a:rPr lang="en-US" dirty="0" smtClean="0"/>
              <a:t>[date]</a:t>
            </a:r>
          </a:p>
          <a:p>
            <a:pPr algn="ctr"/>
            <a:endParaRPr lang="en-US" dirty="0"/>
          </a:p>
          <a:p>
            <a:pPr algn="ctr"/>
            <a:r>
              <a:rPr lang="en-US" dirty="0" smtClean="0"/>
              <a:t>[time]</a:t>
            </a:r>
            <a:endParaRPr lang="en-US" dirty="0"/>
          </a:p>
        </p:txBody>
      </p:sp>
      <p:cxnSp>
        <p:nvCxnSpPr>
          <p:cNvPr id="18" name="Straight Connector 17"/>
          <p:cNvCxnSpPr/>
          <p:nvPr/>
        </p:nvCxnSpPr>
        <p:spPr>
          <a:xfrm>
            <a:off x="73764" y="6934200"/>
            <a:ext cx="6708036" cy="0"/>
          </a:xfrm>
          <a:prstGeom prst="line">
            <a:avLst/>
          </a:prstGeom>
        </p:spPr>
        <p:style>
          <a:lnRef idx="2">
            <a:schemeClr val="accent6"/>
          </a:lnRef>
          <a:fillRef idx="0">
            <a:schemeClr val="accent6"/>
          </a:fillRef>
          <a:effectRef idx="1">
            <a:schemeClr val="accent6"/>
          </a:effectRef>
          <a:fontRef idx="minor">
            <a:schemeClr val="tx1"/>
          </a:fontRef>
        </p:style>
      </p:cxnSp>
      <p:pic>
        <p:nvPicPr>
          <p:cNvPr id="17" name="Picture 1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12927"/>
            <a:ext cx="6858000" cy="2610759"/>
          </a:xfrm>
          <a:prstGeom prst="rect">
            <a:avLst/>
          </a:prstGeom>
        </p:spPr>
      </p:pic>
      <p:sp>
        <p:nvSpPr>
          <p:cNvPr id="37" name="Picture Placeholder 3"/>
          <p:cNvSpPr>
            <a:spLocks noGrp="1"/>
          </p:cNvSpPr>
          <p:nvPr>
            <p:ph type="pic" sz="quarter" idx="13"/>
          </p:nvPr>
        </p:nvSpPr>
        <p:spPr>
          <a:xfrm>
            <a:off x="228600" y="7127012"/>
            <a:ext cx="2438400" cy="1803611"/>
          </a:xfrm>
        </p:spPr>
      </p:sp>
      <p:pic>
        <p:nvPicPr>
          <p:cNvPr id="2" name="Picture 2"/>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4793688" y="2671830"/>
            <a:ext cx="1925160" cy="1925160"/>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1"/>
          <p:cNvSpPr txBox="1"/>
          <p:nvPr/>
        </p:nvSpPr>
        <p:spPr>
          <a:xfrm>
            <a:off x="5016151" y="1658489"/>
            <a:ext cx="1462260" cy="276999"/>
          </a:xfrm>
          <a:prstGeom prst="rect">
            <a:avLst/>
          </a:prstGeom>
          <a:noFill/>
        </p:spPr>
        <p:txBody>
          <a:bodyPr wrap="none" rtlCol="0">
            <a:spAutoFit/>
          </a:bodyPr>
          <a:lst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a:lstStyle>
          <a:p>
            <a:r>
              <a:rPr lang="en-US" sz="1200" dirty="0">
                <a:hlinkClick r:id="rId13"/>
              </a:rPr>
              <a:t>https://hhrecny.org</a:t>
            </a:r>
            <a:r>
              <a:rPr lang="en-US" sz="1200" dirty="0" smtClean="0">
                <a:hlinkClick r:id="rId13"/>
              </a:rPr>
              <a:t>/</a:t>
            </a:r>
            <a:endParaRPr lang="en-US" sz="1200" dirty="0" smtClean="0"/>
          </a:p>
        </p:txBody>
      </p:sp>
    </p:spTree>
    <p:extLst>
      <p:ext uri="{BB962C8B-B14F-4D97-AF65-F5344CB8AC3E}">
        <p14:creationId xmlns:p14="http://schemas.microsoft.com/office/powerpoint/2010/main" val="6635116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1704</TotalTime>
  <Words>227</Words>
  <Application>Microsoft Office PowerPoint</Application>
  <PresentationFormat>Letter Paper (8.5x11 in)</PresentationFormat>
  <Paragraphs>20</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Lana Pattinson</dc:creator>
  <cp:lastModifiedBy>intern HHREC</cp:lastModifiedBy>
  <cp:revision>58</cp:revision>
  <cp:lastPrinted>2018-03-28T16:59:58Z</cp:lastPrinted>
  <dcterms:created xsi:type="dcterms:W3CDTF">2016-09-20T17:48:39Z</dcterms:created>
  <dcterms:modified xsi:type="dcterms:W3CDTF">2018-03-28T19:04:31Z</dcterms:modified>
</cp:coreProperties>
</file>