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2" autoAdjust="0"/>
    <p:restoredTop sz="94660" autoAdjust="0"/>
  </p:normalViewPr>
  <p:slideViewPr>
    <p:cSldViewPr>
      <p:cViewPr>
        <p:scale>
          <a:sx n="100" d="100"/>
          <a:sy n="100" d="100"/>
        </p:scale>
        <p:origin x="-1480" y="-8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4/18/18</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4/18/18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
        <p:nvSpPr>
          <p:cNvPr id="9" name="Picture Placeholder 8"/>
          <p:cNvSpPr>
            <a:spLocks noGrp="1"/>
          </p:cNvSpPr>
          <p:nvPr>
            <p:ph type="pic" sz="quarter" idx="14"/>
          </p:nvPr>
        </p:nvSpPr>
        <p:spPr>
          <a:xfrm>
            <a:off x="1371600" y="838200"/>
            <a:ext cx="2362200" cy="1828800"/>
          </a:xfrm>
        </p:spPr>
        <p:txBody>
          <a:bodyPr/>
          <a:lstStyle/>
          <a:p>
            <a:endParaRPr lang="en-US"/>
          </a:p>
        </p:txBody>
      </p:sp>
    </p:spTree>
    <p:extLst>
      <p:ext uri="{BB962C8B-B14F-4D97-AF65-F5344CB8AC3E}">
        <p14:creationId xmlns:p14="http://schemas.microsoft.com/office/powerpoint/2010/main" val="173640599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4/18/18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4/18/18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4/18/18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4/18/18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F9AC81-CE37-4FA5-9D09-98CA3711665F}" type="datetimeFigureOut">
              <a:rPr lang="en-US" smtClean="0"/>
              <a:t>4/18/18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F9AC81-CE37-4FA5-9D09-98CA3711665F}" type="datetimeFigureOut">
              <a:rPr lang="en-US" smtClean="0"/>
              <a:t>4/18/18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F9AC81-CE37-4FA5-9D09-98CA3711665F}" type="datetimeFigureOut">
              <a:rPr lang="en-US" smtClean="0"/>
              <a:t>4/18/18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4/18/18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4/18/18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4/18/18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4/18/18</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4.jpg"/><Relationship Id="rId12" Type="http://schemas.openxmlformats.org/officeDocument/2006/relationships/image" Target="../media/image5.png"/><Relationship Id="rId13" Type="http://schemas.openxmlformats.org/officeDocument/2006/relationships/hyperlink" Target="https://hhrecny.org/"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gif"/><Relationship Id="rId4" Type="http://schemas.openxmlformats.org/officeDocument/2006/relationships/hyperlink" Target="http://myemail.constantcontact.com/Four-Upcoming-events-and-Introducing-our-new-Membership-Program.html?soid=1112323251565&amp;aid=fA431a8m6ik" TargetMode="External"/><Relationship Id="rId5" Type="http://schemas.openxmlformats.org/officeDocument/2006/relationships/image" Target="../media/image2.gif"/><Relationship Id="rId6" Type="http://schemas.openxmlformats.org/officeDocument/2006/relationships/hyperlink" Target="http://www.hhrecny.org/index.php?src=events&amp;srctype=detail&amp;category=lecture&amp;refno=198" TargetMode="External"/><Relationship Id="rId7" Type="http://schemas.openxmlformats.org/officeDocument/2006/relationships/image" Target="../media/image3.gif"/><Relationship Id="rId8" Type="http://schemas.openxmlformats.org/officeDocument/2006/relationships/hyperlink" Target="http://www.hhrecny.org/index.php?src=events&amp;srctype=detail&amp;category=Community%20Event&amp;refno=176" TargetMode="External"/><Relationship Id="rId9" Type="http://schemas.openxmlformats.org/officeDocument/2006/relationships/hyperlink" Target="http://www.hhrecny.org/index.php?src=events&amp;submenu=speakers&amp;srctype=detail&amp;category=Community%20Event&amp;refno=170" TargetMode="External"/><Relationship Id="rId10" Type="http://schemas.openxmlformats.org/officeDocument/2006/relationships/hyperlink" Target="http://www.hhrecny.org/index.php?src=events&amp;srctype=detail&amp;category=Community%20Event&amp;refno=19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0525" y="2694057"/>
            <a:ext cx="2403222" cy="707886"/>
          </a:xfrm>
          <a:prstGeom prst="rect">
            <a:avLst/>
          </a:prstGeom>
          <a:noFill/>
        </p:spPr>
        <p:txBody>
          <a:bodyPr wrap="none" rtlCol="0">
            <a:spAutoFit/>
          </a:bodyPr>
          <a:lstStyle/>
          <a:p>
            <a:r>
              <a:rPr lang="en-US" sz="2000" b="1" dirty="0" smtClean="0"/>
              <a:t>Tamar </a:t>
            </a:r>
            <a:r>
              <a:rPr lang="en-US" sz="2000" b="1" dirty="0" err="1" smtClean="0"/>
              <a:t>Sadeh</a:t>
            </a:r>
            <a:r>
              <a:rPr lang="en-US" sz="2000" b="1" dirty="0" smtClean="0"/>
              <a:t>, </a:t>
            </a:r>
          </a:p>
          <a:p>
            <a:r>
              <a:rPr lang="en-US" sz="2000" b="1" dirty="0" err="1" smtClean="0"/>
              <a:t>Generations</a:t>
            </a:r>
            <a:r>
              <a:rPr lang="en-US" sz="2000" b="1" i="1" dirty="0" err="1" smtClean="0"/>
              <a:t>Forward</a:t>
            </a:r>
            <a:endParaRPr lang="en-US" sz="2000" b="1" dirty="0"/>
          </a:p>
        </p:txBody>
      </p:sp>
      <p:sp>
        <p:nvSpPr>
          <p:cNvPr id="8" name="TextBox 7"/>
          <p:cNvSpPr txBox="1"/>
          <p:nvPr/>
        </p:nvSpPr>
        <p:spPr>
          <a:xfrm>
            <a:off x="76200" y="3352800"/>
            <a:ext cx="6582131" cy="3808735"/>
          </a:xfrm>
          <a:prstGeom prst="rect">
            <a:avLst/>
          </a:prstGeom>
          <a:noFill/>
        </p:spPr>
        <p:txBody>
          <a:bodyPr wrap="square" rtlCol="0">
            <a:spAutoFit/>
          </a:bodyPr>
          <a:lstStyle/>
          <a:p>
            <a:r>
              <a:rPr lang="en-US" sz="1150" dirty="0"/>
              <a:t> </a:t>
            </a:r>
            <a:r>
              <a:rPr lang="en-US" sz="1150" dirty="0" smtClean="0"/>
              <a:t>       Tamar </a:t>
            </a:r>
            <a:r>
              <a:rPr lang="en-US" sz="1150" dirty="0"/>
              <a:t>shares the history of the strength, bravery, and hope of her </a:t>
            </a:r>
            <a:endParaRPr lang="en-US" sz="1150" dirty="0" smtClean="0"/>
          </a:p>
          <a:p>
            <a:r>
              <a:rPr lang="en-US" sz="1150" dirty="0" smtClean="0"/>
              <a:t>grandmother </a:t>
            </a:r>
            <a:r>
              <a:rPr lang="en-US" sz="1150" dirty="0"/>
              <a:t>Margit and her father Ivan and of the ordinary people who </a:t>
            </a:r>
            <a:endParaRPr lang="en-US" sz="1150" dirty="0" smtClean="0"/>
          </a:p>
          <a:p>
            <a:r>
              <a:rPr lang="en-US" sz="1150" dirty="0" smtClean="0"/>
              <a:t>chose </a:t>
            </a:r>
            <a:r>
              <a:rPr lang="en-US" sz="1150" dirty="0"/>
              <a:t>to help them survive the Holocaust. When Margit and six-year-old </a:t>
            </a:r>
            <a:endParaRPr lang="en-US" sz="1150" dirty="0" smtClean="0"/>
          </a:p>
          <a:p>
            <a:r>
              <a:rPr lang="en-US" sz="1150" dirty="0" smtClean="0"/>
              <a:t>Ivan </a:t>
            </a:r>
            <a:r>
              <a:rPr lang="en-US" sz="1150" dirty="0"/>
              <a:t>were in a forced labor camp their lives were saved by a man who </a:t>
            </a:r>
            <a:endParaRPr lang="en-US" sz="1150" dirty="0" smtClean="0"/>
          </a:p>
          <a:p>
            <a:r>
              <a:rPr lang="en-US" sz="1150" dirty="0" smtClean="0"/>
              <a:t>risked </a:t>
            </a:r>
            <a:r>
              <a:rPr lang="en-US" sz="1150" dirty="0"/>
              <a:t>his life to get them removed from a death camp transport.  Ivan was </a:t>
            </a:r>
            <a:endParaRPr lang="en-US" sz="1150" dirty="0" smtClean="0"/>
          </a:p>
          <a:p>
            <a:r>
              <a:rPr lang="en-US" sz="1150" dirty="0" smtClean="0"/>
              <a:t>then </a:t>
            </a:r>
            <a:r>
              <a:rPr lang="en-US" sz="1150" dirty="0"/>
              <a:t>smuggled out of the camp and three different Christians in Slovakia </a:t>
            </a:r>
            <a:endParaRPr lang="en-US" sz="1150" dirty="0" smtClean="0"/>
          </a:p>
          <a:p>
            <a:r>
              <a:rPr lang="en-US" sz="1150" dirty="0" smtClean="0"/>
              <a:t>hid </a:t>
            </a:r>
            <a:r>
              <a:rPr lang="en-US" sz="1150" dirty="0"/>
              <a:t>him at great risk to themselves. Margit was sent to </a:t>
            </a:r>
            <a:r>
              <a:rPr lang="en-US" sz="1150" dirty="0" err="1"/>
              <a:t>Ravensbruck</a:t>
            </a:r>
            <a:r>
              <a:rPr lang="en-US" sz="1150" dirty="0"/>
              <a:t> and </a:t>
            </a:r>
            <a:endParaRPr lang="en-US" sz="1150" dirty="0" smtClean="0"/>
          </a:p>
          <a:p>
            <a:r>
              <a:rPr lang="en-US" sz="1150" dirty="0" smtClean="0"/>
              <a:t>Bergen</a:t>
            </a:r>
            <a:r>
              <a:rPr lang="en-US" sz="1150" dirty="0"/>
              <a:t>-Belsen death camps and was liberated when she was gravely ill </a:t>
            </a:r>
            <a:endParaRPr lang="en-US" sz="1150" dirty="0" smtClean="0"/>
          </a:p>
          <a:p>
            <a:r>
              <a:rPr lang="en-US" sz="1150" dirty="0" smtClean="0"/>
              <a:t>and </a:t>
            </a:r>
            <a:r>
              <a:rPr lang="en-US" sz="1150" dirty="0"/>
              <a:t>wounded.  Ivan’s father, grandparents, and many other family members were murdered by the Nazis.  After the Holocaust Margit and Ivan started a new life in Israel. Ivan met and married Tamar’s mother Esther, whose parents survived the Holocaust by escaping Nazi Germany and helped found </a:t>
            </a:r>
            <a:r>
              <a:rPr lang="en-US" sz="1150" dirty="0" err="1"/>
              <a:t>Nahariya</a:t>
            </a:r>
            <a:r>
              <a:rPr lang="en-US" sz="1150" dirty="0"/>
              <a:t>, Israel</a:t>
            </a:r>
            <a:r>
              <a:rPr lang="en-US" sz="1150" dirty="0" smtClean="0"/>
              <a:t>.</a:t>
            </a:r>
            <a:endParaRPr lang="en-US" sz="1150" dirty="0"/>
          </a:p>
          <a:p>
            <a:r>
              <a:rPr lang="en-US" sz="1150" dirty="0" smtClean="0"/>
              <a:t>        She </a:t>
            </a:r>
            <a:r>
              <a:rPr lang="en-US" sz="1150" dirty="0"/>
              <a:t>hopes to inspire the realization that your choices matter and contribute to history, and that history is the sum of choices made by ordinary people individually and as part of groups and governments. She seeks to impart that it is essential to reject silence and indifference, and to combat hatred, discrimination, and injustice in our local communities, nation, and world.</a:t>
            </a:r>
          </a:p>
          <a:p>
            <a:r>
              <a:rPr lang="en-US" sz="1150" dirty="0" smtClean="0"/>
              <a:t>        Tamar </a:t>
            </a:r>
            <a:r>
              <a:rPr lang="en-US" sz="1150" dirty="0"/>
              <a:t>was born in Israel and came to the United States when she was two years old. She holds a B.A. in History from Yale University and a J.D. from New York University School of Law.  She worked at Kramer Levin &amp; </a:t>
            </a:r>
            <a:r>
              <a:rPr lang="en-US" sz="1150" dirty="0" err="1"/>
              <a:t>Naftalis</a:t>
            </a:r>
            <a:r>
              <a:rPr lang="en-US" sz="1150" dirty="0"/>
              <a:t>, the Anti-Defamation League's Legal Affairs Department, and Hadassah's National Domestic Policy Department, where she founded Hadassah's Amicus Brief Program. She is currently Chair of Hadassah's National Attorneys’ Council and a member of Hadassah’s National Board, National Portfolio Council.</a:t>
            </a:r>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smtClean="0"/>
              <a:t>Event held at:</a:t>
            </a:r>
            <a:endParaRPr lang="en-US" b="1" dirty="0"/>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smtClean="0"/>
              <a:t>[location]</a:t>
            </a:r>
          </a:p>
          <a:p>
            <a:pPr algn="ctr"/>
            <a:endParaRPr lang="en-US" dirty="0"/>
          </a:p>
          <a:p>
            <a:pPr algn="ctr"/>
            <a:r>
              <a:rPr lang="en-US" dirty="0" smtClean="0"/>
              <a:t>[date]</a:t>
            </a:r>
          </a:p>
          <a:p>
            <a:pPr algn="ctr"/>
            <a:endParaRPr lang="en-US" dirty="0"/>
          </a:p>
          <a:p>
            <a:pPr algn="ctr"/>
            <a:r>
              <a:rPr lang="en-US" dirty="0" smtClean="0"/>
              <a:t>[time]</a:t>
            </a:r>
            <a:endParaRPr lang="en-US" dirty="0"/>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17" name="Picture 16" descr="Tamar-Sadeh-circle.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48200" y="2667000"/>
            <a:ext cx="2146300" cy="2146300"/>
          </a:xfrm>
          <a:prstGeom prst="rect">
            <a:avLst/>
          </a:prstGeom>
        </p:spPr>
      </p:pic>
      <p:sp>
        <p:nvSpPr>
          <p:cNvPr id="42" name="Picture Placeholder 4"/>
          <p:cNvSpPr>
            <a:spLocks noGrp="1"/>
          </p:cNvSpPr>
          <p:nvPr>
            <p:ph type="pic" sz="quarter" idx="14"/>
          </p:nvPr>
        </p:nvSpPr>
        <p:spPr>
          <a:xfrm>
            <a:off x="152400" y="7162800"/>
            <a:ext cx="2362200" cy="1828800"/>
          </a:xfrm>
        </p:spPr>
      </p:sp>
      <p:grpSp>
        <p:nvGrpSpPr>
          <p:cNvPr id="28" name="Group 27"/>
          <p:cNvGrpSpPr/>
          <p:nvPr/>
        </p:nvGrpSpPr>
        <p:grpSpPr>
          <a:xfrm>
            <a:off x="0" y="-12927"/>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1"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r>
                <a:rPr lang="en-US" sz="1200" dirty="0" smtClean="0">
                  <a:hlinkClick r:id="rId13"/>
                </a:rPr>
                <a:t>/</a:t>
              </a:r>
              <a:endParaRPr lang="en-US" sz="1200" dirty="0" smtClean="0"/>
            </a:p>
          </p:txBody>
        </p:sp>
      </p:grpSp>
    </p:spTree>
    <p:extLst>
      <p:ext uri="{BB962C8B-B14F-4D97-AF65-F5344CB8AC3E}">
        <p14:creationId xmlns:p14="http://schemas.microsoft.com/office/powerpoint/2010/main" val="6635116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1682</TotalTime>
  <Words>357</Words>
  <Application>Microsoft Macintosh PowerPoint</Application>
  <PresentationFormat>Letter Paper (8.5x11 in)</PresentationFormat>
  <Paragraphs>21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Daisy May</cp:lastModifiedBy>
  <cp:revision>66</cp:revision>
  <cp:lastPrinted>2018-04-18T15:20:40Z</cp:lastPrinted>
  <dcterms:created xsi:type="dcterms:W3CDTF">2016-09-20T17:48:39Z</dcterms:created>
  <dcterms:modified xsi:type="dcterms:W3CDTF">2018-04-18T15:24:36Z</dcterms:modified>
</cp:coreProperties>
</file>