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92" autoAdjust="0"/>
    <p:restoredTop sz="94660" autoAdjust="0"/>
  </p:normalViewPr>
  <p:slideViewPr>
    <p:cSldViewPr>
      <p:cViewPr varScale="1">
        <p:scale>
          <a:sx n="81" d="100"/>
          <a:sy n="81" d="100"/>
        </p:scale>
        <p:origin x="1416" y="102"/>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4/25/2018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
        <p:nvSpPr>
          <p:cNvPr id="9" name="Picture Placeholder 8"/>
          <p:cNvSpPr>
            <a:spLocks noGrp="1"/>
          </p:cNvSpPr>
          <p:nvPr>
            <p:ph type="pic" sz="quarter" idx="14"/>
          </p:nvPr>
        </p:nvSpPr>
        <p:spPr>
          <a:xfrm>
            <a:off x="1371600" y="838200"/>
            <a:ext cx="2362200" cy="1828800"/>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4/25/2018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4/25/2018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4/25/2018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4/25/2018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xmlns="">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xmlns="">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xmlns="">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smtClean="0"/>
              <a:t>Sami </a:t>
            </a:r>
            <a:r>
              <a:rPr lang="en-US" sz="2000" b="1" dirty="0" err="1" smtClean="0"/>
              <a:t>Steigmann</a:t>
            </a:r>
            <a:r>
              <a:rPr lang="en-US" sz="2000" b="1" dirty="0" smtClean="0"/>
              <a:t>, </a:t>
            </a:r>
          </a:p>
          <a:p>
            <a:r>
              <a:rPr lang="en-US" sz="2000" b="1" dirty="0" smtClean="0"/>
              <a:t>Holocaust Survivor</a:t>
            </a:r>
            <a:endParaRPr lang="en-US" sz="2000" b="1" dirty="0"/>
          </a:p>
        </p:txBody>
      </p:sp>
      <p:sp>
        <p:nvSpPr>
          <p:cNvPr id="8" name="TextBox 7"/>
          <p:cNvSpPr txBox="1"/>
          <p:nvPr/>
        </p:nvSpPr>
        <p:spPr>
          <a:xfrm>
            <a:off x="100525" y="3352800"/>
            <a:ext cx="6582131" cy="3539430"/>
          </a:xfrm>
          <a:prstGeom prst="rect">
            <a:avLst/>
          </a:prstGeom>
          <a:noFill/>
        </p:spPr>
        <p:txBody>
          <a:bodyPr wrap="square" rtlCol="0">
            <a:spAutoFit/>
          </a:bodyPr>
          <a:lstStyle/>
          <a:p>
            <a:r>
              <a:rPr lang="en-US" sz="1100" dirty="0" smtClean="0"/>
              <a:t> </a:t>
            </a:r>
            <a:r>
              <a:rPr lang="en-US" sz="1400" dirty="0" smtClean="0"/>
              <a:t>       He </a:t>
            </a:r>
            <a:r>
              <a:rPr lang="en-US" sz="1400" dirty="0"/>
              <a:t>was born on December 21, 1939 in </a:t>
            </a:r>
            <a:r>
              <a:rPr lang="en-US" sz="1400" dirty="0" err="1"/>
              <a:t>Czernovitz</a:t>
            </a:r>
            <a:r>
              <a:rPr lang="en-US" sz="1400" dirty="0" smtClean="0"/>
              <a:t>, </a:t>
            </a:r>
          </a:p>
          <a:p>
            <a:r>
              <a:rPr lang="en-US" sz="1400" dirty="0" smtClean="0"/>
              <a:t>Transylvania, Romania. The city was annexed by the USSR</a:t>
            </a:r>
          </a:p>
          <a:p>
            <a:r>
              <a:rPr lang="en-US" sz="1400" dirty="0" smtClean="0"/>
              <a:t>during World War II and is now a part of Ukraine.</a:t>
            </a:r>
            <a:r>
              <a:rPr lang="en-US" sz="1400" dirty="0" smtClean="0"/>
              <a:t> From </a:t>
            </a:r>
            <a:r>
              <a:rPr lang="en-US" sz="1400" dirty="0"/>
              <a:t>1941 </a:t>
            </a:r>
            <a:endParaRPr lang="en-US" sz="1400" dirty="0" smtClean="0"/>
          </a:p>
          <a:p>
            <a:r>
              <a:rPr lang="en-US" sz="1400" dirty="0" smtClean="0"/>
              <a:t>through </a:t>
            </a:r>
            <a:r>
              <a:rPr lang="en-US" sz="1400" dirty="0"/>
              <a:t>1944, he was with </a:t>
            </a:r>
            <a:r>
              <a:rPr lang="en-US" sz="1400" dirty="0" smtClean="0"/>
              <a:t>his </a:t>
            </a:r>
            <a:r>
              <a:rPr lang="en-US" sz="1400" dirty="0"/>
              <a:t>parents in the Ukraine at </a:t>
            </a:r>
            <a:endParaRPr lang="en-US" sz="1400" dirty="0" smtClean="0"/>
          </a:p>
          <a:p>
            <a:r>
              <a:rPr lang="en-US" sz="1400" dirty="0" smtClean="0"/>
              <a:t>Mogilev-</a:t>
            </a:r>
            <a:r>
              <a:rPr lang="en-US" sz="1400" dirty="0" err="1" smtClean="0"/>
              <a:t>Podolsky</a:t>
            </a:r>
            <a:r>
              <a:rPr lang="en-US" sz="1400" dirty="0"/>
              <a:t>, a labor camp </a:t>
            </a:r>
            <a:r>
              <a:rPr lang="en-US" sz="1400" dirty="0" smtClean="0"/>
              <a:t>in </a:t>
            </a:r>
            <a:r>
              <a:rPr lang="en-US" sz="1400" dirty="0"/>
              <a:t>an area called </a:t>
            </a:r>
            <a:r>
              <a:rPr lang="en-US" sz="1400" dirty="0" err="1"/>
              <a:t>Transnistria</a:t>
            </a:r>
            <a:r>
              <a:rPr lang="en-US" sz="1400" dirty="0"/>
              <a:t>. </a:t>
            </a:r>
            <a:endParaRPr lang="en-US" sz="1400" dirty="0" smtClean="0"/>
          </a:p>
          <a:p>
            <a:r>
              <a:rPr lang="en-US" sz="1400" dirty="0" smtClean="0"/>
              <a:t>The </a:t>
            </a:r>
            <a:r>
              <a:rPr lang="en-US" sz="1400" dirty="0"/>
              <a:t>camp was liberated by the </a:t>
            </a:r>
            <a:r>
              <a:rPr lang="en-US" sz="1400" dirty="0" smtClean="0"/>
              <a:t>Red </a:t>
            </a:r>
            <a:r>
              <a:rPr lang="en-US" sz="1400" dirty="0"/>
              <a:t>Army and his family was </a:t>
            </a:r>
            <a:endParaRPr lang="en-US" sz="1400" dirty="0" smtClean="0"/>
          </a:p>
          <a:p>
            <a:r>
              <a:rPr lang="en-US" sz="1400" dirty="0" smtClean="0"/>
              <a:t>deported </a:t>
            </a:r>
            <a:r>
              <a:rPr lang="en-US" sz="1400" dirty="0"/>
              <a:t>by the Romanians, not </a:t>
            </a:r>
            <a:r>
              <a:rPr lang="en-US" sz="1400" dirty="0" smtClean="0"/>
              <a:t>by </a:t>
            </a:r>
            <a:r>
              <a:rPr lang="en-US" sz="1400" dirty="0"/>
              <a:t>the </a:t>
            </a:r>
            <a:r>
              <a:rPr lang="en-US" sz="1400" dirty="0" smtClean="0"/>
              <a:t>Germans. </a:t>
            </a:r>
            <a:r>
              <a:rPr lang="en-US" sz="1400" dirty="0"/>
              <a:t>In 1961, </a:t>
            </a:r>
            <a:endParaRPr lang="en-US" sz="1400" dirty="0" smtClean="0"/>
          </a:p>
          <a:p>
            <a:r>
              <a:rPr lang="en-US" sz="1400" dirty="0" smtClean="0"/>
              <a:t>the whole </a:t>
            </a:r>
            <a:r>
              <a:rPr lang="en-US" sz="1400" dirty="0"/>
              <a:t>family (his sister was born in 1946) emigrated to </a:t>
            </a:r>
            <a:endParaRPr lang="en-US" sz="1400" dirty="0" smtClean="0"/>
          </a:p>
          <a:p>
            <a:r>
              <a:rPr lang="en-US" sz="1400" dirty="0" smtClean="0"/>
              <a:t>Israel</a:t>
            </a:r>
            <a:r>
              <a:rPr lang="en-US" sz="1400" dirty="0"/>
              <a:t>. </a:t>
            </a:r>
            <a:r>
              <a:rPr lang="en-US" sz="1400" dirty="0" smtClean="0"/>
              <a:t>He </a:t>
            </a:r>
            <a:r>
              <a:rPr lang="en-US" sz="1400" dirty="0"/>
              <a:t>served in the Israeli Air Force, not as a pilot. In 1968</a:t>
            </a:r>
            <a:r>
              <a:rPr lang="en-US" sz="1400" dirty="0" smtClean="0"/>
              <a:t>, </a:t>
            </a:r>
            <a:endParaRPr lang="en-US" sz="1400" dirty="0" smtClean="0"/>
          </a:p>
          <a:p>
            <a:r>
              <a:rPr lang="en-US" sz="1400" dirty="0" smtClean="0"/>
              <a:t>without </a:t>
            </a:r>
            <a:r>
              <a:rPr lang="en-US" sz="1400" dirty="0"/>
              <a:t>knowing the language and no money, alone, Sami </a:t>
            </a:r>
            <a:endParaRPr lang="en-US" sz="1400" dirty="0" smtClean="0"/>
          </a:p>
          <a:p>
            <a:r>
              <a:rPr lang="en-US" sz="1400" dirty="0" smtClean="0"/>
              <a:t>came </a:t>
            </a:r>
            <a:r>
              <a:rPr lang="en-US" sz="1400" dirty="0"/>
              <a:t>to the United States. </a:t>
            </a:r>
            <a:endParaRPr lang="en-US" sz="1400" dirty="0" smtClean="0"/>
          </a:p>
          <a:p>
            <a:endParaRPr lang="en-US" sz="1400" dirty="0" smtClean="0"/>
          </a:p>
          <a:p>
            <a:endParaRPr lang="en-US" sz="1400" dirty="0" smtClean="0"/>
          </a:p>
          <a:p>
            <a:r>
              <a:rPr lang="en-US" sz="1400" dirty="0"/>
              <a:t> </a:t>
            </a:r>
            <a:r>
              <a:rPr lang="en-US" sz="1400" dirty="0" smtClean="0"/>
              <a:t>       He </a:t>
            </a:r>
            <a:r>
              <a:rPr lang="en-US" sz="1400" dirty="0"/>
              <a:t>lived in Milwaukee, Wisconsin where he married, divorced and eventually, in 1983 returned to Israel. However, in 1988, he returned to the United States, choosing New York City as his final home</a:t>
            </a:r>
            <a:r>
              <a:rPr lang="en-US" sz="1400" dirty="0" smtClean="0"/>
              <a:t>.</a:t>
            </a:r>
            <a:endParaRPr lang="en-US" sz="1400" dirty="0"/>
          </a:p>
        </p:txBody>
      </p:sp>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pic>
        <p:nvPicPr>
          <p:cNvPr id="14" name="Picture 13"/>
          <p:cNvPicPr>
            <a:picLocks noChangeAspect="1"/>
          </p:cNvPicPr>
          <p:nvPr/>
        </p:nvPicPr>
        <p:blipFill>
          <a:blip r:embed="rId12"/>
          <a:stretch>
            <a:fillRect/>
          </a:stretch>
        </p:blipFill>
        <p:spPr>
          <a:xfrm>
            <a:off x="4836864" y="2743200"/>
            <a:ext cx="1843336" cy="3363489"/>
          </a:xfrm>
          <a:prstGeom prst="rect">
            <a:avLst/>
          </a:prstGeom>
        </p:spPr>
      </p:pic>
      <p:sp>
        <p:nvSpPr>
          <p:cNvPr id="37" name="Picture Placeholder 4"/>
          <p:cNvSpPr>
            <a:spLocks noGrp="1"/>
          </p:cNvSpPr>
          <p:nvPr>
            <p:ph type="pic" sz="quarter" idx="14"/>
          </p:nvPr>
        </p:nvSpPr>
        <p:spPr>
          <a:xfrm>
            <a:off x="152400" y="7162800"/>
            <a:ext cx="2362200" cy="1828800"/>
          </a:xfrm>
        </p:spPr>
      </p:sp>
      <p:sp>
        <p:nvSpPr>
          <p:cNvPr id="28" name="TextBox 1"/>
          <p:cNvSpPr txBox="1"/>
          <p:nvPr/>
        </p:nvSpPr>
        <p:spPr>
          <a:xfrm>
            <a:off x="4336302" y="1387655"/>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1647</TotalTime>
  <Words>198</Words>
  <Application>Microsoft Office PowerPoint</Application>
  <PresentationFormat>Letter Paper (8.5x11 in)</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53</cp:revision>
  <cp:lastPrinted>2018-03-28T15:39:28Z</cp:lastPrinted>
  <dcterms:created xsi:type="dcterms:W3CDTF">2016-09-20T17:48:39Z</dcterms:created>
  <dcterms:modified xsi:type="dcterms:W3CDTF">2018-04-25T18:53:19Z</dcterms:modified>
</cp:coreProperties>
</file>