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8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6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03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71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39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07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75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43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3300"/>
    <a:srgbClr val="CC0000"/>
    <a:srgbClr val="FF6600"/>
    <a:srgbClr val="F2D6B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92" autoAdjust="0"/>
    <p:restoredTop sz="94660" autoAdjust="0"/>
  </p:normalViewPr>
  <p:slideViewPr>
    <p:cSldViewPr>
      <p:cViewPr varScale="1">
        <p:scale>
          <a:sx n="81" d="100"/>
          <a:sy n="81" d="100"/>
        </p:scale>
        <p:origin x="1416" y="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9ACE8-435E-44BD-9479-BEE19CB67463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8596B-714A-44B3-BECB-5DD3AAE9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6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8596B-714A-44B3-BECB-5DD3AAE97C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15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14350" y="6781800"/>
            <a:ext cx="2228850" cy="217963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371600" y="838200"/>
            <a:ext cx="2362200" cy="1828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05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9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8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2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31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30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58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6" indent="0">
              <a:buNone/>
              <a:defRPr sz="1800" b="1"/>
            </a:lvl3pPr>
            <a:lvl4pPr marL="1371503" indent="0">
              <a:buNone/>
              <a:defRPr sz="1600" b="1"/>
            </a:lvl4pPr>
            <a:lvl5pPr marL="1828671" indent="0">
              <a:buNone/>
              <a:defRPr sz="1600" b="1"/>
            </a:lvl5pPr>
            <a:lvl6pPr marL="2285839" indent="0">
              <a:buNone/>
              <a:defRPr sz="1600" b="1"/>
            </a:lvl6pPr>
            <a:lvl7pPr marL="2743007" indent="0">
              <a:buNone/>
              <a:defRPr sz="1600" b="1"/>
            </a:lvl7pPr>
            <a:lvl8pPr marL="3200175" indent="0">
              <a:buNone/>
              <a:defRPr sz="1600" b="1"/>
            </a:lvl8pPr>
            <a:lvl9pPr marL="36573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6" indent="0">
              <a:buNone/>
              <a:defRPr sz="1800" b="1"/>
            </a:lvl3pPr>
            <a:lvl4pPr marL="1371503" indent="0">
              <a:buNone/>
              <a:defRPr sz="1600" b="1"/>
            </a:lvl4pPr>
            <a:lvl5pPr marL="1828671" indent="0">
              <a:buNone/>
              <a:defRPr sz="1600" b="1"/>
            </a:lvl5pPr>
            <a:lvl6pPr marL="2285839" indent="0">
              <a:buNone/>
              <a:defRPr sz="1600" b="1"/>
            </a:lvl6pPr>
            <a:lvl7pPr marL="2743007" indent="0">
              <a:buNone/>
              <a:defRPr sz="1600" b="1"/>
            </a:lvl7pPr>
            <a:lvl8pPr marL="3200175" indent="0">
              <a:buNone/>
              <a:defRPr sz="1600" b="1"/>
            </a:lvl8pPr>
            <a:lvl9pPr marL="36573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9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5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9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6" indent="0">
              <a:buNone/>
              <a:defRPr sz="1000"/>
            </a:lvl3pPr>
            <a:lvl4pPr marL="1371503" indent="0">
              <a:buNone/>
              <a:defRPr sz="900"/>
            </a:lvl4pPr>
            <a:lvl5pPr marL="1828671" indent="0">
              <a:buNone/>
              <a:defRPr sz="900"/>
            </a:lvl5pPr>
            <a:lvl6pPr marL="2285839" indent="0">
              <a:buNone/>
              <a:defRPr sz="900"/>
            </a:lvl6pPr>
            <a:lvl7pPr marL="2743007" indent="0">
              <a:buNone/>
              <a:defRPr sz="900"/>
            </a:lvl7pPr>
            <a:lvl8pPr marL="3200175" indent="0">
              <a:buNone/>
              <a:defRPr sz="900"/>
            </a:lvl8pPr>
            <a:lvl9pPr marL="36573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3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68" indent="0">
              <a:buNone/>
              <a:defRPr sz="2800"/>
            </a:lvl2pPr>
            <a:lvl3pPr marL="914336" indent="0">
              <a:buNone/>
              <a:defRPr sz="2400"/>
            </a:lvl3pPr>
            <a:lvl4pPr marL="1371503" indent="0">
              <a:buNone/>
              <a:defRPr sz="2000"/>
            </a:lvl4pPr>
            <a:lvl5pPr marL="1828671" indent="0">
              <a:buNone/>
              <a:defRPr sz="2000"/>
            </a:lvl5pPr>
            <a:lvl6pPr marL="2285839" indent="0">
              <a:buNone/>
              <a:defRPr sz="2000"/>
            </a:lvl6pPr>
            <a:lvl7pPr marL="2743007" indent="0">
              <a:buNone/>
              <a:defRPr sz="2000"/>
            </a:lvl7pPr>
            <a:lvl8pPr marL="3200175" indent="0">
              <a:buNone/>
              <a:defRPr sz="2000"/>
            </a:lvl8pPr>
            <a:lvl9pPr marL="365734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6" indent="0">
              <a:buNone/>
              <a:defRPr sz="1000"/>
            </a:lvl3pPr>
            <a:lvl4pPr marL="1371503" indent="0">
              <a:buNone/>
              <a:defRPr sz="900"/>
            </a:lvl4pPr>
            <a:lvl5pPr marL="1828671" indent="0">
              <a:buNone/>
              <a:defRPr sz="900"/>
            </a:lvl5pPr>
            <a:lvl6pPr marL="2285839" indent="0">
              <a:buNone/>
              <a:defRPr sz="900"/>
            </a:lvl6pPr>
            <a:lvl7pPr marL="2743007" indent="0">
              <a:buNone/>
              <a:defRPr sz="900"/>
            </a:lvl7pPr>
            <a:lvl8pPr marL="3200175" indent="0">
              <a:buNone/>
              <a:defRPr sz="900"/>
            </a:lvl8pPr>
            <a:lvl9pPr marL="36573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3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0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6" indent="-342876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8" indent="-285730" algn="l" defTabSz="91433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0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7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55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23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91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59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26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8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6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3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1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9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07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75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43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hrecny.org/index.php?src=events&amp;srctype=detail&amp;category=Community%20Event&amp;refno=176" TargetMode="External"/><Relationship Id="rId13" Type="http://schemas.openxmlformats.org/officeDocument/2006/relationships/hyperlink" Target="https://hhrecny.org/" TargetMode="External"/><Relationship Id="rId3" Type="http://schemas.openxmlformats.org/officeDocument/2006/relationships/image" Target="../media/image1.gif"/><Relationship Id="rId7" Type="http://schemas.openxmlformats.org/officeDocument/2006/relationships/image" Target="../media/image3.gif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hhrecny.org/index.php?src=events&amp;srctype=detail&amp;category=lecture&amp;refno=198" TargetMode="External"/><Relationship Id="rId11" Type="http://schemas.openxmlformats.org/officeDocument/2006/relationships/image" Target="../media/image4.png"/><Relationship Id="rId5" Type="http://schemas.openxmlformats.org/officeDocument/2006/relationships/image" Target="../media/image2.gif"/><Relationship Id="rId10" Type="http://schemas.openxmlformats.org/officeDocument/2006/relationships/hyperlink" Target="http://www.hhrecny.org/index.php?src=events&amp;srctype=detail&amp;category=Community%20Event&amp;refno=195" TargetMode="External"/><Relationship Id="rId4" Type="http://schemas.openxmlformats.org/officeDocument/2006/relationships/hyperlink" Target="http://myemail.constantcontact.com/Four-Upcoming-events-and-Introducing-our-new-Membership-Program.html?soid=1112323251565&amp;aid=fA431a8m6ik" TargetMode="External"/><Relationship Id="rId9" Type="http://schemas.openxmlformats.org/officeDocument/2006/relationships/hyperlink" Target="http://www.hhrecny.org/index.php?src=events&amp;submenu=speakers&amp;srctype=detail&amp;category=Community%20Event&amp;refno=17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.rs6.net/t?e=fA431a8m6ik&amp;c=0&amp;r=0&amp;_ts=14743929769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>
            <a:hlinkClick r:id="rId4"/>
          </p:cNvPr>
          <p:cNvSpPr>
            <a:spLocks noChangeArrowheads="1"/>
          </p:cNvSpPr>
          <p:nvPr/>
        </p:nvSpPr>
        <p:spPr bwMode="auto">
          <a:xfrm>
            <a:off x="6151563" y="1800947"/>
            <a:ext cx="285750" cy="379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73775" y="1713726"/>
            <a:ext cx="1128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11108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edicin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Watchers">
            <a:hlinkClick r:id="rId8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StillHere">
            <a:hlinkClick r:id="rId9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Judy">
            <a:hlinkClick r:id="rId10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2609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525" y="2694057"/>
            <a:ext cx="21871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Peter </a:t>
            </a:r>
            <a:r>
              <a:rPr lang="en-US" sz="2000" b="1" dirty="0" err="1" smtClean="0"/>
              <a:t>Somogyi</a:t>
            </a:r>
            <a:r>
              <a:rPr lang="en-US" sz="2000" b="1" dirty="0" smtClean="0"/>
              <a:t>, </a:t>
            </a:r>
          </a:p>
          <a:p>
            <a:r>
              <a:rPr lang="en-US" sz="2000" b="1" dirty="0" smtClean="0"/>
              <a:t>Holocaust Survivor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0525" y="3352800"/>
            <a:ext cx="658213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     Peter </a:t>
            </a:r>
            <a:r>
              <a:rPr lang="en-US" sz="1400" dirty="0" err="1"/>
              <a:t>Somogyi</a:t>
            </a:r>
            <a:r>
              <a:rPr lang="en-US" sz="1400" dirty="0"/>
              <a:t> was born in </a:t>
            </a:r>
            <a:r>
              <a:rPr lang="en-US" sz="1400" dirty="0" err="1"/>
              <a:t>Pecs</a:t>
            </a:r>
            <a:r>
              <a:rPr lang="en-US" sz="1400" dirty="0"/>
              <a:t>, Hungary in 1933.  In </a:t>
            </a:r>
            <a:endParaRPr lang="en-US" sz="1400" dirty="0" smtClean="0"/>
          </a:p>
          <a:p>
            <a:r>
              <a:rPr lang="en-US" sz="1400" dirty="0" smtClean="0"/>
              <a:t>April </a:t>
            </a:r>
            <a:r>
              <a:rPr lang="en-US" sz="1400" dirty="0"/>
              <a:t>1944, he was placed in a ghetto in Hungary with all the </a:t>
            </a:r>
            <a:endParaRPr lang="en-US" sz="1400" dirty="0" smtClean="0"/>
          </a:p>
          <a:p>
            <a:r>
              <a:rPr lang="en-US" sz="1400" dirty="0" smtClean="0"/>
              <a:t>Jews </a:t>
            </a:r>
            <a:r>
              <a:rPr lang="en-US" sz="1400" dirty="0"/>
              <a:t>of </a:t>
            </a:r>
            <a:r>
              <a:rPr lang="en-US" sz="1400" dirty="0" err="1"/>
              <a:t>Pecs</a:t>
            </a:r>
            <a:r>
              <a:rPr lang="en-US" sz="1400" dirty="0"/>
              <a:t> where he stayed for two months. On July 9, </a:t>
            </a:r>
            <a:endParaRPr lang="en-US" sz="1400" dirty="0" smtClean="0"/>
          </a:p>
          <a:p>
            <a:r>
              <a:rPr lang="en-US" sz="1400" dirty="0" smtClean="0"/>
              <a:t>1944</a:t>
            </a:r>
            <a:r>
              <a:rPr lang="en-US" sz="1400" dirty="0"/>
              <a:t>, when he was 11 years old, he was deported to </a:t>
            </a:r>
            <a:endParaRPr lang="en-US" sz="1400" dirty="0" smtClean="0"/>
          </a:p>
          <a:p>
            <a:r>
              <a:rPr lang="en-US" sz="1400" dirty="0" smtClean="0"/>
              <a:t>Auschwitz </a:t>
            </a:r>
            <a:r>
              <a:rPr lang="en-US" sz="1400" dirty="0"/>
              <a:t>with his mother, sister, and twin brother Thomas.</a:t>
            </a:r>
          </a:p>
          <a:p>
            <a:endParaRPr lang="en-US" sz="1400" dirty="0"/>
          </a:p>
          <a:p>
            <a:r>
              <a:rPr lang="en-US" sz="1400" dirty="0" smtClean="0"/>
              <a:t>       When </a:t>
            </a:r>
            <a:r>
              <a:rPr lang="en-US" sz="1400" dirty="0"/>
              <a:t>they arrived at Auschwitz, after four days packed </a:t>
            </a:r>
            <a:endParaRPr lang="en-US" sz="1400" dirty="0" smtClean="0"/>
          </a:p>
          <a:p>
            <a:r>
              <a:rPr lang="en-US" sz="1400" dirty="0" smtClean="0"/>
              <a:t>in </a:t>
            </a:r>
            <a:r>
              <a:rPr lang="en-US" sz="1400" dirty="0"/>
              <a:t>cattle cars, Dr. Josef Mengele chose twins from the </a:t>
            </a:r>
            <a:endParaRPr lang="en-US" sz="1400" dirty="0" smtClean="0"/>
          </a:p>
          <a:p>
            <a:r>
              <a:rPr lang="en-US" sz="1400" dirty="0" smtClean="0"/>
              <a:t>prisoner's </a:t>
            </a:r>
            <a:r>
              <a:rPr lang="en-US" sz="1400" dirty="0"/>
              <a:t>selection lines for use in his research.  Some of the twins were subjected to painful injections, endured cruel surgeries and suffered through countless other brutal experiments.</a:t>
            </a:r>
          </a:p>
          <a:p>
            <a:endParaRPr lang="en-US" sz="1400" dirty="0"/>
          </a:p>
          <a:p>
            <a:r>
              <a:rPr lang="en-US" sz="1400" dirty="0" smtClean="0"/>
              <a:t>       In </a:t>
            </a:r>
            <a:r>
              <a:rPr lang="en-US" sz="1400" dirty="0"/>
              <a:t>May 1949, Mr. </a:t>
            </a:r>
            <a:r>
              <a:rPr lang="en-US" sz="1400" dirty="0" err="1"/>
              <a:t>Somogyi</a:t>
            </a:r>
            <a:r>
              <a:rPr lang="en-US" sz="1400" dirty="0"/>
              <a:t> and his brother moved to Israel.  He lived in Israel for seven years, then spent two years in England, then more than a decade in Canada.  He is married, has two children and four </a:t>
            </a:r>
            <a:r>
              <a:rPr lang="en-US" sz="1400" dirty="0" smtClean="0"/>
              <a:t>grandchildren </a:t>
            </a:r>
            <a:r>
              <a:rPr lang="en-US" sz="1400" smtClean="0"/>
              <a:t>and currently </a:t>
            </a:r>
            <a:r>
              <a:rPr lang="en-US" sz="1400" dirty="0" smtClean="0"/>
              <a:t>lives in Westchester.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7214685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Event held at: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369949" y="7208322"/>
            <a:ext cx="10783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[location]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[date]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[time]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00525" y="7086600"/>
            <a:ext cx="66294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48200" y="2667000"/>
            <a:ext cx="2082800" cy="2395220"/>
          </a:xfrm>
          <a:prstGeom prst="rect">
            <a:avLst/>
          </a:prstGeom>
        </p:spPr>
      </p:pic>
      <p:sp>
        <p:nvSpPr>
          <p:cNvPr id="34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228600" y="7162800"/>
            <a:ext cx="2362200" cy="1828800"/>
          </a:xfrm>
        </p:spPr>
      </p:sp>
      <p:sp>
        <p:nvSpPr>
          <p:cNvPr id="28" name="TextBox 1"/>
          <p:cNvSpPr txBox="1"/>
          <p:nvPr/>
        </p:nvSpPr>
        <p:spPr>
          <a:xfrm>
            <a:off x="4336302" y="1387655"/>
            <a:ext cx="18913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8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6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03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71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9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07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75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43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hlinkClick r:id="rId13"/>
              </a:rPr>
              <a:t>https://hhrecny.org</a:t>
            </a:r>
            <a:r>
              <a:rPr lang="en-US" sz="1600" dirty="0" smtClean="0">
                <a:hlinkClick r:id="rId13"/>
              </a:rPr>
              <a:t>/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66351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196</Words>
  <Application>Microsoft Office PowerPoint</Application>
  <PresentationFormat>Letter Paper (8.5x11 in)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Lana Pattinson</dc:creator>
  <cp:lastModifiedBy>intern HHREC</cp:lastModifiedBy>
  <cp:revision>51</cp:revision>
  <cp:lastPrinted>2018-04-18T14:53:55Z</cp:lastPrinted>
  <dcterms:created xsi:type="dcterms:W3CDTF">2016-09-20T17:48:39Z</dcterms:created>
  <dcterms:modified xsi:type="dcterms:W3CDTF">2018-04-25T18:30:22Z</dcterms:modified>
</cp:coreProperties>
</file>