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4/30/2025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4/30/2025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373342" cy="707886"/>
          </a:xfrm>
          <a:prstGeom prst="rect">
            <a:avLst/>
          </a:prstGeom>
          <a:noFill/>
        </p:spPr>
        <p:txBody>
          <a:bodyPr wrap="none" rtlCol="0">
            <a:spAutoFit/>
          </a:bodyPr>
          <a:lstStyle/>
          <a:p>
            <a:r>
              <a:rPr lang="en-US" sz="2000" b="1" dirty="0"/>
              <a:t>Linda </a:t>
            </a:r>
            <a:r>
              <a:rPr lang="en-US" sz="2000" b="1" dirty="0" err="1"/>
              <a:t>Broenniman</a:t>
            </a:r>
            <a:r>
              <a:rPr lang="en-US" sz="2000" b="1"/>
              <a:t>  </a:t>
            </a:r>
            <a:endParaRPr lang="en-US" sz="2000" b="1" dirty="0"/>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3323987"/>
          </a:xfrm>
          <a:prstGeom prst="rect">
            <a:avLst/>
          </a:prstGeom>
          <a:noFill/>
        </p:spPr>
        <p:txBody>
          <a:bodyPr wrap="square" rtlCol="0">
            <a:spAutoFit/>
          </a:bodyPr>
          <a:lstStyle/>
          <a:p>
            <a:pPr algn="l">
              <a:buNone/>
            </a:pPr>
            <a:r>
              <a:rPr lang="en-US" sz="1400" dirty="0"/>
              <a:t>        Linda Ambrus </a:t>
            </a:r>
            <a:r>
              <a:rPr lang="en-US" sz="1400" dirty="0" err="1"/>
              <a:t>Broenniman’s</a:t>
            </a:r>
            <a:r>
              <a:rPr lang="en-US" sz="1400" dirty="0"/>
              <a:t> presentation brings history to life, inviting </a:t>
            </a:r>
          </a:p>
          <a:p>
            <a:pPr algn="l">
              <a:buNone/>
            </a:pPr>
            <a:r>
              <a:rPr lang="en-US" sz="1400" dirty="0"/>
              <a:t>young audiences to step into the world of 19-year-old students Clara Ambrus and Eva Fischer on the brink of the Nazis’ Final Solution in 1944. Would they have the bravery and compassion to save their best friend?  </a:t>
            </a:r>
          </a:p>
          <a:p>
            <a:pPr algn="l">
              <a:buNone/>
            </a:pPr>
            <a:endParaRPr lang="en-US" sz="1400" dirty="0"/>
          </a:p>
          <a:p>
            <a:pPr algn="l">
              <a:buNone/>
            </a:pPr>
            <a:r>
              <a:rPr lang="en-US" sz="1400" dirty="0"/>
              <a:t>In 1944, as the Hungarian government began rounding up Jews for transportation to Auschwitz, 19-year-old Catholic medical student Clara Ambrus made a life-changing offer to her Jewish best friend, Eva Fisher. </a:t>
            </a:r>
          </a:p>
          <a:p>
            <a:pPr algn="l">
              <a:buNone/>
            </a:pPr>
            <a:endParaRPr lang="en-US" sz="1400" dirty="0"/>
          </a:p>
          <a:p>
            <a:pPr algn="l">
              <a:buNone/>
            </a:pPr>
            <a:r>
              <a:rPr lang="en-US" sz="1400" dirty="0"/>
              <a:t>Linda shares her mother Clara’s story of her friendship with Eva, as they remained best friends throughout their lives, and achieved success working in the medical field. It is part of a larger narrative, The Politzer Saga, a book that illuminates what is lost when we allow hatred and prejudice to threaten our lives and erase our history. Her presentation is more than a lesson from the past, as it cultivates critical thinking, social responsibility, and civic engagement – qualities essential for navigating today’s challenges.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Placeholder 3">
            <a:extLst>
              <a:ext uri="{FF2B5EF4-FFF2-40B4-BE49-F238E27FC236}">
                <a16:creationId xmlns:a16="http://schemas.microsoft.com/office/drawing/2014/main" id="{62CA221D-542A-5D79-9EEE-B55C553AB3FD}"/>
              </a:ext>
            </a:extLst>
          </p:cNvPr>
          <p:cNvPicPr>
            <a:picLocks noGrp="1" noChangeAspect="1"/>
          </p:cNvPicPr>
          <p:nvPr>
            <p:ph type="pic" sz="quarter" idx="14"/>
          </p:nvPr>
        </p:nvPicPr>
        <p:blipFill>
          <a:blip r:embed="rId11" cstate="print">
            <a:extLst>
              <a:ext uri="{28A0092B-C50C-407E-A947-70E740481C1C}">
                <a14:useLocalDpi xmlns:a14="http://schemas.microsoft.com/office/drawing/2010/main" val="0"/>
              </a:ext>
            </a:extLst>
          </a:blip>
          <a:srcRect t="6326" b="6326"/>
          <a:stretch/>
        </p:blipFill>
        <p:spPr>
          <a:xfrm>
            <a:off x="5697858" y="2604197"/>
            <a:ext cx="1160141" cy="1043792"/>
          </a:xfr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204</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58</cp:revision>
  <cp:lastPrinted>2018-04-04T14:43:51Z</cp:lastPrinted>
  <dcterms:created xsi:type="dcterms:W3CDTF">2016-09-20T17:48:39Z</dcterms:created>
  <dcterms:modified xsi:type="dcterms:W3CDTF">2025-04-30T21:36:10Z</dcterms:modified>
</cp:coreProperties>
</file>