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 varScale="1">
        <p:scale>
          <a:sx n="81" d="100"/>
          <a:sy n="81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" y="2615385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 Weinberg, </a:t>
            </a:r>
          </a:p>
          <a:p>
            <a:r>
              <a:rPr lang="en-US" sz="2000" b="1" dirty="0" err="1" smtClean="0"/>
              <a:t>Generations</a:t>
            </a:r>
            <a:r>
              <a:rPr lang="en-US" sz="2000" b="1" i="1" dirty="0" err="1" smtClean="0"/>
              <a:t>Forward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Speaker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64" y="3290223"/>
            <a:ext cx="65821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</a:t>
            </a:r>
            <a:r>
              <a:rPr lang="en-US" sz="1300" dirty="0" smtClean="0"/>
              <a:t>Lea </a:t>
            </a:r>
            <a:r>
              <a:rPr lang="en-US" sz="1300" dirty="0"/>
              <a:t>Weinberg is a second generation to Holocaust Survivors Paula </a:t>
            </a:r>
            <a:endParaRPr lang="en-US" sz="1300" dirty="0" smtClean="0"/>
          </a:p>
          <a:p>
            <a:r>
              <a:rPr lang="en-US" sz="1300" dirty="0" smtClean="0"/>
              <a:t>and Mordechai </a:t>
            </a:r>
            <a:r>
              <a:rPr lang="en-US" sz="1300" dirty="0"/>
              <a:t>Fried.</a:t>
            </a:r>
          </a:p>
          <a:p>
            <a:r>
              <a:rPr lang="en-US" sz="1300" dirty="0" smtClean="0"/>
              <a:t>       Her </a:t>
            </a:r>
            <a:r>
              <a:rPr lang="en-US" sz="1300" dirty="0"/>
              <a:t>father’s Journey from Transylvania to Auschwitz, to more </a:t>
            </a:r>
            <a:endParaRPr lang="en-US" sz="1300" dirty="0" smtClean="0"/>
          </a:p>
          <a:p>
            <a:r>
              <a:rPr lang="en-US" sz="1300" dirty="0" smtClean="0"/>
              <a:t>concentration camps</a:t>
            </a:r>
            <a:r>
              <a:rPr lang="en-US" sz="1300" dirty="0"/>
              <a:t>, death march and liberation from Dachau. After </a:t>
            </a:r>
            <a:endParaRPr lang="en-US" sz="1300" dirty="0" smtClean="0"/>
          </a:p>
          <a:p>
            <a:r>
              <a:rPr lang="en-US" sz="1300" dirty="0" smtClean="0"/>
              <a:t>the </a:t>
            </a:r>
            <a:r>
              <a:rPr lang="en-US" sz="1300" dirty="0"/>
              <a:t>war, luckily </a:t>
            </a:r>
            <a:r>
              <a:rPr lang="en-US" sz="1300" dirty="0" smtClean="0"/>
              <a:t>found </a:t>
            </a:r>
            <a:r>
              <a:rPr lang="en-US" sz="1300" dirty="0"/>
              <a:t>his 3 sisters who also survived. He came to </a:t>
            </a:r>
            <a:r>
              <a:rPr lang="en-US" sz="1300" dirty="0" smtClean="0"/>
              <a:t>Israel </a:t>
            </a:r>
          </a:p>
          <a:p>
            <a:r>
              <a:rPr lang="en-US" sz="1300" dirty="0" smtClean="0"/>
              <a:t>on </a:t>
            </a:r>
            <a:r>
              <a:rPr lang="en-US" sz="1300" dirty="0"/>
              <a:t>a boat that was </a:t>
            </a:r>
            <a:r>
              <a:rPr lang="en-US" sz="1300" dirty="0" smtClean="0"/>
              <a:t>sent </a:t>
            </a:r>
            <a:r>
              <a:rPr lang="en-US" sz="1300" dirty="0"/>
              <a:t>to Cyprus by British soldiers. Later, joined the Israeli army, was </a:t>
            </a:r>
            <a:endParaRPr lang="en-US" sz="1300" dirty="0" smtClean="0"/>
          </a:p>
          <a:p>
            <a:r>
              <a:rPr lang="en-US" sz="1300" dirty="0" smtClean="0"/>
              <a:t>wounded </a:t>
            </a:r>
            <a:r>
              <a:rPr lang="en-US" sz="1300" dirty="0"/>
              <a:t>in a battle near Jerusalem; at the hospital, met Paula, who was a nurse.</a:t>
            </a:r>
          </a:p>
          <a:p>
            <a:r>
              <a:rPr lang="en-US" sz="1300" dirty="0" smtClean="0"/>
              <a:t>       Her </a:t>
            </a:r>
            <a:r>
              <a:rPr lang="en-US" sz="1300" dirty="0"/>
              <a:t>mother Paula (Gelb) was sent from Czechoslovakia to Auschwitz-</a:t>
            </a:r>
            <a:r>
              <a:rPr lang="en-US" sz="1300" dirty="0" err="1"/>
              <a:t>Birkenau</a:t>
            </a:r>
            <a:r>
              <a:rPr lang="en-US" sz="1300" dirty="0"/>
              <a:t> where she lost her parents and siblings, worked, at 18, as a Clothes’ Sorter near the crematoria. After the war came to Israel to build a new life and a new family; bringing to life the memory of her lost family through the nostalgic and vivid stories she told.</a:t>
            </a:r>
          </a:p>
          <a:p>
            <a:r>
              <a:rPr lang="en-US" sz="1300" dirty="0" smtClean="0"/>
              <a:t>       Lea </a:t>
            </a:r>
            <a:r>
              <a:rPr lang="en-US" sz="1300" dirty="0"/>
              <a:t>speaks about her optimistic mother inspired by the special story about 8 photographs of her family which she came upon in Auschwitz-</a:t>
            </a:r>
            <a:r>
              <a:rPr lang="en-US" sz="1300" dirty="0" err="1"/>
              <a:t>Birkenau</a:t>
            </a:r>
            <a:r>
              <a:rPr lang="en-US" sz="1300" dirty="0"/>
              <a:t> and how she was hiding them.</a:t>
            </a:r>
          </a:p>
          <a:p>
            <a:r>
              <a:rPr lang="en-US" sz="1300" dirty="0"/>
              <a:t>Lea is preserving the stories she has personally heard in a few different ways:</a:t>
            </a:r>
          </a:p>
          <a:p>
            <a:r>
              <a:rPr lang="en-US" sz="1300" dirty="0" smtClean="0"/>
              <a:t>       A </a:t>
            </a:r>
            <a:r>
              <a:rPr lang="en-US" sz="1300" dirty="0"/>
              <a:t>talk about her mother’s story; A poem she wrote: “Memories in the Air”</a:t>
            </a:r>
          </a:p>
          <a:p>
            <a:r>
              <a:rPr lang="en-US" sz="1300" dirty="0" smtClean="0"/>
              <a:t>       As </a:t>
            </a:r>
            <a:r>
              <a:rPr lang="en-US" sz="1300" dirty="0"/>
              <a:t>an Artist Sculptor Lea is also expressing Holocaust in Contemporary Art through an ongoing project installation MOTHER-SURVIVOR a woman’s Personal Story intertwined with the Shoah History</a:t>
            </a:r>
          </a:p>
          <a:p>
            <a:r>
              <a:rPr lang="en-US" sz="1300" smtClean="0"/>
              <a:t>       </a:t>
            </a:r>
            <a:r>
              <a:rPr lang="en-US" sz="1300" dirty="0" smtClean="0"/>
              <a:t>Lea </a:t>
            </a:r>
            <a:r>
              <a:rPr lang="en-US" sz="1300" dirty="0"/>
              <a:t>was born and raised in Israel; since 2005 lives with her husband and younger daughter in White Plains, NY, their older son and daughter lives in Israel.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913" y="740300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held at: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7408391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[time]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764" y="7369957"/>
            <a:ext cx="67080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27"/>
            <a:ext cx="6858000" cy="2610759"/>
          </a:xfrm>
          <a:prstGeom prst="rect">
            <a:avLst/>
          </a:prstGeom>
        </p:spPr>
      </p:pic>
      <p:sp>
        <p:nvSpPr>
          <p:cNvPr id="3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28600" y="7543800"/>
            <a:ext cx="2408731" cy="1524000"/>
          </a:xfrm>
        </p:spPr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909" y="2707297"/>
            <a:ext cx="1808891" cy="16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"/>
          <p:cNvSpPr txBox="1"/>
          <p:nvPr/>
        </p:nvSpPr>
        <p:spPr>
          <a:xfrm>
            <a:off x="4975053" y="1652771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8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6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1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9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07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75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13"/>
              </a:rPr>
              <a:t>https://hhrecny.org</a:t>
            </a:r>
            <a:r>
              <a:rPr lang="en-US" sz="1200" dirty="0" smtClean="0">
                <a:hlinkClick r:id="rId1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310</Words>
  <Application>Microsoft Office PowerPoint</Application>
  <PresentationFormat>Letter Paper (8.5x11 in)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intern HHREC</cp:lastModifiedBy>
  <cp:revision>62</cp:revision>
  <cp:lastPrinted>2018-03-28T16:59:58Z</cp:lastPrinted>
  <dcterms:created xsi:type="dcterms:W3CDTF">2016-09-20T17:48:39Z</dcterms:created>
  <dcterms:modified xsi:type="dcterms:W3CDTF">2018-03-28T19:04:07Z</dcterms:modified>
</cp:coreProperties>
</file>