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1" d="100"/>
          <a:sy n="81" d="100"/>
        </p:scale>
        <p:origin x="14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3/28/2018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3/28/2018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3/28/2018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3/28/2018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3/28/2018</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0525" y="2694057"/>
            <a:ext cx="2585323" cy="830997"/>
          </a:xfrm>
          <a:prstGeom prst="rect">
            <a:avLst/>
          </a:prstGeom>
          <a:noFill/>
        </p:spPr>
        <p:txBody>
          <a:bodyPr wrap="none" rtlCol="0">
            <a:spAutoFit/>
          </a:bodyPr>
          <a:lstStyle/>
          <a:p>
            <a:r>
              <a:rPr lang="en-US" sz="2400" b="1" dirty="0" smtClean="0"/>
              <a:t>Jose </a:t>
            </a:r>
            <a:r>
              <a:rPr lang="en-US" sz="2400" b="1" dirty="0" err="1" smtClean="0"/>
              <a:t>Coltof</a:t>
            </a:r>
            <a:r>
              <a:rPr lang="en-US" sz="2400" b="1" dirty="0" smtClean="0"/>
              <a:t>, </a:t>
            </a:r>
          </a:p>
          <a:p>
            <a:r>
              <a:rPr lang="en-US" sz="2400" b="1" dirty="0" smtClean="0"/>
              <a:t>Holocaust Survivor</a:t>
            </a:r>
            <a:endParaRPr lang="en-US" sz="2400" b="1" dirty="0"/>
          </a:p>
        </p:txBody>
      </p:sp>
      <p:sp>
        <p:nvSpPr>
          <p:cNvPr id="8" name="TextBox 7"/>
          <p:cNvSpPr txBox="1"/>
          <p:nvPr/>
        </p:nvSpPr>
        <p:spPr>
          <a:xfrm>
            <a:off x="124159" y="3461764"/>
            <a:ext cx="6582131" cy="3600986"/>
          </a:xfrm>
          <a:prstGeom prst="rect">
            <a:avLst/>
          </a:prstGeom>
          <a:noFill/>
        </p:spPr>
        <p:txBody>
          <a:bodyPr wrap="square" rtlCol="0">
            <a:spAutoFit/>
          </a:bodyPr>
          <a:lstStyle/>
          <a:p>
            <a:r>
              <a:rPr lang="en-US" sz="1200"/>
              <a:t/>
            </a:r>
            <a:br>
              <a:rPr lang="en-US" sz="1200"/>
            </a:br>
            <a:r>
              <a:rPr lang="en-US" sz="1200" smtClean="0"/>
              <a:t>       </a:t>
            </a:r>
            <a:r>
              <a:rPr lang="en-US" smtClean="0"/>
              <a:t>Jose </a:t>
            </a:r>
            <a:r>
              <a:rPr lang="en-US" dirty="0"/>
              <a:t>lived with her father and mother in </a:t>
            </a:r>
            <a:endParaRPr lang="en-US" dirty="0" smtClean="0"/>
          </a:p>
          <a:p>
            <a:r>
              <a:rPr lang="en-US" dirty="0" smtClean="0"/>
              <a:t>Amsterdam</a:t>
            </a:r>
            <a:r>
              <a:rPr lang="en-US" dirty="0"/>
              <a:t>. Her mother and she went into </a:t>
            </a:r>
            <a:endParaRPr lang="en-US" dirty="0" smtClean="0"/>
          </a:p>
          <a:p>
            <a:r>
              <a:rPr lang="en-US" dirty="0" smtClean="0"/>
              <a:t>hiding</a:t>
            </a:r>
            <a:r>
              <a:rPr lang="en-US" dirty="0"/>
              <a:t>; her father was murdered at Auschwitz. </a:t>
            </a:r>
            <a:endParaRPr lang="en-US" dirty="0" smtClean="0"/>
          </a:p>
          <a:p>
            <a:r>
              <a:rPr lang="en-US" dirty="0" smtClean="0"/>
              <a:t>At </a:t>
            </a:r>
            <a:r>
              <a:rPr lang="en-US" dirty="0"/>
              <a:t>4 months old, her mother gave her to </a:t>
            </a:r>
            <a:endParaRPr lang="en-US" dirty="0" smtClean="0"/>
          </a:p>
          <a:p>
            <a:r>
              <a:rPr lang="en-US" dirty="0" smtClean="0"/>
              <a:t>strangers </a:t>
            </a:r>
            <a:r>
              <a:rPr lang="en-US" dirty="0"/>
              <a:t>for safekeeping where she was raised </a:t>
            </a:r>
            <a:endParaRPr lang="en-US" dirty="0" smtClean="0"/>
          </a:p>
          <a:p>
            <a:r>
              <a:rPr lang="en-US" dirty="0" smtClean="0"/>
              <a:t>by </a:t>
            </a:r>
            <a:r>
              <a:rPr lang="en-US" dirty="0"/>
              <a:t>a devout Protestant family who loved her dearly. At age 3, her mother returned from hiding and retrieved her. Jose always loved her foster family and stayed in touch with them until they died at an elderly age. Her message to the students is that the people who raised her, at great risk to themselves, were true heroes and she challenges students to think about other people who could be considered heroes.</a:t>
            </a:r>
            <a:endParaRPr lang="en-US" sz="1150" dirty="0"/>
          </a:p>
        </p:txBody>
      </p:sp>
      <p:pic>
        <p:nvPicPr>
          <p:cNvPr id="4" name="Picture 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724400" y="2718612"/>
            <a:ext cx="1873734" cy="2351966"/>
          </a:xfrm>
          <a:prstGeom prst="rect">
            <a:avLst/>
          </a:prstGeom>
        </p:spPr>
      </p:pic>
      <p:sp>
        <p:nvSpPr>
          <p:cNvPr id="9" name="TextBox 8"/>
          <p:cNvSpPr txBox="1"/>
          <p:nvPr/>
        </p:nvSpPr>
        <p:spPr>
          <a:xfrm>
            <a:off x="2743200" y="7214685"/>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239000"/>
            <a:ext cx="2286000" cy="1740725"/>
          </a:xfrm>
        </p:spPr>
      </p:sp>
      <p:sp>
        <p:nvSpPr>
          <p:cNvPr id="28" name="TextBox 1"/>
          <p:cNvSpPr txBox="1"/>
          <p:nvPr/>
        </p:nvSpPr>
        <p:spPr>
          <a:xfrm>
            <a:off x="4193704" y="1375172"/>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r>
              <a:rPr lang="en-US" sz="1600" dirty="0" smtClean="0">
                <a:hlinkClick r:id="rId13"/>
              </a:rPr>
              <a:t>/</a:t>
            </a:r>
            <a:endParaRPr lang="en-US" sz="1600" dirty="0" smtClean="0"/>
          </a:p>
        </p:txBody>
      </p:sp>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1634</TotalTime>
  <Words>23</Words>
  <Application>Microsoft Office PowerPoint</Application>
  <PresentationFormat>Letter Paper (8.5x11 in)</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intern HHREC</cp:lastModifiedBy>
  <cp:revision>51</cp:revision>
  <cp:lastPrinted>2018-03-28T15:39:28Z</cp:lastPrinted>
  <dcterms:created xsi:type="dcterms:W3CDTF">2016-09-20T17:48:39Z</dcterms:created>
  <dcterms:modified xsi:type="dcterms:W3CDTF">2018-03-28T19:01:50Z</dcterms:modified>
</cp:coreProperties>
</file>