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00"/>
    <a:srgbClr val="FF6600"/>
    <a:srgbClr val="F2D6B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>
      <p:cViewPr varScale="1">
        <p:scale>
          <a:sx n="81" d="100"/>
          <a:sy n="81" d="100"/>
        </p:scale>
        <p:origin x="1416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ACE8-435E-44BD-9479-BEE19CB67463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596B-714A-44B3-BECB-5DD3AAE9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596B-714A-44B3-BECB-5DD3AAE97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4350" y="6781800"/>
            <a:ext cx="2228850" cy="21796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AC81-CE37-4FA5-9D09-98CA3711665F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hrecny.org/index.php?src=events&amp;srctype=detail&amp;category=Community%20Event&amp;refno=176" TargetMode="External"/><Relationship Id="rId13" Type="http://schemas.openxmlformats.org/officeDocument/2006/relationships/hyperlink" Target="https://hhrecny.org/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3.gif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hrecny.org/index.php?src=events&amp;srctype=detail&amp;category=lecture&amp;refno=198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2.gif"/><Relationship Id="rId10" Type="http://schemas.openxmlformats.org/officeDocument/2006/relationships/hyperlink" Target="http://www.hhrecny.org/index.php?src=events&amp;srctype=detail&amp;category=Community%20Event&amp;refno=195" TargetMode="External"/><Relationship Id="rId4" Type="http://schemas.openxmlformats.org/officeDocument/2006/relationships/hyperlink" Target="http://myemail.constantcontact.com/Four-Upcoming-events-and-Introducing-our-new-Membership-Program.html?soid=1112323251565&amp;aid=fA431a8m6ik" TargetMode="External"/><Relationship Id="rId9" Type="http://schemas.openxmlformats.org/officeDocument/2006/relationships/hyperlink" Target="http://www.hhrecny.org/index.php?src=events&amp;submenu=speakers&amp;srctype=detail&amp;category=Community%20Event&amp;refno=1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rs6.net/t?e=fA431a8m6ik&amp;c=0&amp;r=0&amp;_ts=1474392976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6151563" y="1800947"/>
            <a:ext cx="285750" cy="3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3775" y="1713726"/>
            <a:ext cx="112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1108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dici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Watchers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llHere">
            <a:hlinkClick r:id="rId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udy">
            <a:hlinkClick r:id="rId1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85" y="2615385"/>
            <a:ext cx="3284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Joan </a:t>
            </a:r>
            <a:r>
              <a:rPr lang="en-US" sz="2000" b="1" dirty="0" err="1" smtClean="0"/>
              <a:t>Poulin</a:t>
            </a:r>
            <a:r>
              <a:rPr lang="en-US" sz="2000" b="1" dirty="0" smtClean="0"/>
              <a:t>, </a:t>
            </a:r>
            <a:endParaRPr lang="en-US" sz="2000" b="1" dirty="0" smtClean="0"/>
          </a:p>
          <a:p>
            <a:r>
              <a:rPr lang="en-US" sz="2000" b="1" dirty="0" err="1" smtClean="0"/>
              <a:t>Generations</a:t>
            </a:r>
            <a:r>
              <a:rPr lang="en-US" sz="2000" b="1" i="1" dirty="0" err="1" smtClean="0"/>
              <a:t>Forward</a:t>
            </a:r>
            <a:r>
              <a:rPr lang="en-US" sz="2000" b="1" i="1" dirty="0" smtClean="0"/>
              <a:t> </a:t>
            </a:r>
            <a:r>
              <a:rPr lang="en-US" sz="2000" b="1" dirty="0" smtClean="0"/>
              <a:t>Speaker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764" y="3290223"/>
            <a:ext cx="65821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Joan</a:t>
            </a:r>
            <a:r>
              <a:rPr lang="en-US" dirty="0"/>
              <a:t> </a:t>
            </a:r>
            <a:r>
              <a:rPr lang="en-US" dirty="0" err="1"/>
              <a:t>Poulin</a:t>
            </a:r>
            <a:r>
              <a:rPr lang="en-US" dirty="0"/>
              <a:t> is the daughter of a Holocaust </a:t>
            </a:r>
            <a:endParaRPr lang="en-US" dirty="0" smtClean="0"/>
          </a:p>
          <a:p>
            <a:r>
              <a:rPr lang="en-US" dirty="0" smtClean="0"/>
              <a:t>survivor</a:t>
            </a:r>
            <a:r>
              <a:rPr lang="en-US" dirty="0"/>
              <a:t>. Her father was 23 when he left </a:t>
            </a:r>
            <a:endParaRPr lang="en-US" dirty="0" smtClean="0"/>
          </a:p>
          <a:p>
            <a:r>
              <a:rPr lang="en-US" dirty="0" smtClean="0"/>
              <a:t>Hamburg</a:t>
            </a:r>
            <a:r>
              <a:rPr lang="en-US" dirty="0"/>
              <a:t>, Germany for New York in 1938, </a:t>
            </a:r>
            <a:endParaRPr lang="en-US" dirty="0" smtClean="0"/>
          </a:p>
          <a:p>
            <a:r>
              <a:rPr lang="en-US" dirty="0" smtClean="0"/>
              <a:t>leaving </a:t>
            </a:r>
            <a:r>
              <a:rPr lang="en-US" dirty="0"/>
              <a:t>his mother and brother behind.  While </a:t>
            </a:r>
            <a:endParaRPr lang="en-US" dirty="0" smtClean="0"/>
          </a:p>
          <a:p>
            <a:r>
              <a:rPr lang="en-US" dirty="0" smtClean="0"/>
              <a:t>her </a:t>
            </a:r>
            <a:r>
              <a:rPr lang="en-US" dirty="0"/>
              <a:t>father never spoke about the Holocaust, he </a:t>
            </a:r>
            <a:endParaRPr lang="en-US" dirty="0" smtClean="0"/>
          </a:p>
          <a:p>
            <a:r>
              <a:rPr lang="en-US" dirty="0" smtClean="0"/>
              <a:t>left </a:t>
            </a:r>
            <a:r>
              <a:rPr lang="en-US" dirty="0"/>
              <a:t>behind 175 letters from his mother and brother which allowed Joan to piece together his story.  Hear not only his story, but </a:t>
            </a:r>
            <a:r>
              <a:rPr lang="en-US" dirty="0" smtClean="0"/>
              <a:t>how </a:t>
            </a:r>
            <a:r>
              <a:rPr lang="en-US" dirty="0"/>
              <a:t>being a child of a Holocaust survivor has impacted her life and the life of her family.</a:t>
            </a:r>
          </a:p>
          <a:p>
            <a:r>
              <a:rPr lang="en-US" dirty="0" smtClean="0"/>
              <a:t>       Joan </a:t>
            </a:r>
            <a:r>
              <a:rPr lang="en-US" dirty="0"/>
              <a:t>lives </a:t>
            </a:r>
            <a:r>
              <a:rPr lang="en-US" dirty="0" smtClean="0"/>
              <a:t>in </a:t>
            </a:r>
            <a:r>
              <a:rPr lang="en-US" dirty="0"/>
              <a:t>NY with her husband, </a:t>
            </a:r>
            <a:r>
              <a:rPr lang="en-US" dirty="0" smtClean="0"/>
              <a:t>Steve, </a:t>
            </a:r>
            <a:r>
              <a:rPr lang="en-US" dirty="0"/>
              <a:t>and they have two children. Joan works at a financial planning office.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5913" y="711909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Event held at: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7127013"/>
            <a:ext cx="107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[location]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[date]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[time]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959" y="6858000"/>
            <a:ext cx="6629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27"/>
            <a:ext cx="6858000" cy="261075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0199" y="2728415"/>
            <a:ext cx="1925160" cy="19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1"/>
          <p:cNvSpPr txBox="1"/>
          <p:nvPr/>
        </p:nvSpPr>
        <p:spPr>
          <a:xfrm>
            <a:off x="4967136" y="1658489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8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6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03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71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9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07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75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43" algn="l" defTabSz="9143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hlinkClick r:id="rId13"/>
              </a:rPr>
              <a:t>https://hhrecny.org</a:t>
            </a:r>
            <a:r>
              <a:rPr lang="en-US" sz="1200" dirty="0" smtClean="0">
                <a:hlinkClick r:id="rId13"/>
              </a:rPr>
              <a:t>/</a:t>
            </a:r>
            <a:endParaRPr lang="en-US" sz="1200" dirty="0" smtClean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28600" y="7104382"/>
            <a:ext cx="2514600" cy="1857056"/>
          </a:xfrm>
        </p:spPr>
      </p:sp>
    </p:spTree>
    <p:extLst>
      <p:ext uri="{BB962C8B-B14F-4D97-AF65-F5344CB8AC3E}">
        <p14:creationId xmlns:p14="http://schemas.microsoft.com/office/powerpoint/2010/main" val="6635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25</Words>
  <Application>Microsoft Office PowerPoint</Application>
  <PresentationFormat>Letter Paper (8.5x11 in)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Pattinson</dc:creator>
  <cp:lastModifiedBy>intern HHREC</cp:lastModifiedBy>
  <cp:revision>57</cp:revision>
  <cp:lastPrinted>2018-03-28T16:59:58Z</cp:lastPrinted>
  <dcterms:created xsi:type="dcterms:W3CDTF">2016-09-20T17:48:39Z</dcterms:created>
  <dcterms:modified xsi:type="dcterms:W3CDTF">2018-05-09T14:35:09Z</dcterms:modified>
</cp:coreProperties>
</file>