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6"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7" autoAdjust="0"/>
    <p:restoredTop sz="94660"/>
  </p:normalViewPr>
  <p:slideViewPr>
    <p:cSldViewPr>
      <p:cViewPr varScale="1">
        <p:scale>
          <a:sx n="81" d="100"/>
          <a:sy n="81" d="100"/>
        </p:scale>
        <p:origin x="1416"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3/28/2018</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267015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3/28/2018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3/28/2018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3/28/2018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3/28/2018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3/28/2018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3/28/2018</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00525" y="2694057"/>
            <a:ext cx="2187137" cy="707886"/>
          </a:xfrm>
          <a:prstGeom prst="rect">
            <a:avLst/>
          </a:prstGeom>
          <a:noFill/>
        </p:spPr>
        <p:txBody>
          <a:bodyPr wrap="none" rtlCol="0">
            <a:spAutoFit/>
          </a:bodyPr>
          <a:lstStyle/>
          <a:p>
            <a:r>
              <a:rPr lang="en-US" sz="2000" b="1" dirty="0" smtClean="0"/>
              <a:t>Helga </a:t>
            </a:r>
            <a:r>
              <a:rPr lang="en-US" sz="2000" b="1" dirty="0" err="1" smtClean="0"/>
              <a:t>Luden</a:t>
            </a:r>
            <a:r>
              <a:rPr lang="en-US" sz="2000" b="1" dirty="0" smtClean="0"/>
              <a:t>, </a:t>
            </a:r>
          </a:p>
          <a:p>
            <a:r>
              <a:rPr lang="en-US" sz="2000" b="1" dirty="0" smtClean="0"/>
              <a:t>Holocaust Survivor</a:t>
            </a:r>
            <a:endParaRPr lang="en-US" sz="2000" b="1" dirty="0"/>
          </a:p>
        </p:txBody>
      </p:sp>
      <p:sp>
        <p:nvSpPr>
          <p:cNvPr id="8" name="TextBox 7"/>
          <p:cNvSpPr txBox="1"/>
          <p:nvPr/>
        </p:nvSpPr>
        <p:spPr>
          <a:xfrm>
            <a:off x="68507" y="3408306"/>
            <a:ext cx="6582131" cy="3323987"/>
          </a:xfrm>
          <a:prstGeom prst="rect">
            <a:avLst/>
          </a:prstGeom>
          <a:noFill/>
        </p:spPr>
        <p:txBody>
          <a:bodyPr wrap="square" rtlCol="0">
            <a:spAutoFit/>
          </a:bodyPr>
          <a:lstStyle/>
          <a:p>
            <a:r>
              <a:rPr lang="en-US" sz="1400" dirty="0" smtClean="0"/>
              <a:t>     Helga </a:t>
            </a:r>
            <a:r>
              <a:rPr lang="en-US" sz="1400" dirty="0" err="1"/>
              <a:t>Luden</a:t>
            </a:r>
            <a:r>
              <a:rPr lang="en-US" sz="1400" dirty="0"/>
              <a:t> was born in 1934 in </a:t>
            </a:r>
            <a:r>
              <a:rPr lang="en-US" sz="1400" dirty="0" err="1"/>
              <a:t>Ulmen</a:t>
            </a:r>
            <a:r>
              <a:rPr lang="en-US" sz="1400" dirty="0"/>
              <a:t>, a town in the Rhineland </a:t>
            </a:r>
            <a:endParaRPr lang="en-US" sz="1400" dirty="0" smtClean="0"/>
          </a:p>
          <a:p>
            <a:r>
              <a:rPr lang="en-US" sz="1400" dirty="0" smtClean="0"/>
              <a:t>region </a:t>
            </a:r>
            <a:r>
              <a:rPr lang="en-US" sz="1400" dirty="0"/>
              <a:t>of Germany. Helga’s family was the only Jewish family in the </a:t>
            </a:r>
            <a:endParaRPr lang="en-US" sz="1400" dirty="0" smtClean="0"/>
          </a:p>
          <a:p>
            <a:r>
              <a:rPr lang="en-US" sz="1400" dirty="0" smtClean="0"/>
              <a:t>town </a:t>
            </a:r>
            <a:r>
              <a:rPr lang="en-US" sz="1400" dirty="0"/>
              <a:t>but members of the </a:t>
            </a:r>
            <a:r>
              <a:rPr lang="en-US" sz="1400" dirty="0" err="1"/>
              <a:t>Luden</a:t>
            </a:r>
            <a:r>
              <a:rPr lang="en-US" sz="1400" dirty="0"/>
              <a:t> family had lived there since the </a:t>
            </a:r>
            <a:endParaRPr lang="en-US" sz="1400" dirty="0" smtClean="0"/>
          </a:p>
          <a:p>
            <a:r>
              <a:rPr lang="en-US" sz="1400" dirty="0" smtClean="0"/>
              <a:t>1800s</a:t>
            </a:r>
            <a:r>
              <a:rPr lang="en-US" sz="1400" dirty="0"/>
              <a:t>. In 1939 Helga was sent with her mother to </a:t>
            </a:r>
            <a:r>
              <a:rPr lang="en-US" sz="1400" dirty="0" err="1"/>
              <a:t>Gurs</a:t>
            </a:r>
            <a:r>
              <a:rPr lang="en-US" sz="1400" dirty="0"/>
              <a:t> transit camp </a:t>
            </a:r>
            <a:endParaRPr lang="en-US" sz="1400" dirty="0" smtClean="0"/>
          </a:p>
          <a:p>
            <a:r>
              <a:rPr lang="en-US" sz="1400" dirty="0" smtClean="0"/>
              <a:t>in </a:t>
            </a:r>
            <a:r>
              <a:rPr lang="en-US" sz="1400" dirty="0"/>
              <a:t>the Basque region of southwestern France. While in the camp, her </a:t>
            </a:r>
            <a:endParaRPr lang="en-US" sz="1400" dirty="0" smtClean="0"/>
          </a:p>
          <a:p>
            <a:r>
              <a:rPr lang="en-US" sz="1400" dirty="0" smtClean="0"/>
              <a:t>mother </a:t>
            </a:r>
            <a:r>
              <a:rPr lang="en-US" sz="1400" dirty="0"/>
              <a:t>taught her how to make a quick escape if necessary and one </a:t>
            </a:r>
            <a:endParaRPr lang="en-US" sz="1400" dirty="0" smtClean="0"/>
          </a:p>
          <a:p>
            <a:r>
              <a:rPr lang="en-US" sz="1400" dirty="0" smtClean="0"/>
              <a:t>night </a:t>
            </a:r>
            <a:r>
              <a:rPr lang="en-US" sz="1400" dirty="0"/>
              <a:t>she was forced to so. Helga escaped to the woods where she </a:t>
            </a:r>
            <a:endParaRPr lang="en-US" sz="1400" dirty="0" smtClean="0"/>
          </a:p>
          <a:p>
            <a:r>
              <a:rPr lang="en-US" sz="1400" dirty="0" smtClean="0"/>
              <a:t>was </a:t>
            </a:r>
            <a:r>
              <a:rPr lang="en-US" sz="1400" dirty="0"/>
              <a:t>found by French-Jewish partisans and brought first to a convent and then to an orphanage. Helga’s mother found her there well taken care of, then they were taken in by a Catholic family near Marseille. They were eventually put on a boat, the </a:t>
            </a:r>
            <a:r>
              <a:rPr lang="en-US" sz="1400" dirty="0" err="1"/>
              <a:t>Serpa</a:t>
            </a:r>
            <a:r>
              <a:rPr lang="en-US" sz="1400" dirty="0"/>
              <a:t> Pinto, to the United States via several stops in North Africa where they were reunited with Helga’s father who had been in a slave labor camp. When the boat reached New York, it was not allowed to dock. The only country which would take the refugees in was the Dominican Republic. Her family settled in the seacoast town of </a:t>
            </a:r>
            <a:r>
              <a:rPr lang="en-US" sz="1400" dirty="0" err="1"/>
              <a:t>Sosua</a:t>
            </a:r>
            <a:r>
              <a:rPr lang="en-US" sz="1400" dirty="0"/>
              <a:t>, where Helga’s sister was born in 1942. The family was not able to come to the United States until 1946.</a:t>
            </a:r>
          </a:p>
        </p:txBody>
      </p:sp>
      <p:pic>
        <p:nvPicPr>
          <p:cNvPr id="4" name="Picture 3"/>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251904" y="2694057"/>
            <a:ext cx="1380921" cy="2230188"/>
          </a:xfrm>
          <a:prstGeom prst="rect">
            <a:avLst/>
          </a:prstGeom>
        </p:spPr>
      </p:pic>
      <p:sp>
        <p:nvSpPr>
          <p:cNvPr id="9" name="TextBox 8"/>
          <p:cNvSpPr txBox="1"/>
          <p:nvPr/>
        </p:nvSpPr>
        <p:spPr>
          <a:xfrm>
            <a:off x="2743200" y="7214685"/>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369949" y="7208322"/>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133182" y="69342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239000"/>
            <a:ext cx="2286000" cy="1740725"/>
          </a:xfrm>
        </p:spPr>
      </p:sp>
      <p:sp>
        <p:nvSpPr>
          <p:cNvPr id="28" name="TextBox 1"/>
          <p:cNvSpPr txBox="1"/>
          <p:nvPr/>
        </p:nvSpPr>
        <p:spPr>
          <a:xfrm>
            <a:off x="4270107" y="1404207"/>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r>
              <a:rPr lang="en-US" sz="1600" dirty="0" smtClean="0">
                <a:hlinkClick r:id="rId13"/>
              </a:rPr>
              <a:t>/</a:t>
            </a:r>
            <a:endParaRPr lang="en-US" sz="1600" dirty="0" smtClean="0"/>
          </a:p>
        </p:txBody>
      </p:sp>
    </p:spTree>
    <p:extLst>
      <p:ext uri="{BB962C8B-B14F-4D97-AF65-F5344CB8AC3E}">
        <p14:creationId xmlns:p14="http://schemas.microsoft.com/office/powerpoint/2010/main" val="66351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1656</TotalTime>
  <Words>255</Words>
  <Application>Microsoft Office PowerPoint</Application>
  <PresentationFormat>Letter Paper (8.5x11 in)</PresentationFormat>
  <Paragraphs>18</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intern HHREC</cp:lastModifiedBy>
  <cp:revision>62</cp:revision>
  <cp:lastPrinted>2018-03-28T17:34:19Z</cp:lastPrinted>
  <dcterms:created xsi:type="dcterms:W3CDTF">2016-09-20T17:48:39Z</dcterms:created>
  <dcterms:modified xsi:type="dcterms:W3CDTF">2018-03-28T19:01:33Z</dcterms:modified>
</cp:coreProperties>
</file>