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1" d="100"/>
          <a:sy n="81" d="100"/>
        </p:scale>
        <p:origin x="1416"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4/25/2018</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4/25/2018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4/25/2018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4/25/2018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4/25/2018</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image" Target="../media/image5.jpg"/><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hyperlink" Target="https://hhrecny.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0525" y="2694057"/>
            <a:ext cx="2187137" cy="707886"/>
          </a:xfrm>
          <a:prstGeom prst="rect">
            <a:avLst/>
          </a:prstGeom>
          <a:noFill/>
        </p:spPr>
        <p:txBody>
          <a:bodyPr wrap="none" rtlCol="0">
            <a:spAutoFit/>
          </a:bodyPr>
          <a:lstStyle/>
          <a:p>
            <a:r>
              <a:rPr lang="en-US" sz="2000" b="1" dirty="0" smtClean="0"/>
              <a:t>Ed Lessing, </a:t>
            </a:r>
          </a:p>
          <a:p>
            <a:r>
              <a:rPr lang="en-US" sz="2000" b="1" dirty="0" smtClean="0"/>
              <a:t>Holocaust Survivor</a:t>
            </a:r>
            <a:endParaRPr lang="en-US" sz="2000" b="1" dirty="0"/>
          </a:p>
        </p:txBody>
      </p:sp>
      <p:sp>
        <p:nvSpPr>
          <p:cNvPr id="8" name="TextBox 7"/>
          <p:cNvSpPr txBox="1"/>
          <p:nvPr/>
        </p:nvSpPr>
        <p:spPr>
          <a:xfrm>
            <a:off x="100525" y="3364871"/>
            <a:ext cx="6582131" cy="3754874"/>
          </a:xfrm>
          <a:prstGeom prst="rect">
            <a:avLst/>
          </a:prstGeom>
          <a:noFill/>
        </p:spPr>
        <p:txBody>
          <a:bodyPr wrap="square" rtlCol="0">
            <a:spAutoFit/>
          </a:bodyPr>
          <a:lstStyle/>
          <a:p>
            <a:r>
              <a:rPr lang="en-US" sz="1700" dirty="0" smtClean="0"/>
              <a:t>        Ed </a:t>
            </a:r>
            <a:r>
              <a:rPr lang="en-US" sz="1700" dirty="0"/>
              <a:t>Lessing was born in Holland. He and his whole </a:t>
            </a:r>
            <a:endParaRPr lang="en-US" sz="1700" dirty="0" smtClean="0"/>
          </a:p>
          <a:p>
            <a:r>
              <a:rPr lang="en-US" sz="1700" dirty="0" smtClean="0"/>
              <a:t>family </a:t>
            </a:r>
            <a:r>
              <a:rPr lang="en-US" sz="1700" dirty="0"/>
              <a:t>went into hiding from 1942-1945. At first he </a:t>
            </a:r>
            <a:endParaRPr lang="en-US" sz="1700" dirty="0" smtClean="0"/>
          </a:p>
          <a:p>
            <a:r>
              <a:rPr lang="en-US" sz="1700" dirty="0" smtClean="0"/>
              <a:t>posed </a:t>
            </a:r>
            <a:r>
              <a:rPr lang="en-US" sz="1700" dirty="0"/>
              <a:t>as a Christian and worked on farms. Later he </a:t>
            </a:r>
            <a:endParaRPr lang="en-US" sz="1700" dirty="0" smtClean="0"/>
          </a:p>
          <a:p>
            <a:r>
              <a:rPr lang="en-US" sz="1700" dirty="0" smtClean="0"/>
              <a:t>joined </a:t>
            </a:r>
            <a:r>
              <a:rPr lang="en-US" sz="1700" dirty="0"/>
              <a:t>the resistance and lived in a hut in the forest. </a:t>
            </a:r>
            <a:endParaRPr lang="en-US" sz="1700" dirty="0" smtClean="0"/>
          </a:p>
          <a:p>
            <a:r>
              <a:rPr lang="en-US" sz="1700" dirty="0" smtClean="0"/>
              <a:t>He </a:t>
            </a:r>
            <a:r>
              <a:rPr lang="en-US" sz="1700" dirty="0"/>
              <a:t>had a narrow escape when the German storm </a:t>
            </a:r>
            <a:endParaRPr lang="en-US" sz="1700" dirty="0" smtClean="0"/>
          </a:p>
          <a:p>
            <a:r>
              <a:rPr lang="en-US" sz="1700" dirty="0" smtClean="0"/>
              <a:t>troopers </a:t>
            </a:r>
            <a:r>
              <a:rPr lang="en-US" sz="1700" dirty="0"/>
              <a:t>raided the forest. After liberation, he </a:t>
            </a:r>
            <a:endParaRPr lang="en-US" sz="1700" dirty="0" smtClean="0"/>
          </a:p>
          <a:p>
            <a:r>
              <a:rPr lang="en-US" sz="1700" dirty="0" smtClean="0"/>
              <a:t>continued </a:t>
            </a:r>
            <a:r>
              <a:rPr lang="en-US" sz="1700" dirty="0"/>
              <a:t>to live in Holland until he came to the US in </a:t>
            </a:r>
            <a:endParaRPr lang="en-US" sz="1700" dirty="0" smtClean="0"/>
          </a:p>
          <a:p>
            <a:r>
              <a:rPr lang="en-US" sz="1700" dirty="0" smtClean="0"/>
              <a:t>1947</a:t>
            </a:r>
            <a:r>
              <a:rPr lang="en-US" sz="1700" dirty="0"/>
              <a:t>.</a:t>
            </a:r>
          </a:p>
          <a:p>
            <a:r>
              <a:rPr lang="en-US" sz="1700" dirty="0" smtClean="0"/>
              <a:t>        Mr</a:t>
            </a:r>
            <a:r>
              <a:rPr lang="en-US" sz="1700" dirty="0"/>
              <a:t>. Lessing's presentation covers life in Holland after the occupation, his experience in several hiding places, as a resistance fighter living in </a:t>
            </a:r>
            <a:r>
              <a:rPr lang="en-US" sz="1700"/>
              <a:t>the </a:t>
            </a:r>
            <a:r>
              <a:rPr lang="en-US" sz="1700" smtClean="0"/>
              <a:t>forest, </a:t>
            </a:r>
            <a:r>
              <a:rPr lang="en-US" sz="1700" dirty="0"/>
              <a:t>and life in Holland after liberation. Mr. Lessing has lectured on TV and Radio in the US and Holland, has interviewed for the Spielberg Shoah Foundation and writes for the Hidden Child Foundation. He speaks in schools and numerous organizations.</a:t>
            </a:r>
          </a:p>
        </p:txBody>
      </p:sp>
      <p:sp>
        <p:nvSpPr>
          <p:cNvPr id="9" name="TextBox 8"/>
          <p:cNvSpPr txBox="1"/>
          <p:nvPr/>
        </p:nvSpPr>
        <p:spPr>
          <a:xfrm>
            <a:off x="2743200" y="7214685"/>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100525" y="70866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239000"/>
            <a:ext cx="2286000" cy="1740725"/>
          </a:xfrm>
        </p:spPr>
      </p:sp>
      <p:sp>
        <p:nvSpPr>
          <p:cNvPr id="28" name="TextBox 27"/>
          <p:cNvSpPr txBox="1"/>
          <p:nvPr/>
        </p:nvSpPr>
        <p:spPr>
          <a:xfrm>
            <a:off x="4222403" y="1442412"/>
            <a:ext cx="1891352" cy="338554"/>
          </a:xfrm>
          <a:prstGeom prst="rect">
            <a:avLst/>
          </a:prstGeom>
          <a:noFill/>
        </p:spPr>
        <p:txBody>
          <a:bodyPr wrap="none" rtlCol="0">
            <a:spAutoFit/>
          </a:bodyPr>
          <a:lstStyle/>
          <a:p>
            <a:r>
              <a:rPr lang="en-US" sz="1600" dirty="0">
                <a:hlinkClick r:id="rId12"/>
              </a:rPr>
              <a:t>https://hhrecny.org</a:t>
            </a:r>
            <a:r>
              <a:rPr lang="en-US" sz="1600" dirty="0" smtClean="0">
                <a:hlinkClick r:id="rId12"/>
              </a:rPr>
              <a:t>/</a:t>
            </a:r>
            <a:endParaRPr lang="en-US" sz="1600" dirty="0" smtClean="0"/>
          </a:p>
        </p:txBody>
      </p:sp>
      <p:pic>
        <p:nvPicPr>
          <p:cNvPr id="4" name="Picture 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085708" y="2676039"/>
            <a:ext cx="1644217" cy="2396992"/>
          </a:xfrm>
          <a:prstGeom prst="rect">
            <a:avLst/>
          </a:prstGeom>
        </p:spPr>
      </p:pic>
    </p:spTree>
    <p:extLst>
      <p:ext uri="{BB962C8B-B14F-4D97-AF65-F5344CB8AC3E}">
        <p14:creationId xmlns:p14="http://schemas.microsoft.com/office/powerpoint/2010/main" val="66351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1641</TotalTime>
  <Words>174</Words>
  <Application>Microsoft Office PowerPoint</Application>
  <PresentationFormat>Letter Paper (8.5x11 in)</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intern HHREC</cp:lastModifiedBy>
  <cp:revision>69</cp:revision>
  <cp:lastPrinted>2018-03-28T15:39:28Z</cp:lastPrinted>
  <dcterms:created xsi:type="dcterms:W3CDTF">2016-09-20T17:48:39Z</dcterms:created>
  <dcterms:modified xsi:type="dcterms:W3CDTF">2018-04-25T18:24:31Z</dcterms:modified>
</cp:coreProperties>
</file>