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3/28/2018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3/28/2018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3/28/2018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3/28/2018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3/28/2018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99535" y="2674316"/>
            <a:ext cx="2317109" cy="707886"/>
          </a:xfrm>
          <a:prstGeom prst="rect">
            <a:avLst/>
          </a:prstGeom>
          <a:noFill/>
        </p:spPr>
        <p:txBody>
          <a:bodyPr wrap="none" rtlCol="0">
            <a:spAutoFit/>
          </a:bodyPr>
          <a:lstStyle/>
          <a:p>
            <a:r>
              <a:rPr lang="en-US" sz="2000" b="1" dirty="0" smtClean="0"/>
              <a:t>Dr. Manfred Simon, </a:t>
            </a:r>
          </a:p>
          <a:p>
            <a:r>
              <a:rPr lang="en-US" sz="2000" b="1" dirty="0" smtClean="0"/>
              <a:t>Holocaust Survivor</a:t>
            </a:r>
            <a:endParaRPr lang="en-US" sz="2000" b="1" dirty="0"/>
          </a:p>
        </p:txBody>
      </p:sp>
      <p:sp>
        <p:nvSpPr>
          <p:cNvPr id="8" name="TextBox 7"/>
          <p:cNvSpPr txBox="1"/>
          <p:nvPr/>
        </p:nvSpPr>
        <p:spPr>
          <a:xfrm>
            <a:off x="112050" y="3380787"/>
            <a:ext cx="6582131" cy="3785652"/>
          </a:xfrm>
          <a:prstGeom prst="rect">
            <a:avLst/>
          </a:prstGeom>
          <a:noFill/>
        </p:spPr>
        <p:txBody>
          <a:bodyPr wrap="square" rtlCol="0">
            <a:spAutoFit/>
          </a:bodyPr>
          <a:lstStyle/>
          <a:p>
            <a:r>
              <a:rPr lang="en-US" sz="1500" dirty="0" smtClean="0"/>
              <a:t>    Dr</a:t>
            </a:r>
            <a:r>
              <a:rPr lang="en-US" sz="1500" dirty="0"/>
              <a:t>. Manfred Simon was born in Cologne, Germany in </a:t>
            </a:r>
            <a:endParaRPr lang="en-US" sz="1500" dirty="0" smtClean="0"/>
          </a:p>
          <a:p>
            <a:r>
              <a:rPr lang="en-US" sz="1500" dirty="0" smtClean="0"/>
              <a:t>1928. </a:t>
            </a:r>
            <a:r>
              <a:rPr lang="en-US" sz="1500" dirty="0"/>
              <a:t>As a </a:t>
            </a:r>
            <a:r>
              <a:rPr lang="en-US" sz="1500" dirty="0" smtClean="0"/>
              <a:t>young </a:t>
            </a:r>
            <a:r>
              <a:rPr lang="en-US" sz="1500" dirty="0"/>
              <a:t>boy, he was a witness to </a:t>
            </a:r>
            <a:r>
              <a:rPr lang="en-US" sz="1500" dirty="0" smtClean="0"/>
              <a:t>the development </a:t>
            </a:r>
          </a:p>
          <a:p>
            <a:r>
              <a:rPr lang="en-US" sz="1500" dirty="0" smtClean="0"/>
              <a:t>of </a:t>
            </a:r>
            <a:r>
              <a:rPr lang="en-US" sz="1500" dirty="0"/>
              <a:t>the Nazi </a:t>
            </a:r>
            <a:r>
              <a:rPr lang="en-US" sz="1500" dirty="0" smtClean="0"/>
              <a:t>anti-Semitic </a:t>
            </a:r>
            <a:r>
              <a:rPr lang="en-US" sz="1500" dirty="0"/>
              <a:t>surge of the 1930s. </a:t>
            </a:r>
            <a:r>
              <a:rPr lang="en-US" sz="1500" dirty="0" smtClean="0"/>
              <a:t>After </a:t>
            </a:r>
            <a:r>
              <a:rPr lang="en-US" sz="1500" dirty="0"/>
              <a:t>attending </a:t>
            </a:r>
            <a:endParaRPr lang="en-US" sz="1500" dirty="0" smtClean="0"/>
          </a:p>
          <a:p>
            <a:r>
              <a:rPr lang="en-US" sz="1500" dirty="0" smtClean="0"/>
              <a:t>a </a:t>
            </a:r>
            <a:r>
              <a:rPr lang="en-US" sz="1500" dirty="0"/>
              <a:t>public school, </a:t>
            </a:r>
            <a:r>
              <a:rPr lang="en-US" sz="1500" dirty="0" smtClean="0"/>
              <a:t>he </a:t>
            </a:r>
            <a:r>
              <a:rPr lang="en-US" sz="1500" dirty="0"/>
              <a:t>was forced to attend a </a:t>
            </a:r>
            <a:r>
              <a:rPr lang="en-US" sz="1500" dirty="0" smtClean="0"/>
              <a:t>Jewish </a:t>
            </a:r>
            <a:r>
              <a:rPr lang="en-US" sz="1500" dirty="0"/>
              <a:t>day school </a:t>
            </a:r>
            <a:endParaRPr lang="en-US" sz="1500" dirty="0" smtClean="0"/>
          </a:p>
          <a:p>
            <a:r>
              <a:rPr lang="en-US" sz="1500" dirty="0" smtClean="0"/>
              <a:t>not </a:t>
            </a:r>
            <a:r>
              <a:rPr lang="en-US" sz="1500" dirty="0"/>
              <a:t>long after the </a:t>
            </a:r>
            <a:r>
              <a:rPr lang="en-US" sz="1500" dirty="0" smtClean="0"/>
              <a:t>Nazis </a:t>
            </a:r>
            <a:r>
              <a:rPr lang="en-US" sz="1500" dirty="0"/>
              <a:t>came to </a:t>
            </a:r>
            <a:r>
              <a:rPr lang="en-US" sz="1500" dirty="0" smtClean="0"/>
              <a:t>power. His </a:t>
            </a:r>
            <a:r>
              <a:rPr lang="en-US" sz="1500" dirty="0"/>
              <a:t>father began </a:t>
            </a:r>
            <a:endParaRPr lang="en-US" sz="1500" dirty="0" smtClean="0"/>
          </a:p>
          <a:p>
            <a:r>
              <a:rPr lang="en-US" sz="1500" dirty="0" smtClean="0"/>
              <a:t>working </a:t>
            </a:r>
            <a:r>
              <a:rPr lang="en-US" sz="1500" dirty="0"/>
              <a:t>on plans as early </a:t>
            </a:r>
            <a:r>
              <a:rPr lang="en-US" sz="1500" dirty="0" smtClean="0"/>
              <a:t>as </a:t>
            </a:r>
            <a:r>
              <a:rPr lang="en-US" sz="1500" dirty="0"/>
              <a:t>1936 to escape </a:t>
            </a:r>
            <a:r>
              <a:rPr lang="en-US" sz="1500" dirty="0" smtClean="0"/>
              <a:t>Germany but</a:t>
            </a:r>
          </a:p>
          <a:p>
            <a:r>
              <a:rPr lang="en-US" sz="1500" dirty="0" smtClean="0"/>
              <a:t>he </a:t>
            </a:r>
            <a:r>
              <a:rPr lang="en-US" sz="1500" dirty="0"/>
              <a:t>soon learned how </a:t>
            </a:r>
            <a:r>
              <a:rPr lang="en-US" sz="1500" dirty="0" smtClean="0"/>
              <a:t>difficult and </a:t>
            </a:r>
            <a:r>
              <a:rPr lang="en-US" sz="1500" dirty="0"/>
              <a:t>expensive a </a:t>
            </a:r>
            <a:r>
              <a:rPr lang="en-US" sz="1500" dirty="0" smtClean="0"/>
              <a:t>process </a:t>
            </a:r>
            <a:r>
              <a:rPr lang="en-US" sz="1500" dirty="0"/>
              <a:t>it </a:t>
            </a:r>
            <a:endParaRPr lang="en-US" sz="1500" dirty="0" smtClean="0"/>
          </a:p>
          <a:p>
            <a:r>
              <a:rPr lang="en-US" sz="1500" dirty="0" smtClean="0"/>
              <a:t>would </a:t>
            </a:r>
            <a:r>
              <a:rPr lang="en-US" sz="1500" dirty="0"/>
              <a:t>be.</a:t>
            </a:r>
          </a:p>
          <a:p>
            <a:r>
              <a:rPr lang="en-US" sz="1500" dirty="0" smtClean="0"/>
              <a:t>    Even </a:t>
            </a:r>
            <a:r>
              <a:rPr lang="en-US" sz="1500" dirty="0"/>
              <a:t>with the help of relatives who lived only 10 miles from the </a:t>
            </a:r>
            <a:endParaRPr lang="en-US" sz="1500" dirty="0" smtClean="0"/>
          </a:p>
          <a:p>
            <a:r>
              <a:rPr lang="en-US" sz="1500" dirty="0" smtClean="0"/>
              <a:t>Dutch </a:t>
            </a:r>
            <a:r>
              <a:rPr lang="en-US" sz="1500" dirty="0"/>
              <a:t>border, it took over two years to safely leave Germany.  After a brief stay in London, Dr. Simon, his mother and his father sailed to the United States on board the USS Harding on March 13, 1939.  Upon arrival, his family settled in Washington Heights.</a:t>
            </a:r>
          </a:p>
          <a:p>
            <a:r>
              <a:rPr lang="en-US" sz="1500" smtClean="0"/>
              <a:t>    Dr</a:t>
            </a:r>
            <a:r>
              <a:rPr lang="en-US" sz="1500" dirty="0"/>
              <a:t>. Simon attended medical school and became a gastroenterologist.  He currently lives with his wife, Susanne, in Edgemont.  They have three sons and seven grandchildren.</a:t>
            </a:r>
          </a:p>
        </p:txBody>
      </p:sp>
      <p:sp>
        <p:nvSpPr>
          <p:cNvPr id="9" name="TextBox 8"/>
          <p:cNvSpPr txBox="1"/>
          <p:nvPr/>
        </p:nvSpPr>
        <p:spPr>
          <a:xfrm>
            <a:off x="2865438" y="7399351"/>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492187" y="7392988"/>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12050" y="7166439"/>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312370"/>
            <a:ext cx="2286000" cy="1667355"/>
          </a:xfrm>
        </p:spPr>
      </p:sp>
      <p:pic>
        <p:nvPicPr>
          <p:cNvPr id="1028" name="Picture 4" descr="Dr Manfred Simon"/>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95415" y="2674317"/>
            <a:ext cx="1709013" cy="2278684"/>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1"/>
          <p:cNvSpPr txBox="1"/>
          <p:nvPr/>
        </p:nvSpPr>
        <p:spPr>
          <a:xfrm>
            <a:off x="4260211" y="1374406"/>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1671</TotalTime>
  <Words>60</Words>
  <Application>Microsoft Office PowerPoint</Application>
  <PresentationFormat>Letter Paper (8.5x11 in)</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intern HHREC</cp:lastModifiedBy>
  <cp:revision>67</cp:revision>
  <cp:lastPrinted>2018-03-28T17:53:01Z</cp:lastPrinted>
  <dcterms:created xsi:type="dcterms:W3CDTF">2016-09-20T17:48:39Z</dcterms:created>
  <dcterms:modified xsi:type="dcterms:W3CDTF">2018-03-28T19:00:26Z</dcterms:modified>
</cp:coreProperties>
</file>