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letter"/>
  <p:notesSz cx="7010400" cy="9296400"/>
  <p:defaultTextStyle>
    <a:defPPr>
      <a:defRPr lang="en-US"/>
    </a:defPPr>
    <a:lvl1pPr marL="0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8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6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03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71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39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07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75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43" algn="l" defTabSz="9143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0000"/>
    <a:srgbClr val="FF6600"/>
    <a:srgbClr val="F2D6B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60"/>
  </p:normalViewPr>
  <p:slideViewPr>
    <p:cSldViewPr>
      <p:cViewPr varScale="1">
        <p:scale>
          <a:sx n="81" d="100"/>
          <a:sy n="81" d="100"/>
        </p:scale>
        <p:origin x="1416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9ACE8-435E-44BD-9479-BEE19CB67463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8596B-714A-44B3-BECB-5DD3AAE97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46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8596B-714A-44B3-BECB-5DD3AAE97C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15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14350" y="6781800"/>
            <a:ext cx="2228850" cy="217963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05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9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8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2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311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30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58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8" indent="0">
              <a:buNone/>
              <a:defRPr sz="2000" b="1"/>
            </a:lvl2pPr>
            <a:lvl3pPr marL="914336" indent="0">
              <a:buNone/>
              <a:defRPr sz="1800" b="1"/>
            </a:lvl3pPr>
            <a:lvl4pPr marL="1371503" indent="0">
              <a:buNone/>
              <a:defRPr sz="1600" b="1"/>
            </a:lvl4pPr>
            <a:lvl5pPr marL="1828671" indent="0">
              <a:buNone/>
              <a:defRPr sz="1600" b="1"/>
            </a:lvl5pPr>
            <a:lvl6pPr marL="2285839" indent="0">
              <a:buNone/>
              <a:defRPr sz="1600" b="1"/>
            </a:lvl6pPr>
            <a:lvl7pPr marL="2743007" indent="0">
              <a:buNone/>
              <a:defRPr sz="1600" b="1"/>
            </a:lvl7pPr>
            <a:lvl8pPr marL="3200175" indent="0">
              <a:buNone/>
              <a:defRPr sz="1600" b="1"/>
            </a:lvl8pPr>
            <a:lvl9pPr marL="365734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9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9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8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3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68" indent="0">
              <a:buNone/>
              <a:defRPr sz="2800"/>
            </a:lvl2pPr>
            <a:lvl3pPr marL="914336" indent="0">
              <a:buNone/>
              <a:defRPr sz="2400"/>
            </a:lvl3pPr>
            <a:lvl4pPr marL="1371503" indent="0">
              <a:buNone/>
              <a:defRPr sz="2000"/>
            </a:lvl4pPr>
            <a:lvl5pPr marL="1828671" indent="0">
              <a:buNone/>
              <a:defRPr sz="2000"/>
            </a:lvl5pPr>
            <a:lvl6pPr marL="2285839" indent="0">
              <a:buNone/>
              <a:defRPr sz="2000"/>
            </a:lvl6pPr>
            <a:lvl7pPr marL="2743007" indent="0">
              <a:buNone/>
              <a:defRPr sz="2000"/>
            </a:lvl7pPr>
            <a:lvl8pPr marL="3200175" indent="0">
              <a:buNone/>
              <a:defRPr sz="2000"/>
            </a:lvl8pPr>
            <a:lvl9pPr marL="365734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68" indent="0">
              <a:buNone/>
              <a:defRPr sz="1200"/>
            </a:lvl2pPr>
            <a:lvl3pPr marL="914336" indent="0">
              <a:buNone/>
              <a:defRPr sz="1000"/>
            </a:lvl3pPr>
            <a:lvl4pPr marL="1371503" indent="0">
              <a:buNone/>
              <a:defRPr sz="900"/>
            </a:lvl4pPr>
            <a:lvl5pPr marL="1828671" indent="0">
              <a:buNone/>
              <a:defRPr sz="900"/>
            </a:lvl5pPr>
            <a:lvl6pPr marL="2285839" indent="0">
              <a:buNone/>
              <a:defRPr sz="900"/>
            </a:lvl6pPr>
            <a:lvl7pPr marL="2743007" indent="0">
              <a:buNone/>
              <a:defRPr sz="900"/>
            </a:lvl7pPr>
            <a:lvl8pPr marL="3200175" indent="0">
              <a:buNone/>
              <a:defRPr sz="900"/>
            </a:lvl8pPr>
            <a:lvl9pPr marL="365734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3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33" tIns="45717" rIns="91433" bIns="457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33" tIns="45717" rIns="91433" bIns="457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9AC81-CE37-4FA5-9D09-98CA3711665F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33" tIns="45717" rIns="91433" bIns="4571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414EE-7E51-40CA-8679-A7864A620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0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6" indent="-342876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8" indent="-285730" algn="l" defTabSz="9143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20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7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55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23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91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9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26" indent="-228584" algn="l" defTabSz="9143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8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1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9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7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5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3" algn="l" defTabSz="9143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hhrecny.org/index.php?src=events&amp;srctype=detail&amp;category=Community%20Event&amp;refno=176" TargetMode="External"/><Relationship Id="rId13" Type="http://schemas.openxmlformats.org/officeDocument/2006/relationships/hyperlink" Target="https://hhrecny.org/" TargetMode="External"/><Relationship Id="rId3" Type="http://schemas.openxmlformats.org/officeDocument/2006/relationships/image" Target="../media/image1.gif"/><Relationship Id="rId7" Type="http://schemas.openxmlformats.org/officeDocument/2006/relationships/image" Target="../media/image3.gif"/><Relationship Id="rId12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hhrecny.org/index.php?src=events&amp;srctype=detail&amp;category=lecture&amp;refno=198" TargetMode="External"/><Relationship Id="rId11" Type="http://schemas.openxmlformats.org/officeDocument/2006/relationships/image" Target="../media/image4.png"/><Relationship Id="rId5" Type="http://schemas.openxmlformats.org/officeDocument/2006/relationships/image" Target="../media/image2.gif"/><Relationship Id="rId10" Type="http://schemas.openxmlformats.org/officeDocument/2006/relationships/hyperlink" Target="http://www.hhrecny.org/index.php?src=events&amp;srctype=detail&amp;category=Community%20Event&amp;refno=195" TargetMode="External"/><Relationship Id="rId4" Type="http://schemas.openxmlformats.org/officeDocument/2006/relationships/hyperlink" Target="http://myemail.constantcontact.com/Four-Upcoming-events-and-Introducing-our-new-Membership-Program.html?soid=1112323251565&amp;aid=fA431a8m6ik" TargetMode="External"/><Relationship Id="rId9" Type="http://schemas.openxmlformats.org/officeDocument/2006/relationships/hyperlink" Target="http://www.hhrecny.org/index.php?src=events&amp;submenu=speakers&amp;srctype=detail&amp;category=Community%20Event&amp;refno=1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.rs6.net/t?e=fA431a8m6ik&amp;c=0&amp;r=0&amp;_ts=14743929769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4">
            <a:hlinkClick r:id="rId4"/>
          </p:cNvPr>
          <p:cNvSpPr>
            <a:spLocks noChangeArrowheads="1"/>
          </p:cNvSpPr>
          <p:nvPr/>
        </p:nvSpPr>
        <p:spPr bwMode="auto">
          <a:xfrm>
            <a:off x="6151563" y="1800947"/>
            <a:ext cx="285750" cy="379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73775" y="1713726"/>
            <a:ext cx="1128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11108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edicin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Watchers">
            <a:hlinkClick r:id="rId8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StillHere">
            <a:hlinkClick r:id="rId9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Judy">
            <a:hlinkClick r:id="rId10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3" name="Picture 29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5" name="Picture 31" descr="http://img.constantcontact.com/letters/images/1101116784221/SpacerImage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438" y="1990726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2609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525" y="2694057"/>
            <a:ext cx="21871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Betty </a:t>
            </a:r>
            <a:r>
              <a:rPr lang="en-US" sz="2000" b="1" dirty="0" err="1" smtClean="0"/>
              <a:t>Knoop</a:t>
            </a:r>
            <a:r>
              <a:rPr lang="en-US" sz="2000" b="1" dirty="0" smtClean="0"/>
              <a:t>, </a:t>
            </a:r>
          </a:p>
          <a:p>
            <a:r>
              <a:rPr lang="en-US" sz="2000" b="1" dirty="0" smtClean="0"/>
              <a:t>Holocaust Survivor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507" y="3408306"/>
            <a:ext cx="65821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   </a:t>
            </a:r>
            <a:r>
              <a:rPr lang="en-US" dirty="0" smtClean="0"/>
              <a:t>Betty </a:t>
            </a:r>
            <a:r>
              <a:rPr lang="en-US" dirty="0" err="1"/>
              <a:t>Knoop</a:t>
            </a:r>
            <a:r>
              <a:rPr lang="en-US" dirty="0"/>
              <a:t> was born in Amsterdam, The </a:t>
            </a:r>
            <a:endParaRPr lang="en-US" dirty="0" smtClean="0"/>
          </a:p>
          <a:p>
            <a:r>
              <a:rPr lang="en-US" dirty="0" smtClean="0"/>
              <a:t>Netherlands</a:t>
            </a:r>
            <a:r>
              <a:rPr lang="en-US" dirty="0"/>
              <a:t>. She was 8 years old when the </a:t>
            </a:r>
            <a:endParaRPr lang="en-US" dirty="0" smtClean="0"/>
          </a:p>
          <a:p>
            <a:r>
              <a:rPr lang="en-US" dirty="0" smtClean="0"/>
              <a:t>Germans </a:t>
            </a:r>
            <a:r>
              <a:rPr lang="en-US" dirty="0"/>
              <a:t>invaded her country. Her whole </a:t>
            </a:r>
            <a:r>
              <a:rPr lang="en-US" dirty="0" smtClean="0"/>
              <a:t>family </a:t>
            </a:r>
          </a:p>
          <a:p>
            <a:r>
              <a:rPr lang="en-US" dirty="0" smtClean="0"/>
              <a:t>was arrested and sent </a:t>
            </a:r>
            <a:r>
              <a:rPr lang="en-US" dirty="0" smtClean="0"/>
              <a:t>to transit </a:t>
            </a:r>
            <a:r>
              <a:rPr lang="en-US" dirty="0" smtClean="0"/>
              <a:t>camp </a:t>
            </a:r>
            <a:endParaRPr lang="en-US" dirty="0" smtClean="0"/>
          </a:p>
          <a:p>
            <a:r>
              <a:rPr lang="en-US" dirty="0" err="1" smtClean="0"/>
              <a:t>Westerbork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/>
              <a:t>on </a:t>
            </a:r>
            <a:r>
              <a:rPr lang="en-US" dirty="0" smtClean="0"/>
              <a:t>to Bergen </a:t>
            </a:r>
            <a:r>
              <a:rPr lang="en-US" dirty="0" err="1" smtClean="0"/>
              <a:t>Belsen</a:t>
            </a:r>
            <a:r>
              <a:rPr lang="en-US" dirty="0" smtClean="0"/>
              <a:t> concentration </a:t>
            </a:r>
            <a:endParaRPr lang="en-US" dirty="0" smtClean="0"/>
          </a:p>
          <a:p>
            <a:r>
              <a:rPr lang="en-US" dirty="0" smtClean="0"/>
              <a:t>camp</a:t>
            </a:r>
            <a:r>
              <a:rPr lang="en-US" dirty="0" smtClean="0"/>
              <a:t>. She </a:t>
            </a:r>
            <a:r>
              <a:rPr lang="en-US" dirty="0" smtClean="0"/>
              <a:t>was liberated </a:t>
            </a:r>
            <a:r>
              <a:rPr lang="en-US" dirty="0"/>
              <a:t>by the Russians and returned to Amsterdam. Her mother survived the camp but died 3 days after she was liberated. Betty was a contemporary of Anne Frank, lived in the same neighborhood and was deported to the same concentration camp.</a:t>
            </a:r>
          </a:p>
          <a:p>
            <a:r>
              <a:rPr lang="en-US" dirty="0" smtClean="0"/>
              <a:t>     Betty </a:t>
            </a:r>
            <a:r>
              <a:rPr lang="en-US" dirty="0" err="1"/>
              <a:t>Knoop's</a:t>
            </a:r>
            <a:r>
              <a:rPr lang="en-US" dirty="0"/>
              <a:t> presentation covers life in Amsterdam, </a:t>
            </a:r>
            <a:r>
              <a:rPr lang="en-US" dirty="0" err="1"/>
              <a:t>Westerbork</a:t>
            </a:r>
            <a:r>
              <a:rPr lang="en-US" dirty="0"/>
              <a:t>, Bergen </a:t>
            </a:r>
            <a:r>
              <a:rPr lang="en-US" dirty="0" err="1"/>
              <a:t>Belsen</a:t>
            </a:r>
            <a:r>
              <a:rPr lang="en-US"/>
              <a:t>, </a:t>
            </a:r>
            <a:r>
              <a:rPr lang="en-US" smtClean="0"/>
              <a:t>and</a:t>
            </a:r>
            <a:r>
              <a:rPr lang="en-US" smtClean="0"/>
              <a:t> </a:t>
            </a:r>
            <a:r>
              <a:rPr lang="en-US" dirty="0"/>
              <a:t>life after liberation.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7214685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Event held at: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369949" y="7208322"/>
            <a:ext cx="10783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[location]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[date]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[time]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3182" y="6934200"/>
            <a:ext cx="6629400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8832" y="2694057"/>
            <a:ext cx="2063750" cy="1905000"/>
          </a:xfrm>
          <a:prstGeom prst="rect">
            <a:avLst/>
          </a:prstGeom>
        </p:spPr>
      </p:pic>
      <p:sp>
        <p:nvSpPr>
          <p:cNvPr id="29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02821" y="7084132"/>
            <a:ext cx="2438400" cy="1798638"/>
          </a:xfrm>
        </p:spPr>
      </p:sp>
      <p:sp>
        <p:nvSpPr>
          <p:cNvPr id="28" name="TextBox 1"/>
          <p:cNvSpPr txBox="1"/>
          <p:nvPr/>
        </p:nvSpPr>
        <p:spPr>
          <a:xfrm>
            <a:off x="4336302" y="1387655"/>
            <a:ext cx="1891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8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6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03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71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39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07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75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43" algn="l" defTabSz="914336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hlinkClick r:id="rId13"/>
              </a:rPr>
              <a:t>https://hhrecny.org</a:t>
            </a:r>
            <a:r>
              <a:rPr lang="en-US" sz="1600" dirty="0" smtClean="0">
                <a:hlinkClick r:id="rId13"/>
              </a:rPr>
              <a:t>/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66351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</TotalTime>
  <Words>131</Words>
  <Application>Microsoft Office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Lana Pattinson</dc:creator>
  <cp:lastModifiedBy>intern HHREC</cp:lastModifiedBy>
  <cp:revision>62</cp:revision>
  <cp:lastPrinted>2018-03-28T17:34:19Z</cp:lastPrinted>
  <dcterms:created xsi:type="dcterms:W3CDTF">2016-09-20T17:48:39Z</dcterms:created>
  <dcterms:modified xsi:type="dcterms:W3CDTF">2018-04-25T18:22:15Z</dcterms:modified>
</cp:coreProperties>
</file>