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6"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27" autoAdjust="0"/>
    <p:restoredTop sz="94660"/>
  </p:normalViewPr>
  <p:slideViewPr>
    <p:cSldViewPr>
      <p:cViewPr varScale="1">
        <p:scale>
          <a:sx n="81" d="100"/>
          <a:sy n="81" d="100"/>
        </p:scale>
        <p:origin x="1416" y="10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3/28/2018</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a:p>
        </p:txBody>
      </p:sp>
    </p:spTree>
    <p:extLst>
      <p:ext uri="{BB962C8B-B14F-4D97-AF65-F5344CB8AC3E}">
        <p14:creationId xmlns:p14="http://schemas.microsoft.com/office/powerpoint/2010/main" val="3267015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
        <p:nvSpPr>
          <p:cNvPr id="8" name="Picture Placeholder 7"/>
          <p:cNvSpPr>
            <a:spLocks noGrp="1"/>
          </p:cNvSpPr>
          <p:nvPr>
            <p:ph type="pic" sz="quarter" idx="13"/>
          </p:nvPr>
        </p:nvSpPr>
        <p:spPr>
          <a:xfrm>
            <a:off x="514350" y="6781800"/>
            <a:ext cx="2228850" cy="2179638"/>
          </a:xfrm>
        </p:spPr>
        <p:txBody>
          <a:bodyPr/>
          <a:lstStyle/>
          <a:p>
            <a:endParaRPr lang="en-US"/>
          </a:p>
        </p:txBody>
      </p:sp>
    </p:spTree>
    <p:extLst>
      <p:ext uri="{BB962C8B-B14F-4D97-AF65-F5344CB8AC3E}">
        <p14:creationId xmlns:p14="http://schemas.microsoft.com/office/powerpoint/2010/main" val="17364059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5035311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7772306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F9AC81-CE37-4FA5-9D09-98CA3711665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55075896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F9AC81-CE37-4FA5-9D09-98CA3711665F}" type="datetimeFigureOut">
              <a:rPr lang="en-US" smtClean="0"/>
              <a:t>3/28/2018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F9AC81-CE37-4FA5-9D09-98CA3711665F}" type="datetimeFigureOut">
              <a:rPr lang="en-US" smtClean="0"/>
              <a:t>3/28/2018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3/28/2018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3/28/2018</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hyperlink" Target="https://hhrecny.org/" TargetMode="External"/><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pn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0"/>
            <a:ext cx="6858000" cy="2609022"/>
          </a:xfrm>
          <a:prstGeom prst="rect">
            <a:avLst/>
          </a:prstGeom>
        </p:spPr>
      </p:pic>
      <p:sp>
        <p:nvSpPr>
          <p:cNvPr id="5" name="TextBox 4"/>
          <p:cNvSpPr txBox="1"/>
          <p:nvPr/>
        </p:nvSpPr>
        <p:spPr>
          <a:xfrm>
            <a:off x="100525" y="2694057"/>
            <a:ext cx="2187137" cy="707886"/>
          </a:xfrm>
          <a:prstGeom prst="rect">
            <a:avLst/>
          </a:prstGeom>
          <a:noFill/>
        </p:spPr>
        <p:txBody>
          <a:bodyPr wrap="none" rtlCol="0">
            <a:spAutoFit/>
          </a:bodyPr>
          <a:lstStyle/>
          <a:p>
            <a:r>
              <a:rPr lang="en-US" sz="2000" b="1" dirty="0" smtClean="0"/>
              <a:t>Bettina Graf, </a:t>
            </a:r>
            <a:endParaRPr lang="en-US" sz="2000" b="1" dirty="0" smtClean="0"/>
          </a:p>
          <a:p>
            <a:r>
              <a:rPr lang="en-US" sz="2000" b="1" dirty="0" smtClean="0"/>
              <a:t>Holocaust Survivor</a:t>
            </a:r>
            <a:endParaRPr lang="en-US" sz="2000" b="1" dirty="0"/>
          </a:p>
        </p:txBody>
      </p:sp>
      <p:sp>
        <p:nvSpPr>
          <p:cNvPr id="8" name="TextBox 7"/>
          <p:cNvSpPr txBox="1"/>
          <p:nvPr/>
        </p:nvSpPr>
        <p:spPr>
          <a:xfrm>
            <a:off x="100525" y="3364871"/>
            <a:ext cx="6582131" cy="3754874"/>
          </a:xfrm>
          <a:prstGeom prst="rect">
            <a:avLst/>
          </a:prstGeom>
          <a:noFill/>
        </p:spPr>
        <p:txBody>
          <a:bodyPr wrap="square" rtlCol="0">
            <a:spAutoFit/>
          </a:bodyPr>
          <a:lstStyle/>
          <a:p>
            <a:r>
              <a:rPr lang="en-US" sz="1400" dirty="0" smtClean="0"/>
              <a:t>        Bettina </a:t>
            </a:r>
            <a:r>
              <a:rPr lang="en-US" sz="1400" dirty="0"/>
              <a:t>Graf was born December 1927 in Vienna Austria. After </a:t>
            </a:r>
            <a:endParaRPr lang="en-US" sz="1400" dirty="0" smtClean="0"/>
          </a:p>
          <a:p>
            <a:r>
              <a:rPr lang="en-US" sz="1400" dirty="0" smtClean="0"/>
              <a:t>the </a:t>
            </a:r>
            <a:r>
              <a:rPr lang="en-US" sz="1400" dirty="0"/>
              <a:t>Nazi occupation, she experienced "Kristallnacht", which took </a:t>
            </a:r>
            <a:endParaRPr lang="en-US" sz="1400" dirty="0" smtClean="0"/>
          </a:p>
          <a:p>
            <a:r>
              <a:rPr lang="en-US" sz="1400" dirty="0" smtClean="0"/>
              <a:t>place </a:t>
            </a:r>
            <a:r>
              <a:rPr lang="en-US" sz="1400" dirty="0"/>
              <a:t>on November 9th &amp; 10th, 1938 when the Nazi's burned </a:t>
            </a:r>
            <a:endParaRPr lang="en-US" sz="1400" dirty="0" smtClean="0"/>
          </a:p>
          <a:p>
            <a:r>
              <a:rPr lang="en-US" sz="1400" dirty="0" smtClean="0"/>
              <a:t>synagogues</a:t>
            </a:r>
            <a:r>
              <a:rPr lang="en-US" sz="1400" dirty="0"/>
              <a:t>, vandalized Jewish homes and businesses and the first </a:t>
            </a:r>
            <a:endParaRPr lang="en-US" sz="1400" dirty="0" smtClean="0"/>
          </a:p>
          <a:p>
            <a:r>
              <a:rPr lang="en-US" sz="1400" dirty="0" smtClean="0"/>
              <a:t>mass </a:t>
            </a:r>
            <a:r>
              <a:rPr lang="en-US" sz="1400" dirty="0"/>
              <a:t>arrest of Jewish men and boys took place. At the time Bettina </a:t>
            </a:r>
            <a:endParaRPr lang="en-US" sz="1400" dirty="0" smtClean="0"/>
          </a:p>
          <a:p>
            <a:r>
              <a:rPr lang="en-US" sz="1400" dirty="0" smtClean="0"/>
              <a:t>was </a:t>
            </a:r>
            <a:r>
              <a:rPr lang="en-US" sz="1400" dirty="0"/>
              <a:t>in school from which she was subsequently thrown out. </a:t>
            </a:r>
            <a:r>
              <a:rPr lang="en-US" sz="1400" dirty="0" smtClean="0"/>
              <a:t>Bettina's </a:t>
            </a:r>
          </a:p>
          <a:p>
            <a:r>
              <a:rPr lang="en-US" sz="1400" dirty="0" smtClean="0"/>
              <a:t>father </a:t>
            </a:r>
            <a:r>
              <a:rPr lang="en-US" sz="1400" dirty="0"/>
              <a:t>had gone into hiding and her mother and sister were arrested </a:t>
            </a:r>
            <a:endParaRPr lang="en-US" sz="1400" dirty="0" smtClean="0"/>
          </a:p>
          <a:p>
            <a:r>
              <a:rPr lang="en-US" sz="1400" dirty="0" smtClean="0"/>
              <a:t>for </a:t>
            </a:r>
            <a:r>
              <a:rPr lang="en-US" sz="1400" dirty="0"/>
              <a:t>a while and then later released.</a:t>
            </a:r>
          </a:p>
          <a:p>
            <a:r>
              <a:rPr lang="en-US" sz="1400" dirty="0" smtClean="0"/>
              <a:t>        In </a:t>
            </a:r>
            <a:r>
              <a:rPr lang="en-US" sz="1400" dirty="0"/>
              <a:t>the summer of 1939, after living under the Nazi occupation for a year and a half, Bettina's whole family was finally able to obtain passage on the last boat that left from Belgium to England. They lived in London during part of the intensive German bombing known as the "blitz" until September 1940. At that time they found passage on a ship to the U.S. Although the Nazis torpedoed the ship they were fortunately saved. After the ship was back in port and repaired they boarded it once again and finally reached the U.S.</a:t>
            </a:r>
          </a:p>
          <a:p>
            <a:r>
              <a:rPr lang="en-US" sz="1400" dirty="0" smtClean="0"/>
              <a:t>        Bettina's </a:t>
            </a:r>
            <a:r>
              <a:rPr lang="en-US" sz="1400" dirty="0"/>
              <a:t>presentation will cover her life under the Nazi occupation as well as her experience during the "blitz" in London, and being on a ship, which was torpedoed.</a:t>
            </a:r>
          </a:p>
        </p:txBody>
      </p:sp>
      <p:pic>
        <p:nvPicPr>
          <p:cNvPr id="4" name="Picture 3"/>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247626" y="2714578"/>
            <a:ext cx="1502091" cy="2253137"/>
          </a:xfrm>
          <a:prstGeom prst="rect">
            <a:avLst/>
          </a:prstGeom>
        </p:spPr>
      </p:pic>
      <p:sp>
        <p:nvSpPr>
          <p:cNvPr id="9" name="TextBox 8"/>
          <p:cNvSpPr txBox="1"/>
          <p:nvPr/>
        </p:nvSpPr>
        <p:spPr>
          <a:xfrm>
            <a:off x="2743200" y="7214685"/>
            <a:ext cx="3581400" cy="369332"/>
          </a:xfrm>
          <a:prstGeom prst="rect">
            <a:avLst/>
          </a:prstGeom>
          <a:noFill/>
        </p:spPr>
        <p:txBody>
          <a:bodyPr wrap="square" rtlCol="0">
            <a:spAutoFit/>
          </a:bodyPr>
          <a:lstStyle/>
          <a:p>
            <a:r>
              <a:rPr lang="en-US" b="1" dirty="0" smtClean="0"/>
              <a:t>Event held at:</a:t>
            </a:r>
            <a:endParaRPr lang="en-US" b="1" dirty="0"/>
          </a:p>
        </p:txBody>
      </p:sp>
      <p:sp>
        <p:nvSpPr>
          <p:cNvPr id="10" name="TextBox 9"/>
          <p:cNvSpPr txBox="1"/>
          <p:nvPr/>
        </p:nvSpPr>
        <p:spPr>
          <a:xfrm>
            <a:off x="4369949" y="7208322"/>
            <a:ext cx="1078309" cy="1477328"/>
          </a:xfrm>
          <a:prstGeom prst="rect">
            <a:avLst/>
          </a:prstGeom>
          <a:noFill/>
        </p:spPr>
        <p:txBody>
          <a:bodyPr wrap="none" rtlCol="0">
            <a:spAutoFit/>
          </a:bodyPr>
          <a:lstStyle/>
          <a:p>
            <a:pPr algn="ctr"/>
            <a:r>
              <a:rPr lang="en-US" dirty="0" smtClean="0"/>
              <a:t>[location]</a:t>
            </a:r>
          </a:p>
          <a:p>
            <a:pPr algn="ctr"/>
            <a:endParaRPr lang="en-US" dirty="0"/>
          </a:p>
          <a:p>
            <a:pPr algn="ctr"/>
            <a:r>
              <a:rPr lang="en-US" dirty="0" smtClean="0"/>
              <a:t>[date]</a:t>
            </a:r>
          </a:p>
          <a:p>
            <a:pPr algn="ctr"/>
            <a:endParaRPr lang="en-US" dirty="0"/>
          </a:p>
          <a:p>
            <a:pPr algn="ctr"/>
            <a:r>
              <a:rPr lang="en-US" dirty="0" smtClean="0"/>
              <a:t>[time]</a:t>
            </a:r>
            <a:endParaRPr lang="en-US" dirty="0"/>
          </a:p>
        </p:txBody>
      </p:sp>
      <p:cxnSp>
        <p:nvCxnSpPr>
          <p:cNvPr id="18" name="Straight Connector 17"/>
          <p:cNvCxnSpPr/>
          <p:nvPr/>
        </p:nvCxnSpPr>
        <p:spPr>
          <a:xfrm>
            <a:off x="100525" y="7086600"/>
            <a:ext cx="6629400" cy="0"/>
          </a:xfrm>
          <a:prstGeom prst="line">
            <a:avLst/>
          </a:prstGeom>
        </p:spPr>
        <p:style>
          <a:lnRef idx="2">
            <a:schemeClr val="accent6"/>
          </a:lnRef>
          <a:fillRef idx="0">
            <a:schemeClr val="accent6"/>
          </a:fillRef>
          <a:effectRef idx="1">
            <a:schemeClr val="accent6"/>
          </a:effectRef>
          <a:fontRef idx="minor">
            <a:schemeClr val="tx1"/>
          </a:fontRef>
        </p:style>
      </p:cxnSp>
      <p:sp>
        <p:nvSpPr>
          <p:cNvPr id="36" name="Picture Placeholder 3"/>
          <p:cNvSpPr>
            <a:spLocks noGrp="1"/>
          </p:cNvSpPr>
          <p:nvPr>
            <p:ph type="pic" sz="quarter" idx="13"/>
          </p:nvPr>
        </p:nvSpPr>
        <p:spPr>
          <a:xfrm>
            <a:off x="228600" y="7239000"/>
            <a:ext cx="2286000" cy="1740725"/>
          </a:xfrm>
        </p:spPr>
      </p:sp>
      <p:sp>
        <p:nvSpPr>
          <p:cNvPr id="28" name="TextBox 27"/>
          <p:cNvSpPr txBox="1"/>
          <p:nvPr/>
        </p:nvSpPr>
        <p:spPr>
          <a:xfrm>
            <a:off x="4222403" y="1442412"/>
            <a:ext cx="1891352" cy="338554"/>
          </a:xfrm>
          <a:prstGeom prst="rect">
            <a:avLst/>
          </a:prstGeom>
          <a:noFill/>
        </p:spPr>
        <p:txBody>
          <a:bodyPr wrap="none" rtlCol="0">
            <a:spAutoFit/>
          </a:bodyPr>
          <a:lstStyle/>
          <a:p>
            <a:r>
              <a:rPr lang="en-US" sz="1600" dirty="0">
                <a:hlinkClick r:id="rId13"/>
              </a:rPr>
              <a:t>https://hhrecny.org</a:t>
            </a:r>
            <a:r>
              <a:rPr lang="en-US" sz="1600" dirty="0" smtClean="0">
                <a:hlinkClick r:id="rId13"/>
              </a:rPr>
              <a:t>/</a:t>
            </a:r>
            <a:endParaRPr lang="en-US" sz="1600" dirty="0" smtClean="0"/>
          </a:p>
        </p:txBody>
      </p:sp>
    </p:spTree>
    <p:extLst>
      <p:ext uri="{BB962C8B-B14F-4D97-AF65-F5344CB8AC3E}">
        <p14:creationId xmlns:p14="http://schemas.microsoft.com/office/powerpoint/2010/main" val="6635116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1633</TotalTime>
  <Words>93</Words>
  <Application>Microsoft Office PowerPoint</Application>
  <PresentationFormat>Letter Paper (8.5x11 in)</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intern HHREC</cp:lastModifiedBy>
  <cp:revision>60</cp:revision>
  <cp:lastPrinted>2018-03-28T15:39:28Z</cp:lastPrinted>
  <dcterms:created xsi:type="dcterms:W3CDTF">2016-09-20T17:48:39Z</dcterms:created>
  <dcterms:modified xsi:type="dcterms:W3CDTF">2018-03-28T19:41:41Z</dcterms:modified>
</cp:coreProperties>
</file>