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letter"/>
  <p:notesSz cx="7010400" cy="9296400"/>
  <p:defaultTextStyle>
    <a:defPPr>
      <a:defRPr lang="en-US"/>
    </a:defPPr>
    <a:lvl1pPr marL="0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8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6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1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39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07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75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43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3300"/>
    <a:srgbClr val="CC0000"/>
    <a:srgbClr val="FF6600"/>
    <a:srgbClr val="F2D6B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92" autoAdjust="0"/>
    <p:restoredTop sz="94660" autoAdjust="0"/>
  </p:normalViewPr>
  <p:slideViewPr>
    <p:cSldViewPr>
      <p:cViewPr>
        <p:scale>
          <a:sx n="100" d="100"/>
          <a:sy n="100" d="100"/>
        </p:scale>
        <p:origin x="-1512" y="-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9ACE8-435E-44BD-9479-BEE19CB67463}" type="datetimeFigureOut">
              <a:rPr lang="en-US" smtClean="0"/>
              <a:t>4/18/18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8596B-714A-44B3-BECB-5DD3AAE97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6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8596B-714A-44B3-BECB-5DD3AAE97C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1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14350" y="6781800"/>
            <a:ext cx="2228850" cy="217963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371600" y="838200"/>
            <a:ext cx="2362200" cy="1828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5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9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2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31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9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3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58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9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5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9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3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168" indent="0">
              <a:buNone/>
              <a:defRPr sz="2800"/>
            </a:lvl2pPr>
            <a:lvl3pPr marL="914336" indent="0">
              <a:buNone/>
              <a:defRPr sz="2400"/>
            </a:lvl3pPr>
            <a:lvl4pPr marL="1371503" indent="0">
              <a:buNone/>
              <a:defRPr sz="2000"/>
            </a:lvl4pPr>
            <a:lvl5pPr marL="1828671" indent="0">
              <a:buNone/>
              <a:defRPr sz="2000"/>
            </a:lvl5pPr>
            <a:lvl6pPr marL="2285839" indent="0">
              <a:buNone/>
              <a:defRPr sz="2000"/>
            </a:lvl6pPr>
            <a:lvl7pPr marL="2743007" indent="0">
              <a:buNone/>
              <a:defRPr sz="2000"/>
            </a:lvl7pPr>
            <a:lvl8pPr marL="3200175" indent="0">
              <a:buNone/>
              <a:defRPr sz="2000"/>
            </a:lvl8pPr>
            <a:lvl9pPr marL="365734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3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5"/>
            <a:ext cx="16002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9AC81-CE37-4FA5-9D09-98CA3711665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5"/>
            <a:ext cx="21717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5"/>
            <a:ext cx="16002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0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6" indent="-342876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8" indent="-285730" algn="l" defTabSz="9143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0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7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55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23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1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9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7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5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jpg"/><Relationship Id="rId12" Type="http://schemas.openxmlformats.org/officeDocument/2006/relationships/image" Target="../media/image5.png"/><Relationship Id="rId13" Type="http://schemas.openxmlformats.org/officeDocument/2006/relationships/hyperlink" Target="https://hhrecny.org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Relationship Id="rId4" Type="http://schemas.openxmlformats.org/officeDocument/2006/relationships/hyperlink" Target="http://myemail.constantcontact.com/Four-Upcoming-events-and-Introducing-our-new-Membership-Program.html?soid=1112323251565&amp;aid=fA431a8m6ik" TargetMode="External"/><Relationship Id="rId5" Type="http://schemas.openxmlformats.org/officeDocument/2006/relationships/image" Target="../media/image2.gif"/><Relationship Id="rId6" Type="http://schemas.openxmlformats.org/officeDocument/2006/relationships/hyperlink" Target="http://www.hhrecny.org/index.php?src=events&amp;srctype=detail&amp;category=lecture&amp;refno=198" TargetMode="External"/><Relationship Id="rId7" Type="http://schemas.openxmlformats.org/officeDocument/2006/relationships/image" Target="../media/image3.gif"/><Relationship Id="rId8" Type="http://schemas.openxmlformats.org/officeDocument/2006/relationships/hyperlink" Target="http://www.hhrecny.org/index.php?src=events&amp;srctype=detail&amp;category=Community%20Event&amp;refno=176" TargetMode="External"/><Relationship Id="rId9" Type="http://schemas.openxmlformats.org/officeDocument/2006/relationships/hyperlink" Target="http://www.hhrecny.org/index.php?src=events&amp;submenu=speakers&amp;srctype=detail&amp;category=Community%20Event&amp;refno=170" TargetMode="External"/><Relationship Id="rId10" Type="http://schemas.openxmlformats.org/officeDocument/2006/relationships/hyperlink" Target="http://www.hhrecny.org/index.php?src=events&amp;srctype=detail&amp;category=Community%20Event&amp;refno=19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.rs6.net/t?e=fA431a8m6ik&amp;c=0&amp;r=0&amp;_ts=14743929769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hlinkClick r:id="rId4"/>
          </p:cNvPr>
          <p:cNvSpPr>
            <a:spLocks noChangeArrowheads="1"/>
          </p:cNvSpPr>
          <p:nvPr/>
        </p:nvSpPr>
        <p:spPr bwMode="auto">
          <a:xfrm>
            <a:off x="6151563" y="1800947"/>
            <a:ext cx="285750" cy="37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73775" y="1713726"/>
            <a:ext cx="112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11108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edicin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Watchers">
            <a:hlinkClick r:id="rId8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StillHere">
            <a:hlinkClick r:id="rId9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Judy">
            <a:hlinkClick r:id="rId10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525" y="2694057"/>
            <a:ext cx="2403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Audrey Unger Reich, </a:t>
            </a:r>
          </a:p>
          <a:p>
            <a:r>
              <a:rPr lang="en-US" sz="2000" b="1" dirty="0" err="1" smtClean="0"/>
              <a:t>Generations</a:t>
            </a:r>
            <a:r>
              <a:rPr lang="en-US" sz="2000" b="1" i="1" dirty="0" err="1" smtClean="0"/>
              <a:t>Forward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400" y="3429000"/>
            <a:ext cx="65821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        Audrey’s </a:t>
            </a:r>
            <a:r>
              <a:rPr lang="en-US" sz="1300" dirty="0"/>
              <a:t>father, Ron (</a:t>
            </a:r>
            <a:r>
              <a:rPr lang="en-US" sz="1300" dirty="0" err="1"/>
              <a:t>Romek</a:t>
            </a:r>
            <a:r>
              <a:rPr lang="en-US" sz="1300" dirty="0"/>
              <a:t>) Unger, grew up in the </a:t>
            </a:r>
            <a:r>
              <a:rPr lang="en-US" sz="1300" dirty="0" smtClean="0"/>
              <a:t>southern</a:t>
            </a:r>
          </a:p>
          <a:p>
            <a:r>
              <a:rPr lang="en-US" sz="1300" dirty="0" smtClean="0"/>
              <a:t>Polish </a:t>
            </a:r>
            <a:r>
              <a:rPr lang="en-US" sz="1300" dirty="0"/>
              <a:t>town of Tarnow. His life changed abruptly at age 11, when </a:t>
            </a:r>
            <a:endParaRPr lang="en-US" sz="1300" dirty="0" smtClean="0"/>
          </a:p>
          <a:p>
            <a:r>
              <a:rPr lang="en-US" sz="1300" dirty="0"/>
              <a:t>t</a:t>
            </a:r>
            <a:r>
              <a:rPr lang="en-US" sz="1300" dirty="0" smtClean="0"/>
              <a:t>he Nazis </a:t>
            </a:r>
            <a:r>
              <a:rPr lang="en-US" sz="1300" dirty="0"/>
              <a:t>invaded Poland in September 1939. He lived under </a:t>
            </a:r>
            <a:endParaRPr lang="en-US" sz="1300" dirty="0" smtClean="0"/>
          </a:p>
          <a:p>
            <a:r>
              <a:rPr lang="en-US" sz="1300" dirty="0" smtClean="0"/>
              <a:t>ever</a:t>
            </a:r>
            <a:r>
              <a:rPr lang="en-US" sz="1300" dirty="0"/>
              <a:t>-increasing restrictions and brutality until he was deported </a:t>
            </a:r>
            <a:r>
              <a:rPr lang="en-US" sz="1300" dirty="0" smtClean="0"/>
              <a:t>to</a:t>
            </a:r>
          </a:p>
          <a:p>
            <a:r>
              <a:rPr lang="en-US" sz="1300" dirty="0" err="1" smtClean="0"/>
              <a:t>Plaszow</a:t>
            </a:r>
            <a:r>
              <a:rPr lang="en-US" sz="1300" dirty="0"/>
              <a:t>, the first of three concentration camps he was sent to </a:t>
            </a:r>
            <a:endParaRPr lang="en-US" sz="1300" dirty="0" smtClean="0"/>
          </a:p>
          <a:p>
            <a:r>
              <a:rPr lang="en-US" sz="1300" dirty="0"/>
              <a:t>d</a:t>
            </a:r>
            <a:r>
              <a:rPr lang="en-US" sz="1300" dirty="0" smtClean="0"/>
              <a:t>uring the </a:t>
            </a:r>
            <a:r>
              <a:rPr lang="en-US" sz="1300" dirty="0"/>
              <a:t>War. He was liberated from </a:t>
            </a:r>
            <a:r>
              <a:rPr lang="en-US" sz="1300" dirty="0" err="1"/>
              <a:t>Ebensee</a:t>
            </a:r>
            <a:r>
              <a:rPr lang="en-US" sz="1300" dirty="0"/>
              <a:t> (a satellite camp </a:t>
            </a:r>
            <a:r>
              <a:rPr lang="en-US" sz="1300" dirty="0" smtClean="0"/>
              <a:t>to </a:t>
            </a:r>
          </a:p>
          <a:p>
            <a:r>
              <a:rPr lang="en-US" sz="1300" dirty="0" err="1" smtClean="0"/>
              <a:t>Mauthausen</a:t>
            </a:r>
            <a:r>
              <a:rPr lang="en-US" sz="1300" dirty="0"/>
              <a:t>) on May 6, 1945, only months after his father died of </a:t>
            </a:r>
            <a:endParaRPr lang="en-US" sz="1300" dirty="0" smtClean="0"/>
          </a:p>
          <a:p>
            <a:r>
              <a:rPr lang="en-US" sz="1300" dirty="0" smtClean="0"/>
              <a:t>infection </a:t>
            </a:r>
            <a:r>
              <a:rPr lang="en-US" sz="1300" dirty="0"/>
              <a:t>and malnutrition. Ron’s mother was murdered at Auschwitz. Ron spent more than three years in a displaced persons camp in Italy until emigrating to the United States in December 1948</a:t>
            </a:r>
            <a:r>
              <a:rPr lang="en-US" sz="1300" dirty="0" smtClean="0"/>
              <a:t>.</a:t>
            </a:r>
            <a:endParaRPr lang="en-US" sz="1300" dirty="0"/>
          </a:p>
          <a:p>
            <a:r>
              <a:rPr lang="en-US" sz="1300" dirty="0" smtClean="0"/>
              <a:t>        Audrey </a:t>
            </a:r>
            <a:r>
              <a:rPr lang="en-US" sz="1300" dirty="0"/>
              <a:t>visited Poland in 2014 and was able to find her father’s home in Tarnow, as well as the building where his family’s business had been. She also visited </a:t>
            </a:r>
            <a:r>
              <a:rPr lang="en-US" sz="1300" dirty="0" err="1"/>
              <a:t>Zbylitowska</a:t>
            </a:r>
            <a:r>
              <a:rPr lang="en-US" sz="1300" dirty="0"/>
              <a:t> Gora, a forest outside of Tarnow, where, in June 1942, 6,000 Tarnow Jews, including 800 children, were shot by German soldiers and then buried in mass graves</a:t>
            </a:r>
            <a:r>
              <a:rPr lang="en-US" sz="1300" dirty="0" smtClean="0"/>
              <a:t>.</a:t>
            </a:r>
            <a:endParaRPr lang="en-US" sz="1300" dirty="0"/>
          </a:p>
          <a:p>
            <a:r>
              <a:rPr lang="en-US" sz="1300" dirty="0" smtClean="0"/>
              <a:t>        Audrey </a:t>
            </a:r>
            <a:r>
              <a:rPr lang="en-US" sz="1300" dirty="0"/>
              <a:t>is an artist and educator, who tells her father’s Holocaust story, and has created artwork inspired by it. Ron is involved in the “Adopt-a-Survivor” program on Long Island. They hope to ensure that the horrors of the Holocaust, and the personal stories of the survivors, will never be forgotten.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7214685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Event held at: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69949" y="7208322"/>
            <a:ext cx="10783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[location]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[date]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[time]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0525" y="7086600"/>
            <a:ext cx="66294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5" name="Picture 14" descr="Audrey-Unger-Reich-and-father-circle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67000"/>
            <a:ext cx="2171700" cy="2171700"/>
          </a:xfrm>
          <a:prstGeom prst="rect">
            <a:avLst/>
          </a:prstGeom>
        </p:spPr>
      </p:pic>
      <p:sp>
        <p:nvSpPr>
          <p:cNvPr id="4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52400" y="7162800"/>
            <a:ext cx="2362200" cy="1828800"/>
          </a:xfrm>
        </p:spPr>
      </p:sp>
      <p:grpSp>
        <p:nvGrpSpPr>
          <p:cNvPr id="28" name="Group 27"/>
          <p:cNvGrpSpPr/>
          <p:nvPr/>
        </p:nvGrpSpPr>
        <p:grpSpPr>
          <a:xfrm>
            <a:off x="0" y="-12927"/>
            <a:ext cx="6858000" cy="2610759"/>
            <a:chOff x="0" y="-12927"/>
            <a:chExt cx="6858000" cy="2610759"/>
          </a:xfrm>
        </p:grpSpPr>
        <p:pic>
          <p:nvPicPr>
            <p:cNvPr id="29" name="Picture 2" descr="http://s.rs6.net/t?e=fA431a8m6ik&amp;c=0&amp;r=0&amp;_ts=147439297695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4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6151563" y="1800947"/>
              <a:ext cx="285750" cy="379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33" tIns="45717" rIns="91433" bIns="45717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6073775" y="1713726"/>
              <a:ext cx="11281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11108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2" name="Picture 8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9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2" descr="Medicine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3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5" descr="Watchers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7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9" descr="StillHere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0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2" descr="Judy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3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8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47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9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30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47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31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927"/>
              <a:ext cx="6858000" cy="2610759"/>
            </a:xfrm>
            <a:prstGeom prst="rect">
              <a:avLst/>
            </a:prstGeom>
          </p:spPr>
        </p:pic>
        <p:sp>
          <p:nvSpPr>
            <p:cNvPr id="49" name="TextBox 1"/>
            <p:cNvSpPr txBox="1"/>
            <p:nvPr/>
          </p:nvSpPr>
          <p:spPr>
            <a:xfrm>
              <a:off x="4934469" y="1679031"/>
              <a:ext cx="14622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8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6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03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71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9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07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75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43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hlinkClick r:id="rId13"/>
                </a:rPr>
                <a:t>https://hhrecny.org</a:t>
              </a:r>
              <a:r>
                <a:rPr lang="en-US" sz="1200" dirty="0" smtClean="0">
                  <a:hlinkClick r:id="rId13"/>
                </a:rPr>
                <a:t>/</a:t>
              </a:r>
              <a:endParaRPr lang="en-US" sz="1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663511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282</Words>
  <Application>Microsoft Macintosh PowerPoint</Application>
  <PresentationFormat>Letter Paper (8.5x11 in)</PresentationFormat>
  <Paragraphs>20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 Pattinson</dc:creator>
  <cp:lastModifiedBy>Daisy May</cp:lastModifiedBy>
  <cp:revision>64</cp:revision>
  <cp:lastPrinted>2018-04-18T15:20:23Z</cp:lastPrinted>
  <dcterms:created xsi:type="dcterms:W3CDTF">2016-09-20T17:48:39Z</dcterms:created>
  <dcterms:modified xsi:type="dcterms:W3CDTF">2018-04-18T15:24:19Z</dcterms:modified>
</cp:coreProperties>
</file>