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letter"/>
  <p:notesSz cx="7010400" cy="9296400"/>
  <p:defaultTextStyle>
    <a:defPPr>
      <a:defRPr lang="en-US"/>
    </a:defPPr>
    <a:lvl1pPr marL="0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00"/>
    <a:srgbClr val="FF6600"/>
    <a:srgbClr val="F2D6B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60"/>
  </p:normalViewPr>
  <p:slideViewPr>
    <p:cSldViewPr>
      <p:cViewPr varScale="1">
        <p:scale>
          <a:sx n="81" d="100"/>
          <a:sy n="81" d="100"/>
        </p:scale>
        <p:origin x="1416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9ACE8-435E-44BD-9479-BEE19CB67463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8596B-714A-44B3-BECB-5DD3AAE9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8596B-714A-44B3-BECB-5DD3AAE97C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1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4350" y="6781800"/>
            <a:ext cx="2228850" cy="21796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2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3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3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58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5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9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3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3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AC81-CE37-4FA5-9D09-98CA3711665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5"/>
            <a:ext cx="21717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0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6" indent="-342876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8" indent="-285730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0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7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5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hrecny.org/index.php?src=events&amp;srctype=detail&amp;category=Community%20Event&amp;refno=176" TargetMode="External"/><Relationship Id="rId13" Type="http://schemas.openxmlformats.org/officeDocument/2006/relationships/hyperlink" Target="https://hhrecny.org/" TargetMode="External"/><Relationship Id="rId3" Type="http://schemas.openxmlformats.org/officeDocument/2006/relationships/image" Target="../media/image1.gif"/><Relationship Id="rId7" Type="http://schemas.openxmlformats.org/officeDocument/2006/relationships/image" Target="../media/image3.gif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hrecny.org/index.php?src=events&amp;srctype=detail&amp;category=lecture&amp;refno=198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2.gif"/><Relationship Id="rId10" Type="http://schemas.openxmlformats.org/officeDocument/2006/relationships/hyperlink" Target="http://www.hhrecny.org/index.php?src=events&amp;srctype=detail&amp;category=Community%20Event&amp;refno=195" TargetMode="External"/><Relationship Id="rId4" Type="http://schemas.openxmlformats.org/officeDocument/2006/relationships/hyperlink" Target="http://myemail.constantcontact.com/Four-Upcoming-events-and-Introducing-our-new-Membership-Program.html?soid=1112323251565&amp;aid=fA431a8m6ik" TargetMode="External"/><Relationship Id="rId9" Type="http://schemas.openxmlformats.org/officeDocument/2006/relationships/hyperlink" Target="http://www.hhrecny.org/index.php?src=events&amp;submenu=speakers&amp;srctype=detail&amp;category=Community%20Event&amp;refno=1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.rs6.net/t?e=fA431a8m6ik&amp;c=0&amp;r=0&amp;_ts=1474392976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6151563" y="1800947"/>
            <a:ext cx="285750" cy="37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73775" y="1713726"/>
            <a:ext cx="112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11108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dicin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Watchers">
            <a:hlinkClick r:id="rId8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StillHere">
            <a:hlinkClick r:id="rId9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Judy">
            <a:hlinkClick r:id="rId10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85" y="2615385"/>
            <a:ext cx="328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Anita Greenwald, </a:t>
            </a:r>
          </a:p>
          <a:p>
            <a:r>
              <a:rPr lang="en-US" sz="2000" b="1" dirty="0" err="1" smtClean="0"/>
              <a:t>Generations</a:t>
            </a:r>
            <a:r>
              <a:rPr lang="en-US" sz="2000" b="1" i="1" dirty="0" err="1" smtClean="0"/>
              <a:t>Forward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Speaker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764" y="3290223"/>
            <a:ext cx="658213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Anita </a:t>
            </a:r>
            <a:r>
              <a:rPr lang="en-US" sz="1400" dirty="0"/>
              <a:t>Greenwald is the daughter of two Holocaust survivors. </a:t>
            </a:r>
            <a:endParaRPr lang="en-US" sz="1400" dirty="0" smtClean="0"/>
          </a:p>
          <a:p>
            <a:r>
              <a:rPr lang="en-US" sz="1400" dirty="0" smtClean="0"/>
              <a:t>Her </a:t>
            </a:r>
            <a:r>
              <a:rPr lang="en-US" sz="1400" dirty="0"/>
              <a:t>father was only 12 years old when the Nazis arrived in his </a:t>
            </a:r>
            <a:endParaRPr lang="en-US" sz="1400" dirty="0" smtClean="0"/>
          </a:p>
          <a:p>
            <a:r>
              <a:rPr lang="en-US" sz="1400" dirty="0" smtClean="0"/>
              <a:t>Polish </a:t>
            </a:r>
            <a:r>
              <a:rPr lang="en-US" sz="1400" dirty="0"/>
              <a:t>town of </a:t>
            </a:r>
            <a:r>
              <a:rPr lang="en-US" sz="1400" dirty="0" err="1"/>
              <a:t>Tomasev</a:t>
            </a:r>
            <a:r>
              <a:rPr lang="en-US" sz="1400" dirty="0"/>
              <a:t> </a:t>
            </a:r>
            <a:r>
              <a:rPr lang="en-US" sz="1400" dirty="0" err="1"/>
              <a:t>Lubelski</a:t>
            </a:r>
            <a:r>
              <a:rPr lang="en-US" sz="1400" dirty="0"/>
              <a:t> and sent him to Siberia, </a:t>
            </a:r>
            <a:endParaRPr lang="en-US" sz="1400" dirty="0" smtClean="0"/>
          </a:p>
          <a:p>
            <a:r>
              <a:rPr lang="en-US" sz="1400" dirty="0" smtClean="0"/>
              <a:t>resulting </a:t>
            </a:r>
            <a:r>
              <a:rPr lang="en-US" sz="1400" dirty="0"/>
              <a:t>in heart-breaking loss and a lifelong commitment to </a:t>
            </a:r>
            <a:endParaRPr lang="en-US" sz="1400" dirty="0" smtClean="0"/>
          </a:p>
          <a:p>
            <a:r>
              <a:rPr lang="en-US" sz="1400" dirty="0" smtClean="0"/>
              <a:t>family</a:t>
            </a:r>
            <a:r>
              <a:rPr lang="en-US" sz="1400" dirty="0"/>
              <a:t>, Israel and making a good life. Her mother was only 5 </a:t>
            </a:r>
            <a:endParaRPr lang="en-US" sz="1400" dirty="0" smtClean="0"/>
          </a:p>
          <a:p>
            <a:r>
              <a:rPr lang="en-US" sz="1400" dirty="0" smtClean="0"/>
              <a:t>years </a:t>
            </a:r>
            <a:r>
              <a:rPr lang="en-US" sz="1400" dirty="0"/>
              <a:t>old when she was taken from her German home to </a:t>
            </a:r>
            <a:r>
              <a:rPr lang="en-US" sz="1400" dirty="0" smtClean="0"/>
              <a:t>Camp </a:t>
            </a:r>
          </a:p>
          <a:p>
            <a:r>
              <a:rPr lang="en-US" sz="1400" dirty="0" err="1" smtClean="0"/>
              <a:t>Gurs</a:t>
            </a:r>
            <a:r>
              <a:rPr lang="en-US" sz="1400" dirty="0"/>
              <a:t>, France, and was just the beginning of her journey of devastation and miracles. Anita will tell her father’s/mother’s story and share how being a child of a Holocaust survivors has impacted her life.</a:t>
            </a:r>
          </a:p>
          <a:p>
            <a:r>
              <a:rPr lang="en-US" sz="1400" dirty="0" smtClean="0"/>
              <a:t>     Anita </a:t>
            </a:r>
            <a:r>
              <a:rPr lang="en-US" sz="1400" dirty="0"/>
              <a:t>lives in Armonk, NY with her husband, Richard and they have two </a:t>
            </a:r>
            <a:r>
              <a:rPr lang="en-US" sz="1400" dirty="0" err="1"/>
              <a:t>childen</a:t>
            </a:r>
            <a:r>
              <a:rPr lang="en-US" sz="1400" dirty="0"/>
              <a:t> that are launched and two in college. Professionally, Anita has started successful organizations that continue to thrive, in both the corporate and the non-profit world.</a:t>
            </a:r>
          </a:p>
          <a:p>
            <a:r>
              <a:rPr lang="en-US" sz="1400" dirty="0" smtClean="0"/>
              <a:t>     Anita </a:t>
            </a:r>
            <a:r>
              <a:rPr lang="en-US" sz="1400" dirty="0"/>
              <a:t>is a member of </a:t>
            </a:r>
            <a:r>
              <a:rPr lang="en-US" sz="1400" dirty="0" err="1"/>
              <a:t>Generations</a:t>
            </a:r>
            <a:r>
              <a:rPr lang="en-US" sz="1400" i="1" dirty="0" err="1"/>
              <a:t>Forward</a:t>
            </a:r>
            <a:r>
              <a:rPr lang="en-US" sz="1400" dirty="0"/>
              <a:t>, a group of second and third generation individuals sponsored by the Holocaust and Human Rights Education Center of White Plains, New York.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5913" y="711909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Event held at: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7127013"/>
            <a:ext cx="10783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[location]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[date]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[time]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959" y="6858000"/>
            <a:ext cx="6629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27"/>
            <a:ext cx="6858000" cy="2610759"/>
          </a:xfrm>
          <a:prstGeom prst="rect">
            <a:avLst/>
          </a:prstGeom>
        </p:spPr>
      </p:pic>
      <p:sp>
        <p:nvSpPr>
          <p:cNvPr id="3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28600" y="7010400"/>
            <a:ext cx="2438400" cy="1920224"/>
          </a:xfrm>
        </p:spPr>
      </p:sp>
      <p:pic>
        <p:nvPicPr>
          <p:cNvPr id="2" name="Picture 2" descr="Anita-Greenwal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99" y="2668849"/>
            <a:ext cx="1925160" cy="192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1"/>
          <p:cNvSpPr txBox="1"/>
          <p:nvPr/>
        </p:nvSpPr>
        <p:spPr>
          <a:xfrm>
            <a:off x="4967136" y="1658489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8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6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03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71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9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07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75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43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hlinkClick r:id="rId13"/>
              </a:rPr>
              <a:t>https://hhrecny.org</a:t>
            </a:r>
            <a:r>
              <a:rPr lang="en-US" sz="1200" dirty="0" smtClean="0">
                <a:hlinkClick r:id="rId13"/>
              </a:rPr>
              <a:t>/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6635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209</Words>
  <Application>Microsoft Office PowerPoint</Application>
  <PresentationFormat>Letter Paper (8.5x11 in)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Pattinson</dc:creator>
  <cp:lastModifiedBy>intern HHREC</cp:lastModifiedBy>
  <cp:revision>54</cp:revision>
  <cp:lastPrinted>2018-03-28T16:59:58Z</cp:lastPrinted>
  <dcterms:created xsi:type="dcterms:W3CDTF">2016-09-20T17:48:39Z</dcterms:created>
  <dcterms:modified xsi:type="dcterms:W3CDTF">2018-03-28T19:02:57Z</dcterms:modified>
</cp:coreProperties>
</file>