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
  </p:notesMasterIdLst>
  <p:sldIdLst>
    <p:sldId id="256" r:id="rId2"/>
  </p:sldIdLst>
  <p:sldSz cx="6858000" cy="9144000" type="letter"/>
  <p:notesSz cx="7010400" cy="9296400"/>
  <p:defaultTex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0000"/>
    <a:srgbClr val="FF6600"/>
    <a:srgbClr val="F2D6B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4660"/>
  </p:normalViewPr>
  <p:slideViewPr>
    <p:cSldViewPr>
      <p:cViewPr varScale="1">
        <p:scale>
          <a:sx n="84" d="100"/>
          <a:sy n="84" d="100"/>
        </p:scale>
        <p:origin x="2142" y="10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4339ACE8-435E-44BD-9479-BEE19CB67463}" type="datetimeFigureOut">
              <a:rPr lang="en-US" smtClean="0"/>
              <a:t>12/8/2022</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3188596B-714A-44B3-BECB-5DD3AAE97CFA}" type="slidenum">
              <a:rPr lang="en-US" smtClean="0"/>
              <a:t>‹#›</a:t>
            </a:fld>
            <a:endParaRPr lang="en-US"/>
          </a:p>
        </p:txBody>
      </p:sp>
    </p:spTree>
    <p:extLst>
      <p:ext uri="{BB962C8B-B14F-4D97-AF65-F5344CB8AC3E}">
        <p14:creationId xmlns:p14="http://schemas.microsoft.com/office/powerpoint/2010/main" val="390046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8596B-714A-44B3-BECB-5DD3AAE97CFA}" type="slidenum">
              <a:rPr lang="en-US" smtClean="0"/>
              <a:t>1</a:t>
            </a:fld>
            <a:endParaRPr lang="en-US"/>
          </a:p>
        </p:txBody>
      </p:sp>
    </p:spTree>
    <p:extLst>
      <p:ext uri="{BB962C8B-B14F-4D97-AF65-F5344CB8AC3E}">
        <p14:creationId xmlns:p14="http://schemas.microsoft.com/office/powerpoint/2010/main" val="326701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68" indent="0" algn="ctr">
              <a:buNone/>
              <a:defRPr>
                <a:solidFill>
                  <a:schemeClr val="tx1">
                    <a:tint val="75000"/>
                  </a:schemeClr>
                </a:solidFill>
              </a:defRPr>
            </a:lvl2pPr>
            <a:lvl3pPr marL="914336" indent="0" algn="ctr">
              <a:buNone/>
              <a:defRPr>
                <a:solidFill>
                  <a:schemeClr val="tx1">
                    <a:tint val="75000"/>
                  </a:schemeClr>
                </a:solidFill>
              </a:defRPr>
            </a:lvl3pPr>
            <a:lvl4pPr marL="1371503" indent="0" algn="ctr">
              <a:buNone/>
              <a:defRPr>
                <a:solidFill>
                  <a:schemeClr val="tx1">
                    <a:tint val="75000"/>
                  </a:schemeClr>
                </a:solidFill>
              </a:defRPr>
            </a:lvl4pPr>
            <a:lvl5pPr marL="1828671" indent="0" algn="ctr">
              <a:buNone/>
              <a:defRPr>
                <a:solidFill>
                  <a:schemeClr val="tx1">
                    <a:tint val="75000"/>
                  </a:schemeClr>
                </a:solidFill>
              </a:defRPr>
            </a:lvl5pPr>
            <a:lvl6pPr marL="2285839" indent="0" algn="ctr">
              <a:buNone/>
              <a:defRPr>
                <a:solidFill>
                  <a:schemeClr val="tx1">
                    <a:tint val="75000"/>
                  </a:schemeClr>
                </a:solidFill>
              </a:defRPr>
            </a:lvl6pPr>
            <a:lvl7pPr marL="2743007" indent="0" algn="ctr">
              <a:buNone/>
              <a:defRPr>
                <a:solidFill>
                  <a:schemeClr val="tx1">
                    <a:tint val="75000"/>
                  </a:schemeClr>
                </a:solidFill>
              </a:defRPr>
            </a:lvl7pPr>
            <a:lvl8pPr marL="3200175" indent="0" algn="ctr">
              <a:buNone/>
              <a:defRPr>
                <a:solidFill>
                  <a:schemeClr val="tx1">
                    <a:tint val="75000"/>
                  </a:schemeClr>
                </a:solidFill>
              </a:defRPr>
            </a:lvl8pPr>
            <a:lvl9pPr marL="36573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F9AC81-CE37-4FA5-9D09-98CA3711665F}"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
        <p:nvSpPr>
          <p:cNvPr id="8" name="Picture Placeholder 7"/>
          <p:cNvSpPr>
            <a:spLocks noGrp="1"/>
          </p:cNvSpPr>
          <p:nvPr>
            <p:ph type="pic" sz="quarter" idx="13"/>
          </p:nvPr>
        </p:nvSpPr>
        <p:spPr>
          <a:xfrm>
            <a:off x="514350" y="6781800"/>
            <a:ext cx="2228850" cy="2179638"/>
          </a:xfrm>
        </p:spPr>
        <p:txBody>
          <a:bodyPr/>
          <a:lstStyle/>
          <a:p>
            <a:endParaRPr lang="en-US"/>
          </a:p>
        </p:txBody>
      </p:sp>
    </p:spTree>
    <p:extLst>
      <p:ext uri="{BB962C8B-B14F-4D97-AF65-F5344CB8AC3E}">
        <p14:creationId xmlns:p14="http://schemas.microsoft.com/office/powerpoint/2010/main" val="173640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68749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8"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5742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50353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9" indent="0">
              <a:buNone/>
              <a:defRPr sz="1400">
                <a:solidFill>
                  <a:schemeClr val="tx1">
                    <a:tint val="75000"/>
                  </a:schemeClr>
                </a:solidFill>
              </a:defRPr>
            </a:lvl6pPr>
            <a:lvl7pPr marL="2743007" indent="0">
              <a:buNone/>
              <a:defRPr sz="1400">
                <a:solidFill>
                  <a:schemeClr val="tx1">
                    <a:tint val="75000"/>
                  </a:schemeClr>
                </a:solidFill>
              </a:defRPr>
            </a:lvl7pPr>
            <a:lvl8pPr marL="3200175"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F9AC81-CE37-4FA5-9D09-98CA3711665F}"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77723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6"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F9AC81-CE37-4FA5-9D09-98CA3711665F}"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55075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F9AC81-CE37-4FA5-9D09-98CA3711665F}" type="datetimeFigureOut">
              <a:rPr lang="en-US" smtClean="0"/>
              <a:t>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70329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F9AC81-CE37-4FA5-9D09-98CA3711665F}" type="datetimeFigureOut">
              <a:rPr lang="en-US" smtClean="0"/>
              <a:t>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84695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9AC81-CE37-4FA5-9D09-98CA3711665F}" type="datetimeFigureOut">
              <a:rPr lang="en-US" smtClean="0"/>
              <a:t>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35599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913468"/>
            <a:ext cx="2256235" cy="6254751"/>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42943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168" indent="0">
              <a:buNone/>
              <a:defRPr sz="2800"/>
            </a:lvl2pPr>
            <a:lvl3pPr marL="914336" indent="0">
              <a:buNone/>
              <a:defRPr sz="2400"/>
            </a:lvl3pPr>
            <a:lvl4pPr marL="1371503" indent="0">
              <a:buNone/>
              <a:defRPr sz="2000"/>
            </a:lvl4pPr>
            <a:lvl5pPr marL="1828671" indent="0">
              <a:buNone/>
              <a:defRPr sz="2000"/>
            </a:lvl5pPr>
            <a:lvl6pPr marL="2285839" indent="0">
              <a:buNone/>
              <a:defRPr sz="2000"/>
            </a:lvl6pPr>
            <a:lvl7pPr marL="2743007" indent="0">
              <a:buNone/>
              <a:defRPr sz="2000"/>
            </a:lvl7pPr>
            <a:lvl8pPr marL="3200175" indent="0">
              <a:buNone/>
              <a:defRPr sz="2000"/>
            </a:lvl8pPr>
            <a:lvl9pPr marL="3657343"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8143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33" tIns="45717" rIns="91433" bIns="45717" rtlCol="0" anchor="ctr">
            <a:normAutofit/>
          </a:bodyPr>
          <a:lstStyle/>
          <a:p>
            <a:r>
              <a:rPr lang="en-US"/>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91433" tIns="45717" rIns="91433"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5"/>
            <a:ext cx="1600200" cy="486833"/>
          </a:xfrm>
          <a:prstGeom prst="rect">
            <a:avLst/>
          </a:prstGeom>
        </p:spPr>
        <p:txBody>
          <a:bodyPr vert="horz" lIns="91433" tIns="45717" rIns="91433" bIns="45717" rtlCol="0" anchor="ctr"/>
          <a:lstStyle>
            <a:lvl1pPr algn="l">
              <a:defRPr sz="1200">
                <a:solidFill>
                  <a:schemeClr val="tx1">
                    <a:tint val="75000"/>
                  </a:schemeClr>
                </a:solidFill>
              </a:defRPr>
            </a:lvl1pPr>
          </a:lstStyle>
          <a:p>
            <a:fld id="{FFF9AC81-CE37-4FA5-9D09-98CA3711665F}" type="datetimeFigureOut">
              <a:rPr lang="en-US" smtClean="0"/>
              <a:t>12/8/2022</a:t>
            </a:fld>
            <a:endParaRPr lang="en-US"/>
          </a:p>
        </p:txBody>
      </p:sp>
      <p:sp>
        <p:nvSpPr>
          <p:cNvPr id="5" name="Footer Placeholder 4"/>
          <p:cNvSpPr>
            <a:spLocks noGrp="1"/>
          </p:cNvSpPr>
          <p:nvPr>
            <p:ph type="ftr" sz="quarter" idx="3"/>
          </p:nvPr>
        </p:nvSpPr>
        <p:spPr>
          <a:xfrm>
            <a:off x="2343150" y="8475135"/>
            <a:ext cx="2171700" cy="486833"/>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5"/>
            <a:ext cx="1600200" cy="486833"/>
          </a:xfrm>
          <a:prstGeom prst="rect">
            <a:avLst/>
          </a:prstGeom>
        </p:spPr>
        <p:txBody>
          <a:bodyPr vert="horz" lIns="91433" tIns="45717" rIns="91433" bIns="45717" rtlCol="0" anchor="ctr"/>
          <a:lstStyle>
            <a:lvl1pPr algn="r">
              <a:defRPr sz="1200">
                <a:solidFill>
                  <a:schemeClr val="tx1">
                    <a:tint val="75000"/>
                  </a:schemeClr>
                </a:solidFill>
              </a:defRPr>
            </a:lvl1pPr>
          </a:lstStyle>
          <a:p>
            <a:fld id="{895414EE-7E51-40CA-8679-A7864A620F21}" type="slidenum">
              <a:rPr lang="en-US" smtClean="0"/>
              <a:t>‹#›</a:t>
            </a:fld>
            <a:endParaRPr lang="en-US"/>
          </a:p>
        </p:txBody>
      </p:sp>
    </p:spTree>
    <p:extLst>
      <p:ext uri="{BB962C8B-B14F-4D97-AF65-F5344CB8AC3E}">
        <p14:creationId xmlns:p14="http://schemas.microsoft.com/office/powerpoint/2010/main" val="47110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6" rtl="0" eaLnBrk="1" latinLnBrk="0" hangingPunct="1">
        <a:spcBef>
          <a:spcPct val="0"/>
        </a:spcBef>
        <a:buNone/>
        <a:defRPr sz="4400" kern="1200">
          <a:solidFill>
            <a:schemeClr val="tx1"/>
          </a:solidFill>
          <a:latin typeface="+mj-lt"/>
          <a:ea typeface="+mj-ea"/>
          <a:cs typeface="+mj-cs"/>
        </a:defRPr>
      </a:lvl1pPr>
    </p:titleStyle>
    <p:bodyStyle>
      <a:lvl1pPr marL="342876" indent="-342876" algn="l" defTabSz="91433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8" indent="-285730" algn="l" defTabSz="91433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0" indent="-228584" algn="l" defTabSz="9143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7"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55"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23"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91"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59"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26"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hhrecny.org/index.php?src=events&amp;srctype=detail&amp;category=Community%20Event&amp;refno=176" TargetMode="External"/><Relationship Id="rId13" Type="http://schemas.openxmlformats.org/officeDocument/2006/relationships/image" Target="../media/image5.png"/><Relationship Id="rId3" Type="http://schemas.openxmlformats.org/officeDocument/2006/relationships/image" Target="../media/image1.gif"/><Relationship Id="rId7" Type="http://schemas.openxmlformats.org/officeDocument/2006/relationships/image" Target="../media/image3.gif"/><Relationship Id="rId12" Type="http://schemas.openxmlformats.org/officeDocument/2006/relationships/hyperlink" Target="https://hhrecny.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hhrecny.org/index.php?src=events&amp;srctype=detail&amp;category=lecture&amp;refno=198" TargetMode="External"/><Relationship Id="rId11" Type="http://schemas.openxmlformats.org/officeDocument/2006/relationships/image" Target="../media/image4.png"/><Relationship Id="rId5" Type="http://schemas.openxmlformats.org/officeDocument/2006/relationships/image" Target="../media/image2.gif"/><Relationship Id="rId10" Type="http://schemas.openxmlformats.org/officeDocument/2006/relationships/hyperlink" Target="http://www.hhrecny.org/index.php?src=events&amp;srctype=detail&amp;category=Community%20Event&amp;refno=195" TargetMode="External"/><Relationship Id="rId4" Type="http://schemas.openxmlformats.org/officeDocument/2006/relationships/hyperlink" Target="http://myemail.constantcontact.com/Four-Upcoming-events-and-Introducing-our-new-Membership-Program.html?soid=1112323251565&amp;aid=fA431a8m6ik" TargetMode="External"/><Relationship Id="rId9" Type="http://schemas.openxmlformats.org/officeDocument/2006/relationships/hyperlink" Target="http://www.hhrecny.org/index.php?src=events&amp;submenu=speakers&amp;srctype=detail&amp;category=Community%20Event&amp;refno=1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10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785" y="2615385"/>
            <a:ext cx="3284874" cy="707886"/>
          </a:xfrm>
          <a:prstGeom prst="rect">
            <a:avLst/>
          </a:prstGeom>
          <a:noFill/>
        </p:spPr>
        <p:txBody>
          <a:bodyPr wrap="none" rtlCol="0">
            <a:spAutoFit/>
          </a:bodyPr>
          <a:lstStyle/>
          <a:p>
            <a:r>
              <a:rPr lang="en-US" sz="2000" b="1" dirty="0"/>
              <a:t>Yuval Ehrenreich, </a:t>
            </a:r>
          </a:p>
          <a:p>
            <a:r>
              <a:rPr lang="en-US" sz="2000" b="1" dirty="0" err="1"/>
              <a:t>Generations</a:t>
            </a:r>
            <a:r>
              <a:rPr lang="en-US" sz="2000" b="1" i="1" dirty="0" err="1"/>
              <a:t>Forward</a:t>
            </a:r>
            <a:r>
              <a:rPr lang="en-US" sz="2000" b="1" i="1" dirty="0"/>
              <a:t> </a:t>
            </a:r>
            <a:r>
              <a:rPr lang="en-US" sz="2000" b="1" dirty="0"/>
              <a:t>Speaker</a:t>
            </a:r>
          </a:p>
        </p:txBody>
      </p:sp>
      <p:sp>
        <p:nvSpPr>
          <p:cNvPr id="8" name="TextBox 7"/>
          <p:cNvSpPr txBox="1"/>
          <p:nvPr/>
        </p:nvSpPr>
        <p:spPr>
          <a:xfrm>
            <a:off x="73765" y="3290222"/>
            <a:ext cx="6479436" cy="3139321"/>
          </a:xfrm>
          <a:prstGeom prst="rect">
            <a:avLst/>
          </a:prstGeom>
          <a:noFill/>
        </p:spPr>
        <p:txBody>
          <a:bodyPr wrap="square" rtlCol="0">
            <a:spAutoFit/>
          </a:bodyPr>
          <a:lstStyle/>
          <a:p>
            <a:r>
              <a:rPr lang="en-US" sz="1100" dirty="0"/>
              <a:t>Yuval Ehrenreich tells the story of his father’s stolen childhood and his struggle to </a:t>
            </a:r>
          </a:p>
          <a:p>
            <a:r>
              <a:rPr lang="en-US" sz="1100" dirty="0"/>
              <a:t>survive when he was separated from his parents. At age 7 he witnessed the family’s </a:t>
            </a:r>
          </a:p>
          <a:p>
            <a:r>
              <a:rPr lang="en-US" sz="1100" dirty="0"/>
              <a:t>synagogue on Roonstrasse street in Cologne, Germany set on fire by the Nazis on the </a:t>
            </a:r>
          </a:p>
          <a:p>
            <a:r>
              <a:rPr lang="en-US" sz="1100" dirty="0"/>
              <a:t>night of Kristallnacht and weeks later he crossed the border alone in a unique </a:t>
            </a:r>
          </a:p>
          <a:p>
            <a:r>
              <a:rPr lang="en-US" sz="1100" dirty="0"/>
              <a:t>Kindertransport to Belgium arrangement. </a:t>
            </a:r>
          </a:p>
          <a:p>
            <a:endParaRPr lang="en-US" sz="1100" dirty="0"/>
          </a:p>
          <a:p>
            <a:r>
              <a:rPr lang="en-US" sz="1100" dirty="0"/>
              <a:t>Arrested near Brussels by the Gestapo at age 10, he was rescued hours before his train was to depart for Auschwitz where he had been scheduled for extermination. Later, age 11, he was hidden by the Jewish resistance with a false identity in a Catholic home for boys located deep in the Belgian countryside, and miraculously survived a raid by a platoon of heavily armed Nazi soldiers who surrounded the home so no one could escape before forcing their entry. There, he stood with 86 other Jewish children “hidden” in plain sight during the inspection and avoided discovery due to the daring ingenuity, courage, and unwavering Christian faith of a woman who risked it all to save them.</a:t>
            </a:r>
          </a:p>
          <a:p>
            <a:endParaRPr lang="en-US" sz="1100" dirty="0"/>
          </a:p>
          <a:p>
            <a:r>
              <a:rPr lang="en-US" sz="1100" dirty="0"/>
              <a:t>Yuval talks about how his father managed to survive as an orphan and grow up to rebuild all that was lost to give his own family the good life they enjoy today! He concludes with the recounting of Pope Benedict’s historic visit in 2005 on World Youth day to his father’s synagogue in Cologne that was rebuilt after the war, and shares lessons learned from the Holocaust</a:t>
            </a:r>
            <a:endParaRPr lang="en-US" sz="1200" dirty="0"/>
          </a:p>
        </p:txBody>
      </p:sp>
      <p:sp>
        <p:nvSpPr>
          <p:cNvPr id="9" name="TextBox 8"/>
          <p:cNvSpPr txBox="1"/>
          <p:nvPr/>
        </p:nvSpPr>
        <p:spPr>
          <a:xfrm>
            <a:off x="2855913" y="7119096"/>
            <a:ext cx="3581400" cy="369332"/>
          </a:xfrm>
          <a:prstGeom prst="rect">
            <a:avLst/>
          </a:prstGeom>
          <a:noFill/>
        </p:spPr>
        <p:txBody>
          <a:bodyPr wrap="square" rtlCol="0">
            <a:spAutoFit/>
          </a:bodyPr>
          <a:lstStyle/>
          <a:p>
            <a:r>
              <a:rPr lang="en-US" b="1" dirty="0"/>
              <a:t>Event held at:</a:t>
            </a:r>
          </a:p>
        </p:txBody>
      </p:sp>
      <p:sp>
        <p:nvSpPr>
          <p:cNvPr id="10" name="TextBox 9"/>
          <p:cNvSpPr txBox="1"/>
          <p:nvPr/>
        </p:nvSpPr>
        <p:spPr>
          <a:xfrm>
            <a:off x="4495800" y="7127013"/>
            <a:ext cx="1078309" cy="1477328"/>
          </a:xfrm>
          <a:prstGeom prst="rect">
            <a:avLst/>
          </a:prstGeom>
          <a:noFill/>
        </p:spPr>
        <p:txBody>
          <a:bodyPr wrap="none" rtlCol="0">
            <a:spAutoFit/>
          </a:bodyPr>
          <a:lstStyle/>
          <a:p>
            <a:pPr algn="ctr"/>
            <a:r>
              <a:rPr lang="en-US" dirty="0"/>
              <a:t>[location]</a:t>
            </a:r>
          </a:p>
          <a:p>
            <a:pPr algn="ctr"/>
            <a:endParaRPr lang="en-US" dirty="0"/>
          </a:p>
          <a:p>
            <a:pPr algn="ctr"/>
            <a:r>
              <a:rPr lang="en-US" dirty="0"/>
              <a:t>[date]</a:t>
            </a:r>
          </a:p>
          <a:p>
            <a:pPr algn="ctr"/>
            <a:endParaRPr lang="en-US" dirty="0"/>
          </a:p>
          <a:p>
            <a:pPr algn="ctr"/>
            <a:r>
              <a:rPr lang="en-US" dirty="0"/>
              <a:t>[time]</a:t>
            </a:r>
          </a:p>
        </p:txBody>
      </p:sp>
      <p:cxnSp>
        <p:nvCxnSpPr>
          <p:cNvPr id="18" name="Straight Connector 17"/>
          <p:cNvCxnSpPr/>
          <p:nvPr/>
        </p:nvCxnSpPr>
        <p:spPr>
          <a:xfrm>
            <a:off x="45959" y="6858000"/>
            <a:ext cx="6629400" cy="0"/>
          </a:xfrm>
          <a:prstGeom prst="line">
            <a:avLst/>
          </a:prstGeom>
        </p:spPr>
        <p:style>
          <a:lnRef idx="2">
            <a:schemeClr val="accent6"/>
          </a:lnRef>
          <a:fillRef idx="0">
            <a:schemeClr val="accent6"/>
          </a:fillRef>
          <a:effectRef idx="1">
            <a:schemeClr val="accent6"/>
          </a:effectRef>
          <a:fontRef idx="minor">
            <a:schemeClr val="tx1"/>
          </a:fontRef>
        </p:style>
      </p:cxnSp>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12927"/>
            <a:ext cx="6858000" cy="2610759"/>
          </a:xfrm>
          <a:prstGeom prst="rect">
            <a:avLst/>
          </a:prstGeom>
        </p:spPr>
      </p:pic>
      <p:sp>
        <p:nvSpPr>
          <p:cNvPr id="28" name="TextBox 1"/>
          <p:cNvSpPr txBox="1"/>
          <p:nvPr/>
        </p:nvSpPr>
        <p:spPr>
          <a:xfrm>
            <a:off x="4967136" y="1658489"/>
            <a:ext cx="1462260" cy="276999"/>
          </a:xfrm>
          <a:prstGeom prst="rect">
            <a:avLst/>
          </a:prstGeom>
          <a:noFill/>
        </p:spPr>
        <p:txBody>
          <a:bodyPr wrap="none" rtlCol="0">
            <a:spAutoFit/>
          </a:bodyPr>
          <a:ls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a:lstStyle>
          <a:p>
            <a:r>
              <a:rPr lang="en-US" sz="1200" dirty="0">
                <a:hlinkClick r:id="rId12"/>
              </a:rPr>
              <a:t>https://hhrecny.org/</a:t>
            </a:r>
            <a:endParaRPr lang="en-US" sz="1200" dirty="0"/>
          </a:p>
        </p:txBody>
      </p:sp>
      <p:pic>
        <p:nvPicPr>
          <p:cNvPr id="16" name="Picture Placeholder 15" descr="A person smiling for the camera&#10;&#10;Description automatically generated with medium confidence">
            <a:extLst>
              <a:ext uri="{FF2B5EF4-FFF2-40B4-BE49-F238E27FC236}">
                <a16:creationId xmlns:a16="http://schemas.microsoft.com/office/drawing/2014/main" id="{F4516A37-74E3-B7BC-F2F1-E4C41F28F0D7}"/>
              </a:ext>
            </a:extLst>
          </p:cNvPr>
          <p:cNvPicPr>
            <a:picLocks noGrp="1" noChangeAspect="1"/>
          </p:cNvPicPr>
          <p:nvPr>
            <p:ph type="pic" sz="quarter" idx="13"/>
          </p:nvPr>
        </p:nvPicPr>
        <p:blipFill>
          <a:blip r:embed="rId13" cstate="print">
            <a:extLst>
              <a:ext uri="{28A0092B-C50C-407E-A947-70E740481C1C}">
                <a14:useLocalDpi xmlns:a14="http://schemas.microsoft.com/office/drawing/2010/main" val="0"/>
              </a:ext>
            </a:extLst>
          </a:blip>
          <a:srcRect t="13328" b="13328"/>
          <a:stretch>
            <a:fillRect/>
          </a:stretch>
        </p:blipFill>
        <p:spPr>
          <a:xfrm>
            <a:off x="5256119" y="2597832"/>
            <a:ext cx="1601881" cy="1566512"/>
          </a:xfrm>
        </p:spPr>
      </p:pic>
    </p:spTree>
    <p:extLst>
      <p:ext uri="{BB962C8B-B14F-4D97-AF65-F5344CB8AC3E}">
        <p14:creationId xmlns:p14="http://schemas.microsoft.com/office/powerpoint/2010/main" val="663511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1725</TotalTime>
  <Words>289</Words>
  <Application>Microsoft Office PowerPoint</Application>
  <PresentationFormat>Letter Paper (8.5x11 in)</PresentationFormat>
  <Paragraphs>19</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Pattinson</dc:creator>
  <cp:lastModifiedBy>Walter Recher</cp:lastModifiedBy>
  <cp:revision>62</cp:revision>
  <cp:lastPrinted>2018-03-28T16:59:58Z</cp:lastPrinted>
  <dcterms:created xsi:type="dcterms:W3CDTF">2016-09-20T17:48:39Z</dcterms:created>
  <dcterms:modified xsi:type="dcterms:W3CDTF">2022-12-09T04:26:14Z</dcterms:modified>
</cp:coreProperties>
</file>