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 varScale="1">
        <p:scale>
          <a:sx n="84" d="100"/>
          <a:sy n="84" d="100"/>
        </p:scale>
        <p:origin x="2958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25" y="2694057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Yonat  </a:t>
            </a:r>
            <a:r>
              <a:rPr lang="en-US" sz="2000" b="1" dirty="0" err="1"/>
              <a:t>Assayag</a:t>
            </a:r>
            <a:r>
              <a:rPr lang="en-US" sz="2000" b="1" dirty="0"/>
              <a:t> , </a:t>
            </a:r>
          </a:p>
          <a:p>
            <a:r>
              <a:rPr lang="en-US" sz="2000" b="1" dirty="0" err="1"/>
              <a:t>Generations</a:t>
            </a:r>
            <a:r>
              <a:rPr lang="en-US" sz="2000" b="1" i="1" dirty="0" err="1"/>
              <a:t>Forward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525" y="3352800"/>
            <a:ext cx="6582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  Yonat  </a:t>
            </a:r>
            <a:r>
              <a:rPr lang="en-US" sz="1200" dirty="0" err="1"/>
              <a:t>Assayag</a:t>
            </a:r>
            <a:r>
              <a:rPr lang="en-US" sz="1200" dirty="0"/>
              <a:t> is the granddaughter of Holocaust survivors, </a:t>
            </a:r>
          </a:p>
          <a:p>
            <a:r>
              <a:rPr lang="en-US" sz="1200" dirty="0"/>
              <a:t>Helen Gottesman (née Klein) and Alex Gottesman. Yonat tells the story of</a:t>
            </a:r>
          </a:p>
          <a:p>
            <a:r>
              <a:rPr lang="en-US" sz="1200" dirty="0"/>
              <a:t>her grandmother Helen, who she adoringly called “Bobby.” Bobby was </a:t>
            </a:r>
          </a:p>
          <a:p>
            <a:r>
              <a:rPr lang="en-US" sz="1200" dirty="0"/>
              <a:t>born in </a:t>
            </a:r>
            <a:r>
              <a:rPr lang="en-US" sz="1200" dirty="0" err="1"/>
              <a:t>Strobochova</a:t>
            </a:r>
            <a:r>
              <a:rPr lang="en-US" sz="1200" dirty="0"/>
              <a:t>, Czechoslovakia in 1924, where she and her family </a:t>
            </a:r>
          </a:p>
          <a:p>
            <a:r>
              <a:rPr lang="en-US" sz="1200" dirty="0"/>
              <a:t>lived comfortably until the Nazi occupation in 1939. Yonat shares how, at </a:t>
            </a:r>
          </a:p>
          <a:p>
            <a:r>
              <a:rPr lang="en-US" sz="1200" dirty="0"/>
              <a:t>16, Bobby risked her life to support her family. She and a few friends </a:t>
            </a:r>
          </a:p>
          <a:p>
            <a:r>
              <a:rPr lang="en-US" sz="1200" dirty="0"/>
              <a:t>would remove their yellow stars and sneak aboard a train carrying </a:t>
            </a:r>
          </a:p>
          <a:p>
            <a:r>
              <a:rPr lang="en-US" sz="1200" dirty="0"/>
              <a:t>suitcases filled with meat to sell at a nearby town. On one trip, noticing a police officer eyeing them suspiciously, the girls jumped from the speeding train to avoid getting caught. Yonat goes on to share Bobby’s harrowing journey to the </a:t>
            </a:r>
            <a:r>
              <a:rPr lang="en-US" sz="1200" dirty="0" err="1"/>
              <a:t>Munkacs</a:t>
            </a:r>
            <a:r>
              <a:rPr lang="en-US" sz="1200" dirty="0"/>
              <a:t> Ghetto and then Auschwitz, where her mother, grandmother, two sisters, and newborn niece were murdered. Bobby managed to survive on account of her bravery, a bit of “chutzpah,” and a lot of luck. Yonat memorialized her grandmother’s story so that she could share it with her own children. But a string of personal antisemitic experiences compelled Yonat to tell Bobby’s story beyond her own family in hopes that history will not repeat itself. </a:t>
            </a:r>
          </a:p>
          <a:p>
            <a:endParaRPr lang="en-US" sz="1200" dirty="0"/>
          </a:p>
          <a:p>
            <a:r>
              <a:rPr lang="en-US" sz="1200" dirty="0"/>
              <a:t>Yonat was born in Israel and raised in Beachwood, Ohio. She now lives in New Rochelle, New York with her husband, Lou </a:t>
            </a:r>
            <a:r>
              <a:rPr lang="en-US" sz="1200" dirty="0" err="1"/>
              <a:t>Arbetter</a:t>
            </a:r>
            <a:r>
              <a:rPr lang="en-US" sz="1200" dirty="0"/>
              <a:t>, and their three children, Michael, Sasha and Layla. Yonat is a partner at </a:t>
            </a:r>
            <a:r>
              <a:rPr lang="en-US" sz="1200" dirty="0" err="1"/>
              <a:t>ClearBridge</a:t>
            </a:r>
            <a:r>
              <a:rPr lang="en-US" sz="1200" dirty="0"/>
              <a:t> Compensation Group, where she advises clients on executive compensation and incentive plan design. She received her MBA from NYU Stern School of Business and her BS from Syracuse University. 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241" y="2785927"/>
            <a:ext cx="1724121" cy="1724121"/>
          </a:xfrm>
          <a:prstGeom prst="rect">
            <a:avLst/>
          </a:prstGeom>
        </p:spPr>
      </p:pic>
      <p:sp>
        <p:nvSpPr>
          <p:cNvPr id="3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28600" y="7239000"/>
            <a:ext cx="2362200" cy="1828800"/>
          </a:xfrm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-12927"/>
            <a:ext cx="6858000" cy="2610759"/>
            <a:chOff x="0" y="-12927"/>
            <a:chExt cx="6858000" cy="2610759"/>
          </a:xfrm>
        </p:grpSpPr>
        <p:pic>
          <p:nvPicPr>
            <p:cNvPr id="29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Medicin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" descr="Watch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9" descr="StillHe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Jud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49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https://hhrecny.org/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323</Words>
  <Application>Microsoft Office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57</cp:revision>
  <cp:lastPrinted>2018-04-04T14:43:51Z</cp:lastPrinted>
  <dcterms:created xsi:type="dcterms:W3CDTF">2016-09-20T17:48:39Z</dcterms:created>
  <dcterms:modified xsi:type="dcterms:W3CDTF">2023-09-26T12:37:43Z</dcterms:modified>
</cp:coreProperties>
</file>