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p:cViewPr varScale="1">
        <p:scale>
          <a:sx n="84" d="100"/>
          <a:sy n="84" d="100"/>
        </p:scale>
        <p:origin x="2958"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12/4/2023</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12/4/2023</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image" Target="../media/image5.jpeg"/><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hyperlink" Target="https://hhrecn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a:t>Dr. Victor Borden, </a:t>
            </a:r>
          </a:p>
          <a:p>
            <a:r>
              <a:rPr lang="en-US" sz="2000" b="1" dirty="0" err="1"/>
              <a:t>Generations</a:t>
            </a:r>
            <a:r>
              <a:rPr lang="en-US" sz="2000" b="1" i="1" dirty="0" err="1"/>
              <a:t>Forward</a:t>
            </a:r>
            <a:r>
              <a:rPr lang="en-US" sz="2000" b="1" i="1" dirty="0"/>
              <a:t> </a:t>
            </a:r>
            <a:r>
              <a:rPr lang="en-US" sz="2000" b="1" dirty="0"/>
              <a:t>Speaker</a:t>
            </a:r>
          </a:p>
        </p:txBody>
      </p:sp>
      <p:sp>
        <p:nvSpPr>
          <p:cNvPr id="8" name="TextBox 7"/>
          <p:cNvSpPr txBox="1"/>
          <p:nvPr/>
        </p:nvSpPr>
        <p:spPr>
          <a:xfrm>
            <a:off x="75548" y="3323271"/>
            <a:ext cx="6479436" cy="3046988"/>
          </a:xfrm>
          <a:prstGeom prst="rect">
            <a:avLst/>
          </a:prstGeom>
          <a:noFill/>
        </p:spPr>
        <p:txBody>
          <a:bodyPr wrap="square" rtlCol="0">
            <a:spAutoFit/>
          </a:bodyPr>
          <a:lstStyle/>
          <a:p>
            <a:pPr marL="0" marR="0">
              <a:spcBef>
                <a:spcPts val="0"/>
              </a:spcBef>
            </a:pPr>
            <a:r>
              <a:rPr lang="en-US" sz="1200" b="1"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Dr. Victor Borden </a:t>
            </a:r>
            <a:r>
              <a:rPr lang="en-US" sz="12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is the son of Holocaust survivors Rywen (Roman) and Mina </a:t>
            </a:r>
          </a:p>
          <a:p>
            <a:pPr marL="0" marR="0">
              <a:spcBef>
                <a:spcPts val="0"/>
              </a:spcBef>
            </a:pPr>
            <a:r>
              <a:rPr lang="en-US" sz="12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Bornsztajin (Bronstein). Victor shares his parent's story of surviving Jewish </a:t>
            </a:r>
          </a:p>
          <a:p>
            <a:pPr marL="0" marR="0">
              <a:spcBef>
                <a:spcPts val="0"/>
              </a:spcBef>
            </a:pPr>
            <a:r>
              <a:rPr lang="en-US" sz="12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persecution in Poland under Nazi Occupation and in the Soviet Union under </a:t>
            </a:r>
          </a:p>
          <a:p>
            <a:pPr marL="0" marR="0">
              <a:spcBef>
                <a:spcPts val="0"/>
              </a:spcBef>
            </a:pPr>
            <a:r>
              <a:rPr lang="en-US" sz="12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Stalin. </a:t>
            </a:r>
          </a:p>
          <a:p>
            <a:pPr marL="0" marR="0">
              <a:spcBef>
                <a:spcPts val="0"/>
              </a:spcBef>
            </a:pPr>
            <a:endParaRPr lang="en-US" sz="12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pPr>
            <a:r>
              <a:rPr lang="en-US" sz="12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Rywen and Mina were born and raised in Lodz, Poland, an industrial city with a large Jewish population, and they came from prosperous families. They married in 1938, a year before the world changed when Germany invaded Poland. A few days after the invasion, Victor's father  attempted to flee on foot eastward to the Soviet Union, where they were forcibly relocated to slave labor camps in Siberia. What followed is a uniquely amazing story that offers chilling details of Victor’s parents journey starting in Poland, surviving imprisonment in the Soviet Union, and eventually immigrating to the United States to see their son enlist in the U.S. Air Force and serve as a physician.</a:t>
            </a:r>
          </a:p>
          <a:p>
            <a:pPr marL="0" marR="0">
              <a:spcBef>
                <a:spcPts val="0"/>
              </a:spcBef>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pPr>
            <a:r>
              <a:rPr lang="en-US" sz="12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Dr. Victo</a:t>
            </a:r>
            <a:r>
              <a:rPr lang="en-US" sz="1200" dirty="0">
                <a:solidFill>
                  <a:srgbClr val="444444"/>
                </a:solidFill>
                <a:latin typeface="Calibri" panose="020F0502020204030204" pitchFamily="34" charset="0"/>
                <a:ea typeface="Times New Roman" panose="02020603050405020304" pitchFamily="18" charset="0"/>
                <a:cs typeface="Calibri" panose="020F0502020204030204" pitchFamily="34" charset="0"/>
              </a:rPr>
              <a:t>r Borden</a:t>
            </a:r>
            <a:r>
              <a:rPr lang="en-US" sz="12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is a member of Generations</a:t>
            </a:r>
            <a:r>
              <a:rPr lang="en-US" sz="1200" i="1"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Forward</a:t>
            </a:r>
            <a:r>
              <a:rPr lang="en-US" sz="12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a group of second and third generation individuals sponsored by the Holocaust and Human Rights Education Center of White Plains, New York.</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8"/>
          <p:cNvSpPr txBox="1"/>
          <p:nvPr/>
        </p:nvSpPr>
        <p:spPr>
          <a:xfrm>
            <a:off x="2855913" y="7119096"/>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495800" y="7127013"/>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45959" y="68580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28" name="TextBox 1"/>
          <p:cNvSpPr txBox="1"/>
          <p:nvPr/>
        </p:nvSpPr>
        <p:spPr>
          <a:xfrm>
            <a:off x="4967136" y="165848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2"/>
              </a:rPr>
              <a:t>https://hhrecny.org/</a:t>
            </a:r>
            <a:endParaRPr lang="en-US" sz="1200" dirty="0"/>
          </a:p>
        </p:txBody>
      </p:sp>
      <p:pic>
        <p:nvPicPr>
          <p:cNvPr id="12" name="Picture Placeholder 11">
            <a:extLst>
              <a:ext uri="{FF2B5EF4-FFF2-40B4-BE49-F238E27FC236}">
                <a16:creationId xmlns:a16="http://schemas.microsoft.com/office/drawing/2014/main" id="{676367BE-C5D4-8447-8D3C-0E1604BD8B4D}"/>
              </a:ext>
            </a:extLst>
          </p:cNvPr>
          <p:cNvPicPr>
            <a:picLocks noGrp="1" noChangeAspect="1"/>
          </p:cNvPicPr>
          <p:nvPr>
            <p:ph type="pic" sz="quarter" idx="13"/>
          </p:nvPr>
        </p:nvPicPr>
        <p:blipFill>
          <a:blip r:embed="rId13" cstate="print">
            <a:extLst>
              <a:ext uri="{28A0092B-C50C-407E-A947-70E740481C1C}">
                <a14:useLocalDpi xmlns:a14="http://schemas.microsoft.com/office/drawing/2010/main" val="0"/>
              </a:ext>
            </a:extLst>
          </a:blip>
          <a:srcRect l="11638" r="11638"/>
          <a:stretch/>
        </p:blipFill>
        <p:spPr>
          <a:xfrm rot="5400000">
            <a:off x="5133095" y="2548075"/>
            <a:ext cx="1744160" cy="1705649"/>
          </a:xfrm>
        </p:spPr>
      </p:pic>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231</Words>
  <Application>Microsoft Office PowerPoint</Application>
  <PresentationFormat>Letter Paper (8.5x11 in)</PresentationFormat>
  <Paragraphs>18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64</cp:revision>
  <cp:lastPrinted>2018-03-28T16:59:58Z</cp:lastPrinted>
  <dcterms:created xsi:type="dcterms:W3CDTF">2016-09-20T17:48:39Z</dcterms:created>
  <dcterms:modified xsi:type="dcterms:W3CDTF">2023-12-05T01:37:09Z</dcterms:modified>
</cp:coreProperties>
</file>