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autoAdjust="0"/>
  </p:normalViewPr>
  <p:slideViewPr>
    <p:cSldViewPr>
      <p:cViewPr varScale="1">
        <p:scale>
          <a:sx n="84" d="100"/>
          <a:sy n="84" d="100"/>
        </p:scale>
        <p:origin x="2958"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12/5/2022</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12/5/2022</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373342" cy="707886"/>
          </a:xfrm>
          <a:prstGeom prst="rect">
            <a:avLst/>
          </a:prstGeom>
          <a:noFill/>
        </p:spPr>
        <p:txBody>
          <a:bodyPr wrap="none" rtlCol="0">
            <a:spAutoFit/>
          </a:bodyPr>
          <a:lstStyle/>
          <a:p>
            <a:r>
              <a:rPr lang="en-US" sz="2000" b="1" dirty="0"/>
              <a:t>Tamar Ben-Simon, </a:t>
            </a:r>
          </a:p>
          <a:p>
            <a:r>
              <a:rPr lang="en-US" sz="2000" b="1" dirty="0" err="1"/>
              <a:t>Generations</a:t>
            </a:r>
            <a:r>
              <a:rPr lang="en-US" sz="2000" b="1" i="1" dirty="0" err="1"/>
              <a:t>Forward</a:t>
            </a:r>
            <a:endParaRPr lang="en-US" sz="2000" b="1" dirty="0"/>
          </a:p>
        </p:txBody>
      </p:sp>
      <p:sp>
        <p:nvSpPr>
          <p:cNvPr id="8" name="TextBox 7"/>
          <p:cNvSpPr txBox="1"/>
          <p:nvPr/>
        </p:nvSpPr>
        <p:spPr>
          <a:xfrm>
            <a:off x="100525" y="3367653"/>
            <a:ext cx="6656949" cy="4708981"/>
          </a:xfrm>
          <a:prstGeom prst="rect">
            <a:avLst/>
          </a:prstGeom>
          <a:noFill/>
        </p:spPr>
        <p:txBody>
          <a:bodyPr wrap="square" rtlCol="0">
            <a:spAutoFit/>
          </a:bodyPr>
          <a:lstStyle/>
          <a:p>
            <a:r>
              <a:rPr lang="en-US" sz="1200" dirty="0"/>
              <a:t>      Tamar Ben-Simon is the daughter of Joseph Obstfeld, a Dutch Holocaust</a:t>
            </a:r>
          </a:p>
          <a:p>
            <a:r>
              <a:rPr lang="en-US" sz="1200" dirty="0"/>
              <a:t>survivor. Tamar tells the riveting story of her grandparents and father who </a:t>
            </a:r>
          </a:p>
          <a:p>
            <a:r>
              <a:rPr lang="en-US" sz="1200" dirty="0"/>
              <a:t>was barely five years old at the time of the Nazi invasion into the Netherlands</a:t>
            </a:r>
          </a:p>
          <a:p>
            <a:r>
              <a:rPr lang="en-US" sz="1200" dirty="0"/>
              <a:t>in 1940. It is a story of love vs. hate, evil vs. kindness, despair vs. hope and </a:t>
            </a:r>
          </a:p>
          <a:p>
            <a:r>
              <a:rPr lang="en-US" sz="1200" dirty="0"/>
              <a:t>above all, about the few extraordinary, courageous people who stood up for </a:t>
            </a:r>
          </a:p>
          <a:p>
            <a:r>
              <a:rPr lang="en-US" sz="1200" dirty="0"/>
              <a:t>their beliefs and morals and made a difference. They saved lives!</a:t>
            </a:r>
          </a:p>
          <a:p>
            <a:r>
              <a:rPr lang="en-US" sz="1200" dirty="0"/>
              <a:t>In 1942, the Nazis stormed into my grandparents’ apartment in Amsterdam, which changed their lives forever. In 1944, my father's mother, </a:t>
            </a:r>
            <a:r>
              <a:rPr lang="en-US" sz="1200" dirty="0" err="1"/>
              <a:t>Tolla</a:t>
            </a:r>
            <a:r>
              <a:rPr lang="en-US" sz="1200" dirty="0"/>
              <a:t> </a:t>
            </a:r>
            <a:r>
              <a:rPr lang="en-US" sz="1200" dirty="0" err="1"/>
              <a:t>Erde</a:t>
            </a:r>
            <a:r>
              <a:rPr lang="en-US" sz="1200" dirty="0"/>
              <a:t>, was intended to be sent to Auschwitz, but due to a transportation error, she arrived and was imprisoned in Theresienstadt. My father's father, </a:t>
            </a:r>
            <a:r>
              <a:rPr lang="en-US" sz="1200" dirty="0" err="1"/>
              <a:t>Dolek</a:t>
            </a:r>
            <a:r>
              <a:rPr lang="en-US" sz="1200" dirty="0"/>
              <a:t> Obstfeld, was deemed a “Free Jew” by the Nazi regime due to being forced to work for them as a furrier, while he secretly joined the underground resistance. During those three horrid years, my very young father was shuffled between hiding places until he was taken into a new hiding place by a loving, righteous couple - Dr. &amp; Mrs. Van </a:t>
            </a:r>
            <a:r>
              <a:rPr lang="en-US" sz="1200" dirty="0" err="1"/>
              <a:t>Haeringen</a:t>
            </a:r>
            <a:r>
              <a:rPr lang="en-US" sz="1200" dirty="0"/>
              <a:t>. For the next three years, my father hid in the Van </a:t>
            </a:r>
            <a:r>
              <a:rPr lang="en-US" sz="1200" dirty="0" err="1"/>
              <a:t>Haringen’s</a:t>
            </a:r>
            <a:r>
              <a:rPr lang="en-US" sz="1200" dirty="0"/>
              <a:t> grand house, where constant danger lurked since Dr. Van </a:t>
            </a:r>
            <a:r>
              <a:rPr lang="en-US" sz="1200" dirty="0" err="1"/>
              <a:t>Haeringen's</a:t>
            </a:r>
            <a:r>
              <a:rPr lang="en-US" sz="1200" dirty="0"/>
              <a:t> house was the only medical office in their village. Shortly after the war ended, my grandparents and father were reunited.</a:t>
            </a:r>
          </a:p>
          <a:p>
            <a:r>
              <a:rPr lang="en-US" sz="1200" dirty="0"/>
              <a:t>Since Tamar was a young adult, she has been sharing her father’s Holocaust story. She has been educating others about the treasured  family heirlooms that serve as a testament of the Holocaust atrocities and defy all those that deny it. Tamar grew up in Israel and returned to New York in 1986 with her husband, Bobby. Today they live in Greenwich, Connecticut. Tamar worked as a Hebrew teacher in Solomon Schechter and several synagogues for many years. Since retiring from teaching, she has been assisting in her family’s luxury home building company, KOSL Building Group. They have four children, who fortunately have a close relationship with their grandparents and often share their grandfather’s story too.</a:t>
            </a:r>
          </a:p>
          <a:p>
            <a:endParaRPr lang="en-US" sz="1200" dirty="0"/>
          </a:p>
          <a:p>
            <a:endParaRPr lang="en-US" sz="1200" dirty="0"/>
          </a:p>
        </p:txBody>
      </p:sp>
      <p:sp>
        <p:nvSpPr>
          <p:cNvPr id="9" name="TextBox 8"/>
          <p:cNvSpPr txBox="1"/>
          <p:nvPr/>
        </p:nvSpPr>
        <p:spPr>
          <a:xfrm>
            <a:off x="2713038" y="7385296"/>
            <a:ext cx="3581400" cy="646331"/>
          </a:xfrm>
          <a:prstGeom prst="rect">
            <a:avLst/>
          </a:prstGeom>
          <a:noFill/>
        </p:spPr>
        <p:txBody>
          <a:bodyPr wrap="square" rtlCol="0">
            <a:spAutoFit/>
          </a:bodyPr>
          <a:lstStyle/>
          <a:p>
            <a:endParaRPr lang="en-US" b="1" dirty="0"/>
          </a:p>
          <a:p>
            <a:r>
              <a:rPr lang="en-US" b="1" dirty="0"/>
              <a:t>Event held at:</a:t>
            </a:r>
          </a:p>
        </p:txBody>
      </p:sp>
      <p:sp>
        <p:nvSpPr>
          <p:cNvPr id="10" name="TextBox 9"/>
          <p:cNvSpPr txBox="1"/>
          <p:nvPr/>
        </p:nvSpPr>
        <p:spPr>
          <a:xfrm>
            <a:off x="4395315" y="7385296"/>
            <a:ext cx="1078308" cy="1754326"/>
          </a:xfrm>
          <a:prstGeom prst="rect">
            <a:avLst/>
          </a:prstGeom>
          <a:noFill/>
        </p:spPr>
        <p:txBody>
          <a:bodyPr wrap="none" rtlCol="0">
            <a:spAutoFit/>
          </a:bodyPr>
          <a:lstStyle/>
          <a:p>
            <a:pPr algn="ctr"/>
            <a:endParaRPr lang="en-US" dirty="0"/>
          </a:p>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14300" y="7620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033354" y="2811425"/>
            <a:ext cx="1724121" cy="1673125"/>
          </a:xfrm>
          <a:prstGeom prst="rect">
            <a:avLst/>
          </a:prstGeom>
        </p:spPr>
      </p:pic>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421</Words>
  <Application>Microsoft Office PowerPoint</Application>
  <PresentationFormat>Letter Paper (8.5x11 in)</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57</cp:revision>
  <cp:lastPrinted>2018-04-04T14:43:51Z</cp:lastPrinted>
  <dcterms:created xsi:type="dcterms:W3CDTF">2016-09-20T17:48:39Z</dcterms:created>
  <dcterms:modified xsi:type="dcterms:W3CDTF">2022-12-05T16:53:39Z</dcterms:modified>
</cp:coreProperties>
</file>