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9"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0" d="100"/>
          <a:sy n="80" d="100"/>
        </p:scale>
        <p:origin x="3084" y="3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2/4/2026</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187719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2/4/2026</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9535" y="2672970"/>
            <a:ext cx="2244845" cy="707886"/>
          </a:xfrm>
          <a:prstGeom prst="rect">
            <a:avLst/>
          </a:prstGeom>
          <a:noFill/>
        </p:spPr>
        <p:txBody>
          <a:bodyPr wrap="none" rtlCol="0">
            <a:spAutoFit/>
          </a:bodyPr>
          <a:lstStyle/>
          <a:p>
            <a:r>
              <a:rPr lang="en-US" sz="2000" b="1" dirty="0"/>
              <a:t>Stephen Felton </a:t>
            </a:r>
          </a:p>
          <a:p>
            <a:r>
              <a:rPr lang="en-US" sz="2000" b="1" dirty="0"/>
              <a:t>Holocaust Survivor </a:t>
            </a:r>
          </a:p>
        </p:txBody>
      </p:sp>
      <p:sp>
        <p:nvSpPr>
          <p:cNvPr id="8" name="TextBox 7"/>
          <p:cNvSpPr txBox="1"/>
          <p:nvPr/>
        </p:nvSpPr>
        <p:spPr>
          <a:xfrm>
            <a:off x="0" y="3373720"/>
            <a:ext cx="6858000" cy="4062651"/>
          </a:xfrm>
          <a:prstGeom prst="rect">
            <a:avLst/>
          </a:prstGeom>
          <a:noFill/>
        </p:spPr>
        <p:txBody>
          <a:bodyPr wrap="square" rtlCol="0">
            <a:spAutoFit/>
          </a:bodyPr>
          <a:lstStyle/>
          <a:p>
            <a:r>
              <a:rPr lang="en-US" sz="1600" dirty="0"/>
              <a:t>Stephen Felton was born in the Warsaw Ghetto in June, 1942. He and</a:t>
            </a:r>
          </a:p>
          <a:p>
            <a:r>
              <a:rPr lang="en-US" sz="1600" dirty="0"/>
              <a:t>his mother, Eva, were the only survivors of a large family. Shortly </a:t>
            </a:r>
          </a:p>
          <a:p>
            <a:r>
              <a:rPr lang="en-US" sz="1600" dirty="0"/>
              <a:t>before the Warsaw Ghetto uprising in April, 1943, Stephen and his </a:t>
            </a:r>
          </a:p>
          <a:p>
            <a:r>
              <a:rPr lang="en-US" sz="1600" dirty="0"/>
              <a:t>mother were smuggled out; his father, Victor, and brother, Stasio, were sent to the concentration camp, Auschwitz, and then killed.  Stephen and his mother found refuge with a Polish Catholic family until the end of the war. Eva remarried another survivor in Paris in 1946. The three of them immigrated to the United States in 1947. </a:t>
            </a:r>
          </a:p>
          <a:p>
            <a:endParaRPr lang="en-US" sz="1600" dirty="0"/>
          </a:p>
          <a:p>
            <a:r>
              <a:rPr lang="en-US" sz="1600" dirty="0"/>
              <a:t>Stephen earned both a Ph.D. in Chemistry and a M.D. degree, and became a practicing ophthalmologist in Princeton, N.J. He published his mother's memoirs entitled: I Shall Lead You Through the Nights. Stephen and his mother had the Polish family who rescued them, recognized and honored  as "Righteous Among the Nations" at Yad Vashem, the World Holocaust Remembrance Center in Jerusalem.</a:t>
            </a:r>
          </a:p>
          <a:p>
            <a:endParaRPr lang="en-US"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a:stretch/>
        </p:blipFill>
        <p:spPr>
          <a:xfrm>
            <a:off x="5867400" y="2660921"/>
            <a:ext cx="914400" cy="1360714"/>
          </a:xfrm>
          <a:prstGeom prst="rect">
            <a:avLst/>
          </a:prstGeom>
        </p:spPr>
      </p:pic>
      <p:sp>
        <p:nvSpPr>
          <p:cNvPr id="40" name="Picture Placeholder 4"/>
          <p:cNvSpPr>
            <a:spLocks noGrp="1"/>
          </p:cNvSpPr>
          <p:nvPr>
            <p:ph type="pic" sz="quarter" idx="14"/>
          </p:nvPr>
        </p:nvSpPr>
        <p:spPr>
          <a:xfrm>
            <a:off x="152400" y="71628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159726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TotalTime>
  <Words>213</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70</cp:revision>
  <cp:lastPrinted>2018-04-18T15:20:23Z</cp:lastPrinted>
  <dcterms:created xsi:type="dcterms:W3CDTF">2016-09-20T17:48:39Z</dcterms:created>
  <dcterms:modified xsi:type="dcterms:W3CDTF">2026-02-05T03:59:36Z</dcterms:modified>
</cp:coreProperties>
</file>