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98" d="100"/>
          <a:sy n="98" d="100"/>
        </p:scale>
        <p:origin x="3240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image" Target="../media/image5.jpg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hyperlink" Target="https://hhrec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Shelley Greenspan, </a:t>
            </a:r>
          </a:p>
          <a:p>
            <a:r>
              <a:rPr lang="en-US" sz="2000" b="1" dirty="0" err="1"/>
              <a:t>Generations</a:t>
            </a:r>
            <a:r>
              <a:rPr lang="en-US" sz="2000" b="1" i="1" dirty="0" err="1"/>
              <a:t>Forward</a:t>
            </a:r>
            <a:r>
              <a:rPr lang="en-US" sz="2000" b="1" i="1" dirty="0"/>
              <a:t> </a:t>
            </a:r>
            <a:r>
              <a:rPr lang="en-US" sz="2000" b="1" dirty="0"/>
              <a:t>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Shelley is the only child of two Holocaust survivors who </a:t>
            </a:r>
          </a:p>
          <a:p>
            <a:r>
              <a:rPr lang="en-US" sz="1400" dirty="0"/>
              <a:t>came from Northern Transylvania, in present-day Romania.</a:t>
            </a:r>
          </a:p>
          <a:p>
            <a:r>
              <a:rPr lang="en-US" sz="1400" dirty="0"/>
              <a:t>Shelley tells the story of her mother, Lilly,  who survived two</a:t>
            </a:r>
          </a:p>
          <a:p>
            <a:r>
              <a:rPr lang="en-US" sz="1400" dirty="0"/>
              <a:t>concentration camps thanks to the love and support of her </a:t>
            </a:r>
          </a:p>
          <a:p>
            <a:r>
              <a:rPr lang="en-US" sz="1400" dirty="0"/>
              <a:t>older sister, Sarah, who was with her throughout the war. </a:t>
            </a:r>
          </a:p>
          <a:p>
            <a:r>
              <a:rPr lang="en-US" sz="1400" dirty="0"/>
              <a:t>Shelley and her daughter,  Emily had the opportunity to visit</a:t>
            </a:r>
          </a:p>
          <a:p>
            <a:r>
              <a:rPr lang="en-US" sz="1400" dirty="0"/>
              <a:t>Romania in May 2019 through </a:t>
            </a:r>
            <a:r>
              <a:rPr lang="en-US" sz="1400" dirty="0" err="1"/>
              <a:t>Tarbut</a:t>
            </a:r>
            <a:r>
              <a:rPr lang="en-US" sz="1400" dirty="0"/>
              <a:t> Foundation Sighet to </a:t>
            </a:r>
          </a:p>
          <a:p>
            <a:r>
              <a:rPr lang="en-US" sz="1400"/>
              <a:t>commemorate the 75</a:t>
            </a:r>
            <a:r>
              <a:rPr lang="en-US" sz="1400" baseline="30000"/>
              <a:t>th</a:t>
            </a:r>
            <a:r>
              <a:rPr lang="en-US" sz="1400" baseline="30000" dirty="0"/>
              <a:t> </a:t>
            </a:r>
            <a:r>
              <a:rPr lang="en-US" sz="1400"/>
              <a:t>anniversary </a:t>
            </a:r>
            <a:r>
              <a:rPr lang="en-US" sz="1400" dirty="0"/>
              <a:t>of the deportation of Jews from Transylvania. While there, they traveled to the village of </a:t>
            </a:r>
            <a:r>
              <a:rPr lang="en-US" sz="1400" dirty="0" err="1"/>
              <a:t>Borșa</a:t>
            </a:r>
            <a:r>
              <a:rPr lang="en-US" sz="1400" dirty="0"/>
              <a:t> to see Lilly’s childhood home, which is now a post office. Shelley's younger daughter, Naomi, is the image of her grandmother Lilly.</a:t>
            </a:r>
          </a:p>
          <a:p>
            <a:endParaRPr lang="en-US" sz="1400" dirty="0"/>
          </a:p>
          <a:p>
            <a:r>
              <a:rPr lang="en-US" sz="1400" dirty="0"/>
              <a:t>Shelley is a member of </a:t>
            </a:r>
            <a:r>
              <a:rPr lang="en-US" sz="1400" dirty="0" err="1"/>
              <a:t>Generations</a:t>
            </a:r>
            <a:r>
              <a:rPr lang="en-US" sz="1400" i="1" dirty="0" err="1"/>
              <a:t>Forward</a:t>
            </a:r>
            <a:r>
              <a:rPr lang="en-US" sz="1400" dirty="0"/>
              <a:t>, a group of second and third generation individuals sponsored by the Holocaust and Human Rights Education Center of White Plains, New York.</a:t>
            </a:r>
          </a:p>
          <a:p>
            <a:br>
              <a:rPr lang="en-US" sz="1400" dirty="0"/>
            </a:b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959" y="68580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4967136" y="165848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2"/>
              </a:rPr>
              <a:t>https://hhrecny.org/</a:t>
            </a:r>
            <a:endParaRPr lang="en-US" sz="12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6F6B873-DFC6-2E4C-AAC7-3C74AE9F29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b="4152"/>
          <a:stretch>
            <a:fillRect/>
          </a:stretch>
        </p:blipFill>
        <p:spPr>
          <a:xfrm>
            <a:off x="4553365" y="2627879"/>
            <a:ext cx="2228850" cy="2179638"/>
          </a:xfrm>
        </p:spPr>
      </p:pic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181</Words>
  <Application>Microsoft Macintosh PowerPoint</Application>
  <PresentationFormat>Letter Paper (8.5x11 in)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Microsoft Office User</cp:lastModifiedBy>
  <cp:revision>62</cp:revision>
  <cp:lastPrinted>2018-03-28T16:59:58Z</cp:lastPrinted>
  <dcterms:created xsi:type="dcterms:W3CDTF">2016-09-20T17:48:39Z</dcterms:created>
  <dcterms:modified xsi:type="dcterms:W3CDTF">2020-10-08T12:58:42Z</dcterms:modified>
</cp:coreProperties>
</file>