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3/26/2026</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dirty="0"/>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dirty="0"/>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
        <p:nvSpPr>
          <p:cNvPr id="8" name="Picture Placeholder 7"/>
          <p:cNvSpPr>
            <a:spLocks noGrp="1"/>
          </p:cNvSpPr>
          <p:nvPr>
            <p:ph type="pic" sz="quarter" idx="13"/>
          </p:nvPr>
        </p:nvSpPr>
        <p:spPr>
          <a:xfrm>
            <a:off x="514350" y="6781800"/>
            <a:ext cx="2228850" cy="2179638"/>
          </a:xfrm>
        </p:spPr>
        <p:txBody>
          <a:bodyPr/>
          <a:lstStyle/>
          <a:p>
            <a:endParaRPr lang="en-US" dirty="0"/>
          </a:p>
        </p:txBody>
      </p:sp>
      <p:sp>
        <p:nvSpPr>
          <p:cNvPr id="9" name="Picture Placeholder 8"/>
          <p:cNvSpPr>
            <a:spLocks noGrp="1"/>
          </p:cNvSpPr>
          <p:nvPr>
            <p:ph type="pic" sz="quarter" idx="14"/>
          </p:nvPr>
        </p:nvSpPr>
        <p:spPr>
          <a:xfrm>
            <a:off x="1371600" y="838200"/>
            <a:ext cx="2362200" cy="1828800"/>
          </a:xfrm>
        </p:spPr>
        <p:txBody>
          <a:bodyPr/>
          <a:lstStyle/>
          <a:p>
            <a:endParaRPr lang="en-US" dirty="0"/>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dirty="0"/>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3/26/2026</a:t>
            </a:fld>
            <a:endParaRPr lang="en-US" dirty="0"/>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dirty="0"/>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5" Type="http://schemas.openxmlformats.org/officeDocument/2006/relationships/image" Target="../media/image7.jpg"/><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 Id="rId1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10083" cy="707886"/>
          </a:xfrm>
          <a:prstGeom prst="rect">
            <a:avLst/>
          </a:prstGeom>
          <a:noFill/>
        </p:spPr>
        <p:txBody>
          <a:bodyPr wrap="none" rtlCol="0">
            <a:spAutoFit/>
          </a:bodyPr>
          <a:lstStyle/>
          <a:p>
            <a:r>
              <a:rPr lang="en-US" sz="2000" b="1" dirty="0"/>
              <a:t>Samantha Levin, </a:t>
            </a:r>
          </a:p>
          <a:p>
            <a:r>
              <a:rPr lang="en-US" sz="2000" b="1" dirty="0"/>
              <a:t>Generations</a:t>
            </a:r>
            <a:r>
              <a:rPr lang="en-US" sz="2000" b="1" i="1" dirty="0"/>
              <a:t>Forward</a:t>
            </a:r>
            <a:endParaRPr lang="en-US" sz="2000" b="1" dirty="0"/>
          </a:p>
        </p:txBody>
      </p:sp>
      <p:sp>
        <p:nvSpPr>
          <p:cNvPr id="8" name="TextBox 7"/>
          <p:cNvSpPr txBox="1"/>
          <p:nvPr/>
        </p:nvSpPr>
        <p:spPr>
          <a:xfrm>
            <a:off x="100525" y="3352800"/>
            <a:ext cx="6582131" cy="3293209"/>
          </a:xfrm>
          <a:prstGeom prst="rect">
            <a:avLst/>
          </a:prstGeom>
          <a:noFill/>
        </p:spPr>
        <p:txBody>
          <a:bodyPr wrap="square" rtlCol="0">
            <a:spAutoFit/>
          </a:bodyPr>
          <a:lstStyle/>
          <a:p>
            <a:r>
              <a:rPr lang="en-US" sz="1400" dirty="0"/>
              <a:t>       Samantha Levin is the granddaughter of the late Rabbi Mayer </a:t>
            </a:r>
          </a:p>
          <a:p>
            <a:r>
              <a:rPr lang="en-US" sz="1400" dirty="0"/>
              <a:t>Moskowitz, a Holocaust Survivor from Czernowitz, Romania. She tells the </a:t>
            </a:r>
          </a:p>
          <a:p>
            <a:r>
              <a:rPr lang="en-US" sz="1400" dirty="0"/>
              <a:t>story of how her grandfather as a young boy endured the Nazi occupation of his city and witnessed the tragic murder of his father, was forced into a ghetto and later deported to a concentration camp, from which he made a daring escape. </a:t>
            </a:r>
          </a:p>
          <a:p>
            <a:endParaRPr lang="en-US" sz="1400" dirty="0"/>
          </a:p>
          <a:p>
            <a:r>
              <a:rPr lang="en-US" sz="1400" dirty="0"/>
              <a:t>Her story is of his remarkable journey across Europe to the British Mandate of Palestine, and years later, the United States, and how he devoted his life to Jewish education as a teacher, principal, camp director, and cantor, touching the lives of thousands of students, including one who would become the President of Israel. Samantha chose a life of teaching and service dedicated to inspiring young minds and preserving the memory of her grandfather’s story. Through her volunteer work sharing his testimony, she continues his mission—ensuring that the lessons of the Holocaust and the call of “</a:t>
            </a:r>
            <a:r>
              <a:rPr lang="en-US" sz="1400" i="1" dirty="0"/>
              <a:t>Never Again”</a:t>
            </a:r>
            <a:r>
              <a:rPr lang="en-US" sz="1400" dirty="0"/>
              <a:t> live on for generations to come.</a:t>
            </a:r>
          </a:p>
          <a:p>
            <a:r>
              <a:rPr lang="en-US" sz="12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577281" y="2618985"/>
            <a:ext cx="1180194" cy="1224188"/>
          </a:xfrm>
          <a:prstGeom prst="rect">
            <a:avLst/>
          </a:prstGeom>
        </p:spPr>
      </p:pic>
      <p:grpSp>
        <p:nvGrpSpPr>
          <p:cNvPr id="28" name="Group 27"/>
          <p:cNvGrpSpPr/>
          <p:nvPr/>
        </p:nvGrpSpPr>
        <p:grpSpPr>
          <a:xfrm>
            <a:off x="-37410" y="1594557"/>
            <a:ext cx="6858000" cy="935385"/>
            <a:chOff x="0" y="1662447"/>
            <a:chExt cx="6858000" cy="935385"/>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dirty="0"/>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rcRect l="-1466" t="74840" r="1466" b="4132"/>
            <a:stretch>
              <a:fillRect/>
            </a:stretch>
          </p:blipFill>
          <p:spPr>
            <a:xfrm>
              <a:off x="0" y="2044714"/>
              <a:ext cx="6858000" cy="553118"/>
            </a:xfrm>
            <a:prstGeom prst="rect">
              <a:avLst/>
            </a:prstGeom>
          </p:spPr>
        </p:pic>
        <p:sp>
          <p:nvSpPr>
            <p:cNvPr id="49" name="TextBox 1"/>
            <p:cNvSpPr txBox="1"/>
            <p:nvPr/>
          </p:nvSpPr>
          <p:spPr>
            <a:xfrm>
              <a:off x="5123665" y="1662447"/>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pic>
        <p:nvPicPr>
          <p:cNvPr id="12" name="Picture 11">
            <a:extLst>
              <a:ext uri="{FF2B5EF4-FFF2-40B4-BE49-F238E27FC236}">
                <a16:creationId xmlns:a16="http://schemas.microsoft.com/office/drawing/2014/main" id="{41B6610D-C470-04EA-E7B3-51F134A090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33128" y="9907"/>
            <a:ext cx="1907083" cy="1703819"/>
          </a:xfrm>
          <a:prstGeom prst="rect">
            <a:avLst/>
          </a:prstGeom>
        </p:spPr>
      </p:pic>
      <p:pic>
        <p:nvPicPr>
          <p:cNvPr id="16" name="Picture Placeholder 15">
            <a:extLst>
              <a:ext uri="{FF2B5EF4-FFF2-40B4-BE49-F238E27FC236}">
                <a16:creationId xmlns:a16="http://schemas.microsoft.com/office/drawing/2014/main" id="{0DADD219-D28B-BED2-2F70-13ECC555CC35}"/>
              </a:ext>
            </a:extLst>
          </p:cNvPr>
          <p:cNvPicPr>
            <a:picLocks noGrp="1" noChangeAspect="1"/>
          </p:cNvPicPr>
          <p:nvPr>
            <p:ph type="pic" sz="quarter" idx="14"/>
          </p:nvPr>
        </p:nvPicPr>
        <p:blipFill>
          <a:blip r:embed="rId15">
            <a:extLst>
              <a:ext uri="{28A0092B-C50C-407E-A947-70E740481C1C}">
                <a14:useLocalDpi xmlns:a14="http://schemas.microsoft.com/office/drawing/2010/main" val="0"/>
              </a:ext>
            </a:extLst>
          </a:blip>
          <a:srcRect l="6944" r="6944"/>
          <a:stretch>
            <a:fillRect/>
          </a:stretch>
        </p:blipFill>
        <p:spPr>
          <a:xfrm>
            <a:off x="56458" y="0"/>
            <a:ext cx="3372541" cy="2000251"/>
          </a:xfrm>
          <a:prstGeom prst="rect">
            <a:avLst/>
          </a:prstGeo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215</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57</cp:revision>
  <cp:lastPrinted>2018-04-04T14:43:51Z</cp:lastPrinted>
  <dcterms:created xsi:type="dcterms:W3CDTF">2016-09-20T17:48:39Z</dcterms:created>
  <dcterms:modified xsi:type="dcterms:W3CDTF">2026-03-26T13:40:33Z</dcterms:modified>
</cp:coreProperties>
</file>