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69" d="100"/>
          <a:sy n="69" d="100"/>
        </p:scale>
        <p:origin x="2466" y="60"/>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3/10/2020</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F9AC81-CE37-4FA5-9D09-98CA3711665F}" type="datetimeFigureOut">
              <a:rPr lang="en-US" smtClean="0"/>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F9AC81-CE37-4FA5-9D09-98CA3711665F}" type="datetimeFigureOut">
              <a:rPr lang="en-US" smtClean="0"/>
              <a:t>3/10/2020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F9AC81-CE37-4FA5-9D09-98CA3711665F}" type="datetimeFigureOut">
              <a:rPr lang="en-US" smtClean="0"/>
              <a:t>3/10/2020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3/10/2020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3/10/2020</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image" Target="../media/image5.jpeg"/><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hyperlink" Target="https://hhrecny.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49016" y="2662419"/>
            <a:ext cx="2153154" cy="400110"/>
          </a:xfrm>
          <a:prstGeom prst="rect">
            <a:avLst/>
          </a:prstGeom>
          <a:noFill/>
        </p:spPr>
        <p:txBody>
          <a:bodyPr wrap="none" rtlCol="0">
            <a:spAutoFit/>
          </a:bodyPr>
          <a:lstStyle/>
          <a:p>
            <a:r>
              <a:rPr lang="en-US" sz="2000" b="1" dirty="0" smtClean="0"/>
              <a:t>Sandy Speier Klein</a:t>
            </a:r>
            <a:endParaRPr lang="en-US" sz="2000" b="1" dirty="0" smtClean="0"/>
          </a:p>
        </p:txBody>
      </p:sp>
      <p:sp>
        <p:nvSpPr>
          <p:cNvPr id="9" name="TextBox 8"/>
          <p:cNvSpPr txBox="1"/>
          <p:nvPr/>
        </p:nvSpPr>
        <p:spPr>
          <a:xfrm>
            <a:off x="2743200" y="7214685"/>
            <a:ext cx="3581400" cy="369332"/>
          </a:xfrm>
          <a:prstGeom prst="rect">
            <a:avLst/>
          </a:prstGeom>
          <a:noFill/>
        </p:spPr>
        <p:txBody>
          <a:bodyPr wrap="square" rtlCol="0">
            <a:spAutoFit/>
          </a:bodyPr>
          <a:lstStyle/>
          <a:p>
            <a:r>
              <a:rPr lang="en-US" b="1" dirty="0" smtClean="0"/>
              <a:t>Event held at:</a:t>
            </a:r>
            <a:endParaRPr lang="en-US" b="1" dirty="0"/>
          </a:p>
        </p:txBody>
      </p:sp>
      <p:sp>
        <p:nvSpPr>
          <p:cNvPr id="10" name="TextBox 9"/>
          <p:cNvSpPr txBox="1"/>
          <p:nvPr/>
        </p:nvSpPr>
        <p:spPr>
          <a:xfrm>
            <a:off x="4369949" y="7208322"/>
            <a:ext cx="1078309" cy="1477328"/>
          </a:xfrm>
          <a:prstGeom prst="rect">
            <a:avLst/>
          </a:prstGeom>
          <a:noFill/>
        </p:spPr>
        <p:txBody>
          <a:bodyPr wrap="none" rtlCol="0">
            <a:spAutoFit/>
          </a:bodyPr>
          <a:lstStyle/>
          <a:p>
            <a:pPr algn="ctr"/>
            <a:r>
              <a:rPr lang="en-US" dirty="0" smtClean="0"/>
              <a:t>[location]</a:t>
            </a:r>
          </a:p>
          <a:p>
            <a:pPr algn="ctr"/>
            <a:endParaRPr lang="en-US" dirty="0"/>
          </a:p>
          <a:p>
            <a:pPr algn="ctr"/>
            <a:r>
              <a:rPr lang="en-US" dirty="0" smtClean="0"/>
              <a:t>[date]</a:t>
            </a:r>
          </a:p>
          <a:p>
            <a:pPr algn="ctr"/>
            <a:endParaRPr lang="en-US" dirty="0"/>
          </a:p>
          <a:p>
            <a:pPr algn="ctr"/>
            <a:r>
              <a:rPr lang="en-US" dirty="0" smtClean="0"/>
              <a:t>[time]</a:t>
            </a:r>
            <a:endParaRPr lang="en-US" dirty="0"/>
          </a:p>
        </p:txBody>
      </p:sp>
      <p:cxnSp>
        <p:nvCxnSpPr>
          <p:cNvPr id="18" name="Straight Connector 17"/>
          <p:cNvCxnSpPr/>
          <p:nvPr/>
        </p:nvCxnSpPr>
        <p:spPr>
          <a:xfrm>
            <a:off x="100525" y="7086600"/>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28" name="TextBox 27"/>
          <p:cNvSpPr txBox="1"/>
          <p:nvPr/>
        </p:nvSpPr>
        <p:spPr>
          <a:xfrm>
            <a:off x="4222403" y="1442412"/>
            <a:ext cx="1891352" cy="338554"/>
          </a:xfrm>
          <a:prstGeom prst="rect">
            <a:avLst/>
          </a:prstGeom>
          <a:noFill/>
        </p:spPr>
        <p:txBody>
          <a:bodyPr wrap="none" rtlCol="0">
            <a:spAutoFit/>
          </a:bodyPr>
          <a:lstStyle/>
          <a:p>
            <a:r>
              <a:rPr lang="en-US" sz="1600" dirty="0">
                <a:hlinkClick r:id="rId12"/>
              </a:rPr>
              <a:t>https://hhrecny.org</a:t>
            </a:r>
            <a:r>
              <a:rPr lang="en-US" sz="1600" dirty="0" smtClean="0">
                <a:hlinkClick r:id="rId12"/>
              </a:rPr>
              <a:t>/</a:t>
            </a:r>
            <a:endParaRPr lang="en-US" sz="1600" dirty="0" smtClean="0"/>
          </a:p>
        </p:txBody>
      </p:sp>
      <p:sp>
        <p:nvSpPr>
          <p:cNvPr id="2" name="Rectangle 1"/>
          <p:cNvSpPr/>
          <p:nvPr/>
        </p:nvSpPr>
        <p:spPr>
          <a:xfrm>
            <a:off x="149015" y="3428999"/>
            <a:ext cx="4073388" cy="3600986"/>
          </a:xfrm>
          <a:prstGeom prst="rect">
            <a:avLst/>
          </a:prstGeom>
        </p:spPr>
        <p:txBody>
          <a:bodyPr wrap="square">
            <a:spAutoFit/>
          </a:bodyPr>
          <a:lstStyle/>
          <a:p>
            <a:r>
              <a:rPr lang="en-US" sz="1200" dirty="0">
                <a:solidFill>
                  <a:srgbClr val="444444"/>
                </a:solidFill>
                <a:latin typeface="Droid Sans"/>
              </a:rPr>
              <a:t>Sandy Speier Klein was born in the Bronx and raised in Washington Heights.  Sandy spent her entire adult life in the field of Psychiatric Social Work, first as a line worker, then as a supervisor and finally as the Associate Director of Social Work at New York State Psychiatric Institute.  The last 10 years of her career were at New York University Silver School of Social Work where she was a Clinical Associate Professor.</a:t>
            </a:r>
          </a:p>
          <a:p>
            <a:r>
              <a:rPr lang="en-US" sz="1200" dirty="0">
                <a:solidFill>
                  <a:srgbClr val="444444"/>
                </a:solidFill>
                <a:latin typeface="Droid Sans"/>
              </a:rPr>
              <a:t>Sandy credits her Parents for inspiring her career choice.    Paula and Herman Speier were immigrants.  They were not </a:t>
            </a:r>
            <a:r>
              <a:rPr lang="en-US" sz="1200" b="1" u="sng" dirty="0">
                <a:solidFill>
                  <a:srgbClr val="444444"/>
                </a:solidFill>
                <a:latin typeface="Droid Sans"/>
              </a:rPr>
              <a:t>JUST</a:t>
            </a:r>
            <a:r>
              <a:rPr lang="en-US" sz="1200" dirty="0">
                <a:solidFill>
                  <a:srgbClr val="444444"/>
                </a:solidFill>
                <a:latin typeface="Droid Sans"/>
              </a:rPr>
              <a:t> immigrants:  they were holocaust survivors.  Their life experiences were part of the reason Sandy was attracted to working with and empowering the disenfranchised people in our communities who do not have a strong voice and who need our help.  Paula and Herman’s resilience and ability to rebuild their lives from nothing was inspirational.</a:t>
            </a:r>
          </a:p>
          <a:p>
            <a:r>
              <a:rPr lang="en-US" sz="1200" dirty="0">
                <a:solidFill>
                  <a:srgbClr val="444444"/>
                </a:solidFill>
                <a:latin typeface="Droid Sans"/>
              </a:rPr>
              <a:t>Sandy tells two stories:  that of her mother and, in addition, the story of Sandy’s search for her half- brother. </a:t>
            </a:r>
          </a:p>
        </p:txBody>
      </p:sp>
      <p:sp>
        <p:nvSpPr>
          <p:cNvPr id="11" name="Picture Placeholder 10"/>
          <p:cNvSpPr>
            <a:spLocks noGrp="1"/>
          </p:cNvSpPr>
          <p:nvPr>
            <p:ph type="pic" sz="quarter" idx="13"/>
          </p:nvPr>
        </p:nvSpPr>
        <p:spPr>
          <a:xfrm>
            <a:off x="100524" y="7187540"/>
            <a:ext cx="2201645" cy="1880260"/>
          </a:xfrm>
        </p:spPr>
      </p:sp>
      <p:pic>
        <p:nvPicPr>
          <p:cNvPr id="32" name="Picture Placeholder 2"/>
          <p:cNvPicPr>
            <a:picLocks noChangeAspect="1"/>
          </p:cNvPicPr>
          <p:nvPr/>
        </p:nvPicPr>
        <p:blipFill>
          <a:blip r:embed="rId13" cstate="print">
            <a:extLst>
              <a:ext uri="{28A0092B-C50C-407E-A947-70E740481C1C}">
                <a14:useLocalDpi xmlns:a14="http://schemas.microsoft.com/office/drawing/2010/main" val="0"/>
              </a:ext>
            </a:extLst>
          </a:blip>
          <a:srcRect t="15951" b="15951"/>
          <a:stretch>
            <a:fillRect/>
          </a:stretch>
        </p:blipFill>
        <p:spPr>
          <a:xfrm>
            <a:off x="4443925" y="2662419"/>
            <a:ext cx="2286000" cy="1741488"/>
          </a:xfrm>
          <a:prstGeom prst="rect">
            <a:avLst/>
          </a:prstGeom>
        </p:spPr>
      </p:pic>
    </p:spTree>
    <p:extLst>
      <p:ext uri="{BB962C8B-B14F-4D97-AF65-F5344CB8AC3E}">
        <p14:creationId xmlns:p14="http://schemas.microsoft.com/office/powerpoint/2010/main" val="663511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1643</TotalTime>
  <Words>223</Words>
  <Application>Microsoft Office PowerPoint</Application>
  <PresentationFormat>Letter Paper (8.5x11 in)</PresentationFormat>
  <Paragraphs>12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Droid Sans</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Millie Jasper</cp:lastModifiedBy>
  <cp:revision>58</cp:revision>
  <cp:lastPrinted>2018-03-28T15:39:28Z</cp:lastPrinted>
  <dcterms:created xsi:type="dcterms:W3CDTF">2016-09-20T17:48:39Z</dcterms:created>
  <dcterms:modified xsi:type="dcterms:W3CDTF">2020-03-10T17:30:54Z</dcterms:modified>
</cp:coreProperties>
</file>