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
  </p:notesMasterIdLst>
  <p:sldIdLst>
    <p:sldId id="256" r:id="rId2"/>
  </p:sldIdLst>
  <p:sldSz cx="6858000" cy="9144000" type="letter"/>
  <p:notesSz cx="7010400" cy="9296400"/>
  <p:defaultTextStyle>
    <a:defPPr>
      <a:defRPr lang="en-US"/>
    </a:defPPr>
    <a:lvl1pPr marL="0" algn="l" defTabSz="914336" rtl="0" eaLnBrk="1" latinLnBrk="0" hangingPunct="1">
      <a:defRPr sz="1800" kern="1200">
        <a:solidFill>
          <a:schemeClr val="tx1"/>
        </a:solidFill>
        <a:latin typeface="+mn-lt"/>
        <a:ea typeface="+mn-ea"/>
        <a:cs typeface="+mn-cs"/>
      </a:defRPr>
    </a:lvl1pPr>
    <a:lvl2pPr marL="457168" algn="l" defTabSz="914336" rtl="0" eaLnBrk="1" latinLnBrk="0" hangingPunct="1">
      <a:defRPr sz="1800" kern="1200">
        <a:solidFill>
          <a:schemeClr val="tx1"/>
        </a:solidFill>
        <a:latin typeface="+mn-lt"/>
        <a:ea typeface="+mn-ea"/>
        <a:cs typeface="+mn-cs"/>
      </a:defRPr>
    </a:lvl2pPr>
    <a:lvl3pPr marL="914336" algn="l" defTabSz="914336" rtl="0" eaLnBrk="1" latinLnBrk="0" hangingPunct="1">
      <a:defRPr sz="1800" kern="1200">
        <a:solidFill>
          <a:schemeClr val="tx1"/>
        </a:solidFill>
        <a:latin typeface="+mn-lt"/>
        <a:ea typeface="+mn-ea"/>
        <a:cs typeface="+mn-cs"/>
      </a:defRPr>
    </a:lvl3pPr>
    <a:lvl4pPr marL="1371503" algn="l" defTabSz="914336" rtl="0" eaLnBrk="1" latinLnBrk="0" hangingPunct="1">
      <a:defRPr sz="1800" kern="1200">
        <a:solidFill>
          <a:schemeClr val="tx1"/>
        </a:solidFill>
        <a:latin typeface="+mn-lt"/>
        <a:ea typeface="+mn-ea"/>
        <a:cs typeface="+mn-cs"/>
      </a:defRPr>
    </a:lvl4pPr>
    <a:lvl5pPr marL="1828671" algn="l" defTabSz="914336" rtl="0" eaLnBrk="1" latinLnBrk="0" hangingPunct="1">
      <a:defRPr sz="1800" kern="1200">
        <a:solidFill>
          <a:schemeClr val="tx1"/>
        </a:solidFill>
        <a:latin typeface="+mn-lt"/>
        <a:ea typeface="+mn-ea"/>
        <a:cs typeface="+mn-cs"/>
      </a:defRPr>
    </a:lvl5pPr>
    <a:lvl6pPr marL="2285839" algn="l" defTabSz="914336" rtl="0" eaLnBrk="1" latinLnBrk="0" hangingPunct="1">
      <a:defRPr sz="1800" kern="1200">
        <a:solidFill>
          <a:schemeClr val="tx1"/>
        </a:solidFill>
        <a:latin typeface="+mn-lt"/>
        <a:ea typeface="+mn-ea"/>
        <a:cs typeface="+mn-cs"/>
      </a:defRPr>
    </a:lvl6pPr>
    <a:lvl7pPr marL="2743007" algn="l" defTabSz="914336" rtl="0" eaLnBrk="1" latinLnBrk="0" hangingPunct="1">
      <a:defRPr sz="1800" kern="1200">
        <a:solidFill>
          <a:schemeClr val="tx1"/>
        </a:solidFill>
        <a:latin typeface="+mn-lt"/>
        <a:ea typeface="+mn-ea"/>
        <a:cs typeface="+mn-cs"/>
      </a:defRPr>
    </a:lvl7pPr>
    <a:lvl8pPr marL="3200175" algn="l" defTabSz="914336" rtl="0" eaLnBrk="1" latinLnBrk="0" hangingPunct="1">
      <a:defRPr sz="1800" kern="1200">
        <a:solidFill>
          <a:schemeClr val="tx1"/>
        </a:solidFill>
        <a:latin typeface="+mn-lt"/>
        <a:ea typeface="+mn-ea"/>
        <a:cs typeface="+mn-cs"/>
      </a:defRPr>
    </a:lvl8pPr>
    <a:lvl9pPr marL="3657343" algn="l" defTabSz="91433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CC0000"/>
    <a:srgbClr val="FF6600"/>
    <a:srgbClr val="F2D6B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92" autoAdjust="0"/>
    <p:restoredTop sz="94660" autoAdjust="0"/>
  </p:normalViewPr>
  <p:slideViewPr>
    <p:cSldViewPr>
      <p:cViewPr varScale="1">
        <p:scale>
          <a:sx n="84" d="100"/>
          <a:sy n="84" d="100"/>
        </p:scale>
        <p:origin x="2958" y="102"/>
      </p:cViewPr>
      <p:guideLst>
        <p:guide orient="horz" pos="2880"/>
        <p:guide pos="216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5138"/>
          </a:xfrm>
          <a:prstGeom prst="rect">
            <a:avLst/>
          </a:prstGeom>
        </p:spPr>
        <p:txBody>
          <a:bodyPr vert="horz" lIns="91440" tIns="45720" rIns="91440" bIns="45720" rtlCol="0"/>
          <a:lstStyle>
            <a:lvl1pPr algn="r">
              <a:defRPr sz="1200"/>
            </a:lvl1pPr>
          </a:lstStyle>
          <a:p>
            <a:fld id="{4339ACE8-435E-44BD-9479-BEE19CB67463}" type="datetimeFigureOut">
              <a:rPr lang="en-US" smtClean="0"/>
              <a:t>10/8/2026</a:t>
            </a:fld>
            <a:endParaRPr lang="en-US"/>
          </a:p>
        </p:txBody>
      </p:sp>
      <p:sp>
        <p:nvSpPr>
          <p:cNvPr id="4" name="Slide Image Placeholder 3"/>
          <p:cNvSpPr>
            <a:spLocks noGrp="1" noRot="1" noChangeAspect="1"/>
          </p:cNvSpPr>
          <p:nvPr>
            <p:ph type="sldImg" idx="2"/>
          </p:nvPr>
        </p:nvSpPr>
        <p:spPr>
          <a:xfrm>
            <a:off x="2197100" y="696913"/>
            <a:ext cx="2616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16426"/>
            <a:ext cx="560832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7840"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675"/>
            <a:ext cx="3037840" cy="465138"/>
          </a:xfrm>
          <a:prstGeom prst="rect">
            <a:avLst/>
          </a:prstGeom>
        </p:spPr>
        <p:txBody>
          <a:bodyPr vert="horz" lIns="91440" tIns="45720" rIns="91440" bIns="45720" rtlCol="0" anchor="b"/>
          <a:lstStyle>
            <a:lvl1pPr algn="r">
              <a:defRPr sz="1200"/>
            </a:lvl1pPr>
          </a:lstStyle>
          <a:p>
            <a:fld id="{3188596B-714A-44B3-BECB-5DD3AAE97CFA}" type="slidenum">
              <a:rPr lang="en-US" smtClean="0"/>
              <a:t>‹#›</a:t>
            </a:fld>
            <a:endParaRPr lang="en-US"/>
          </a:p>
        </p:txBody>
      </p:sp>
    </p:spTree>
    <p:extLst>
      <p:ext uri="{BB962C8B-B14F-4D97-AF65-F5344CB8AC3E}">
        <p14:creationId xmlns:p14="http://schemas.microsoft.com/office/powerpoint/2010/main" val="3900463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88596B-714A-44B3-BECB-5DD3AAE97CFA}" type="slidenum">
              <a:rPr lang="en-US" smtClean="0"/>
              <a:t>1</a:t>
            </a:fld>
            <a:endParaRPr lang="en-US"/>
          </a:p>
        </p:txBody>
      </p:sp>
    </p:spTree>
    <p:extLst>
      <p:ext uri="{BB962C8B-B14F-4D97-AF65-F5344CB8AC3E}">
        <p14:creationId xmlns:p14="http://schemas.microsoft.com/office/powerpoint/2010/main" val="3267015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168" indent="0" algn="ctr">
              <a:buNone/>
              <a:defRPr>
                <a:solidFill>
                  <a:schemeClr val="tx1">
                    <a:tint val="75000"/>
                  </a:schemeClr>
                </a:solidFill>
              </a:defRPr>
            </a:lvl2pPr>
            <a:lvl3pPr marL="914336" indent="0" algn="ctr">
              <a:buNone/>
              <a:defRPr>
                <a:solidFill>
                  <a:schemeClr val="tx1">
                    <a:tint val="75000"/>
                  </a:schemeClr>
                </a:solidFill>
              </a:defRPr>
            </a:lvl3pPr>
            <a:lvl4pPr marL="1371503" indent="0" algn="ctr">
              <a:buNone/>
              <a:defRPr>
                <a:solidFill>
                  <a:schemeClr val="tx1">
                    <a:tint val="75000"/>
                  </a:schemeClr>
                </a:solidFill>
              </a:defRPr>
            </a:lvl4pPr>
            <a:lvl5pPr marL="1828671" indent="0" algn="ctr">
              <a:buNone/>
              <a:defRPr>
                <a:solidFill>
                  <a:schemeClr val="tx1">
                    <a:tint val="75000"/>
                  </a:schemeClr>
                </a:solidFill>
              </a:defRPr>
            </a:lvl5pPr>
            <a:lvl6pPr marL="2285839" indent="0" algn="ctr">
              <a:buNone/>
              <a:defRPr>
                <a:solidFill>
                  <a:schemeClr val="tx1">
                    <a:tint val="75000"/>
                  </a:schemeClr>
                </a:solidFill>
              </a:defRPr>
            </a:lvl6pPr>
            <a:lvl7pPr marL="2743007" indent="0" algn="ctr">
              <a:buNone/>
              <a:defRPr>
                <a:solidFill>
                  <a:schemeClr val="tx1">
                    <a:tint val="75000"/>
                  </a:schemeClr>
                </a:solidFill>
              </a:defRPr>
            </a:lvl7pPr>
            <a:lvl8pPr marL="3200175" indent="0" algn="ctr">
              <a:buNone/>
              <a:defRPr>
                <a:solidFill>
                  <a:schemeClr val="tx1">
                    <a:tint val="75000"/>
                  </a:schemeClr>
                </a:solidFill>
              </a:defRPr>
            </a:lvl8pPr>
            <a:lvl9pPr marL="365734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FF9AC81-CE37-4FA5-9D09-98CA3711665F}"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414EE-7E51-40CA-8679-A7864A620F21}" type="slidenum">
              <a:rPr lang="en-US" smtClean="0"/>
              <a:t>‹#›</a:t>
            </a:fld>
            <a:endParaRPr lang="en-US"/>
          </a:p>
        </p:txBody>
      </p:sp>
      <p:sp>
        <p:nvSpPr>
          <p:cNvPr id="8" name="Picture Placeholder 7"/>
          <p:cNvSpPr>
            <a:spLocks noGrp="1"/>
          </p:cNvSpPr>
          <p:nvPr>
            <p:ph type="pic" sz="quarter" idx="13"/>
          </p:nvPr>
        </p:nvSpPr>
        <p:spPr>
          <a:xfrm>
            <a:off x="514350" y="6781800"/>
            <a:ext cx="2228850" cy="2179638"/>
          </a:xfrm>
        </p:spPr>
        <p:txBody>
          <a:bodyPr/>
          <a:lstStyle/>
          <a:p>
            <a:endParaRPr lang="en-US"/>
          </a:p>
        </p:txBody>
      </p:sp>
      <p:sp>
        <p:nvSpPr>
          <p:cNvPr id="9" name="Picture Placeholder 8"/>
          <p:cNvSpPr>
            <a:spLocks noGrp="1"/>
          </p:cNvSpPr>
          <p:nvPr>
            <p:ph type="pic" sz="quarter" idx="14"/>
          </p:nvPr>
        </p:nvSpPr>
        <p:spPr>
          <a:xfrm>
            <a:off x="1371600" y="838200"/>
            <a:ext cx="2362200" cy="1828800"/>
          </a:xfrm>
        </p:spPr>
        <p:txBody>
          <a:bodyPr/>
          <a:lstStyle/>
          <a:p>
            <a:endParaRPr lang="en-US"/>
          </a:p>
        </p:txBody>
      </p:sp>
    </p:spTree>
    <p:extLst>
      <p:ext uri="{BB962C8B-B14F-4D97-AF65-F5344CB8AC3E}">
        <p14:creationId xmlns:p14="http://schemas.microsoft.com/office/powerpoint/2010/main" val="1736405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F9AC81-CE37-4FA5-9D09-98CA3711665F}"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414EE-7E51-40CA-8679-A7864A620F21}" type="slidenum">
              <a:rPr lang="en-US" smtClean="0"/>
              <a:t>‹#›</a:t>
            </a:fld>
            <a:endParaRPr lang="en-US"/>
          </a:p>
        </p:txBody>
      </p:sp>
    </p:spTree>
    <p:extLst>
      <p:ext uri="{BB962C8B-B14F-4D97-AF65-F5344CB8AC3E}">
        <p14:creationId xmlns:p14="http://schemas.microsoft.com/office/powerpoint/2010/main" val="1503531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9"/>
            <a:ext cx="5829300" cy="2000249"/>
          </a:xfrm>
        </p:spPr>
        <p:txBody>
          <a:bodyPr anchor="b"/>
          <a:lstStyle>
            <a:lvl1pPr marL="0" indent="0">
              <a:buNone/>
              <a:defRPr sz="2000">
                <a:solidFill>
                  <a:schemeClr val="tx1">
                    <a:tint val="75000"/>
                  </a:schemeClr>
                </a:solidFill>
              </a:defRPr>
            </a:lvl1pPr>
            <a:lvl2pPr marL="457168" indent="0">
              <a:buNone/>
              <a:defRPr sz="1800">
                <a:solidFill>
                  <a:schemeClr val="tx1">
                    <a:tint val="75000"/>
                  </a:schemeClr>
                </a:solidFill>
              </a:defRPr>
            </a:lvl2pPr>
            <a:lvl3pPr marL="914336" indent="0">
              <a:buNone/>
              <a:defRPr sz="1600">
                <a:solidFill>
                  <a:schemeClr val="tx1">
                    <a:tint val="75000"/>
                  </a:schemeClr>
                </a:solidFill>
              </a:defRPr>
            </a:lvl3pPr>
            <a:lvl4pPr marL="1371503" indent="0">
              <a:buNone/>
              <a:defRPr sz="1400">
                <a:solidFill>
                  <a:schemeClr val="tx1">
                    <a:tint val="75000"/>
                  </a:schemeClr>
                </a:solidFill>
              </a:defRPr>
            </a:lvl4pPr>
            <a:lvl5pPr marL="1828671" indent="0">
              <a:buNone/>
              <a:defRPr sz="1400">
                <a:solidFill>
                  <a:schemeClr val="tx1">
                    <a:tint val="75000"/>
                  </a:schemeClr>
                </a:solidFill>
              </a:defRPr>
            </a:lvl5pPr>
            <a:lvl6pPr marL="2285839" indent="0">
              <a:buNone/>
              <a:defRPr sz="1400">
                <a:solidFill>
                  <a:schemeClr val="tx1">
                    <a:tint val="75000"/>
                  </a:schemeClr>
                </a:solidFill>
              </a:defRPr>
            </a:lvl6pPr>
            <a:lvl7pPr marL="2743007" indent="0">
              <a:buNone/>
              <a:defRPr sz="1400">
                <a:solidFill>
                  <a:schemeClr val="tx1">
                    <a:tint val="75000"/>
                  </a:schemeClr>
                </a:solidFill>
              </a:defRPr>
            </a:lvl7pPr>
            <a:lvl8pPr marL="3200175" indent="0">
              <a:buNone/>
              <a:defRPr sz="1400">
                <a:solidFill>
                  <a:schemeClr val="tx1">
                    <a:tint val="75000"/>
                  </a:schemeClr>
                </a:solidFill>
              </a:defRPr>
            </a:lvl8pPr>
            <a:lvl9pPr marL="365734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F9AC81-CE37-4FA5-9D09-98CA3711665F}"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414EE-7E51-40CA-8679-A7864A620F21}" type="slidenum">
              <a:rPr lang="en-US" smtClean="0"/>
              <a:t>‹#›</a:t>
            </a:fld>
            <a:endParaRPr lang="en-US"/>
          </a:p>
        </p:txBody>
      </p:sp>
    </p:spTree>
    <p:extLst>
      <p:ext uri="{BB962C8B-B14F-4D97-AF65-F5344CB8AC3E}">
        <p14:creationId xmlns:p14="http://schemas.microsoft.com/office/powerpoint/2010/main" val="3777230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7176"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F9AC81-CE37-4FA5-9D09-98CA3711665F}"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5414EE-7E51-40CA-8679-A7864A620F21}" type="slidenum">
              <a:rPr lang="en-US" smtClean="0"/>
              <a:t>‹#›</a:t>
            </a:fld>
            <a:endParaRPr lang="en-US"/>
          </a:p>
        </p:txBody>
      </p:sp>
    </p:spTree>
    <p:extLst>
      <p:ext uri="{BB962C8B-B14F-4D97-AF65-F5344CB8AC3E}">
        <p14:creationId xmlns:p14="http://schemas.microsoft.com/office/powerpoint/2010/main" val="2550758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1" y="2046817"/>
            <a:ext cx="3030141" cy="853016"/>
          </a:xfrm>
        </p:spPr>
        <p:txBody>
          <a:bodyPr anchor="b"/>
          <a:lstStyle>
            <a:lvl1pPr marL="0" indent="0">
              <a:buNone/>
              <a:defRPr sz="2400" b="1"/>
            </a:lvl1pPr>
            <a:lvl2pPr marL="457168" indent="0">
              <a:buNone/>
              <a:defRPr sz="2000" b="1"/>
            </a:lvl2pPr>
            <a:lvl3pPr marL="914336" indent="0">
              <a:buNone/>
              <a:defRPr sz="1800" b="1"/>
            </a:lvl3pPr>
            <a:lvl4pPr marL="1371503" indent="0">
              <a:buNone/>
              <a:defRPr sz="1600" b="1"/>
            </a:lvl4pPr>
            <a:lvl5pPr marL="1828671" indent="0">
              <a:buNone/>
              <a:defRPr sz="1600" b="1"/>
            </a:lvl5pPr>
            <a:lvl6pPr marL="2285839" indent="0">
              <a:buNone/>
              <a:defRPr sz="1600" b="1"/>
            </a:lvl6pPr>
            <a:lvl7pPr marL="2743007" indent="0">
              <a:buNone/>
              <a:defRPr sz="1600" b="1"/>
            </a:lvl7pPr>
            <a:lvl8pPr marL="3200175" indent="0">
              <a:buNone/>
              <a:defRPr sz="1600" b="1"/>
            </a:lvl8pPr>
            <a:lvl9pPr marL="3657343"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0" y="2046817"/>
            <a:ext cx="3031331" cy="853016"/>
          </a:xfrm>
        </p:spPr>
        <p:txBody>
          <a:bodyPr anchor="b"/>
          <a:lstStyle>
            <a:lvl1pPr marL="0" indent="0">
              <a:buNone/>
              <a:defRPr sz="2400" b="1"/>
            </a:lvl1pPr>
            <a:lvl2pPr marL="457168" indent="0">
              <a:buNone/>
              <a:defRPr sz="2000" b="1"/>
            </a:lvl2pPr>
            <a:lvl3pPr marL="914336" indent="0">
              <a:buNone/>
              <a:defRPr sz="1800" b="1"/>
            </a:lvl3pPr>
            <a:lvl4pPr marL="1371503" indent="0">
              <a:buNone/>
              <a:defRPr sz="1600" b="1"/>
            </a:lvl4pPr>
            <a:lvl5pPr marL="1828671" indent="0">
              <a:buNone/>
              <a:defRPr sz="1600" b="1"/>
            </a:lvl5pPr>
            <a:lvl6pPr marL="2285839" indent="0">
              <a:buNone/>
              <a:defRPr sz="1600" b="1"/>
            </a:lvl6pPr>
            <a:lvl7pPr marL="2743007" indent="0">
              <a:buNone/>
              <a:defRPr sz="1600" b="1"/>
            </a:lvl7pPr>
            <a:lvl8pPr marL="3200175" indent="0">
              <a:buNone/>
              <a:defRPr sz="1600" b="1"/>
            </a:lvl8pPr>
            <a:lvl9pPr marL="365734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FF9AC81-CE37-4FA5-9D09-98CA3711665F}"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5414EE-7E51-40CA-8679-A7864A620F21}" type="slidenum">
              <a:rPr lang="en-US" smtClean="0"/>
              <a:t>‹#›</a:t>
            </a:fld>
            <a:endParaRPr lang="en-US"/>
          </a:p>
        </p:txBody>
      </p:sp>
    </p:spTree>
    <p:extLst>
      <p:ext uri="{BB962C8B-B14F-4D97-AF65-F5344CB8AC3E}">
        <p14:creationId xmlns:p14="http://schemas.microsoft.com/office/powerpoint/2010/main" val="1703293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FF9AC81-CE37-4FA5-9D09-98CA3711665F}"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5414EE-7E51-40CA-8679-A7864A620F21}" type="slidenum">
              <a:rPr lang="en-US" smtClean="0"/>
              <a:t>‹#›</a:t>
            </a:fld>
            <a:endParaRPr lang="en-US"/>
          </a:p>
        </p:txBody>
      </p:sp>
    </p:spTree>
    <p:extLst>
      <p:ext uri="{BB962C8B-B14F-4D97-AF65-F5344CB8AC3E}">
        <p14:creationId xmlns:p14="http://schemas.microsoft.com/office/powerpoint/2010/main" val="846951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F9AC81-CE37-4FA5-9D09-98CA3711665F}"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5414EE-7E51-40CA-8679-A7864A620F21}" type="slidenum">
              <a:rPr lang="en-US" smtClean="0"/>
              <a:t>‹#›</a:t>
            </a:fld>
            <a:endParaRPr lang="en-US"/>
          </a:p>
        </p:txBody>
      </p:sp>
    </p:spTree>
    <p:extLst>
      <p:ext uri="{BB962C8B-B14F-4D97-AF65-F5344CB8AC3E}">
        <p14:creationId xmlns:p14="http://schemas.microsoft.com/office/powerpoint/2010/main" val="1355999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8"/>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1" y="1913468"/>
            <a:ext cx="2256235" cy="6254751"/>
          </a:xfrm>
        </p:spPr>
        <p:txBody>
          <a:bodyPr/>
          <a:lstStyle>
            <a:lvl1pPr marL="0" indent="0">
              <a:buNone/>
              <a:defRPr sz="1400"/>
            </a:lvl1pPr>
            <a:lvl2pPr marL="457168" indent="0">
              <a:buNone/>
              <a:defRPr sz="1200"/>
            </a:lvl2pPr>
            <a:lvl3pPr marL="914336" indent="0">
              <a:buNone/>
              <a:defRPr sz="1000"/>
            </a:lvl3pPr>
            <a:lvl4pPr marL="1371503" indent="0">
              <a:buNone/>
              <a:defRPr sz="900"/>
            </a:lvl4pPr>
            <a:lvl5pPr marL="1828671" indent="0">
              <a:buNone/>
              <a:defRPr sz="900"/>
            </a:lvl5pPr>
            <a:lvl6pPr marL="2285839" indent="0">
              <a:buNone/>
              <a:defRPr sz="900"/>
            </a:lvl6pPr>
            <a:lvl7pPr marL="2743007" indent="0">
              <a:buNone/>
              <a:defRPr sz="900"/>
            </a:lvl7pPr>
            <a:lvl8pPr marL="3200175" indent="0">
              <a:buNone/>
              <a:defRPr sz="900"/>
            </a:lvl8pPr>
            <a:lvl9pPr marL="365734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FF9AC81-CE37-4FA5-9D09-98CA3711665F}"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5414EE-7E51-40CA-8679-A7864A620F21}" type="slidenum">
              <a:rPr lang="en-US" smtClean="0"/>
              <a:t>‹#›</a:t>
            </a:fld>
            <a:endParaRPr lang="en-US"/>
          </a:p>
        </p:txBody>
      </p:sp>
    </p:spTree>
    <p:extLst>
      <p:ext uri="{BB962C8B-B14F-4D97-AF65-F5344CB8AC3E}">
        <p14:creationId xmlns:p14="http://schemas.microsoft.com/office/powerpoint/2010/main" val="2429437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168" indent="0">
              <a:buNone/>
              <a:defRPr sz="2800"/>
            </a:lvl2pPr>
            <a:lvl3pPr marL="914336" indent="0">
              <a:buNone/>
              <a:defRPr sz="2400"/>
            </a:lvl3pPr>
            <a:lvl4pPr marL="1371503" indent="0">
              <a:buNone/>
              <a:defRPr sz="2000"/>
            </a:lvl4pPr>
            <a:lvl5pPr marL="1828671" indent="0">
              <a:buNone/>
              <a:defRPr sz="2000"/>
            </a:lvl5pPr>
            <a:lvl6pPr marL="2285839" indent="0">
              <a:buNone/>
              <a:defRPr sz="2000"/>
            </a:lvl6pPr>
            <a:lvl7pPr marL="2743007" indent="0">
              <a:buNone/>
              <a:defRPr sz="2000"/>
            </a:lvl7pPr>
            <a:lvl8pPr marL="3200175" indent="0">
              <a:buNone/>
              <a:defRPr sz="2000"/>
            </a:lvl8pPr>
            <a:lvl9pPr marL="3657343"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168" indent="0">
              <a:buNone/>
              <a:defRPr sz="1200"/>
            </a:lvl2pPr>
            <a:lvl3pPr marL="914336" indent="0">
              <a:buNone/>
              <a:defRPr sz="1000"/>
            </a:lvl3pPr>
            <a:lvl4pPr marL="1371503" indent="0">
              <a:buNone/>
              <a:defRPr sz="900"/>
            </a:lvl4pPr>
            <a:lvl5pPr marL="1828671" indent="0">
              <a:buNone/>
              <a:defRPr sz="900"/>
            </a:lvl5pPr>
            <a:lvl6pPr marL="2285839" indent="0">
              <a:buNone/>
              <a:defRPr sz="900"/>
            </a:lvl6pPr>
            <a:lvl7pPr marL="2743007" indent="0">
              <a:buNone/>
              <a:defRPr sz="900"/>
            </a:lvl7pPr>
            <a:lvl8pPr marL="3200175" indent="0">
              <a:buNone/>
              <a:defRPr sz="900"/>
            </a:lvl8pPr>
            <a:lvl9pPr marL="365734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FF9AC81-CE37-4FA5-9D09-98CA3711665F}"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5414EE-7E51-40CA-8679-A7864A620F21}" type="slidenum">
              <a:rPr lang="en-US" smtClean="0"/>
              <a:t>‹#›</a:t>
            </a:fld>
            <a:endParaRPr lang="en-US"/>
          </a:p>
        </p:txBody>
      </p:sp>
    </p:spTree>
    <p:extLst>
      <p:ext uri="{BB962C8B-B14F-4D97-AF65-F5344CB8AC3E}">
        <p14:creationId xmlns:p14="http://schemas.microsoft.com/office/powerpoint/2010/main" val="681433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F9AC81-CE37-4FA5-9D09-98CA3711665F}"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414EE-7E51-40CA-8679-A7864A620F21}" type="slidenum">
              <a:rPr lang="en-US" smtClean="0"/>
              <a:t>‹#›</a:t>
            </a:fld>
            <a:endParaRPr lang="en-US"/>
          </a:p>
        </p:txBody>
      </p:sp>
    </p:spTree>
    <p:extLst>
      <p:ext uri="{BB962C8B-B14F-4D97-AF65-F5344CB8AC3E}">
        <p14:creationId xmlns:p14="http://schemas.microsoft.com/office/powerpoint/2010/main" val="3687495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8" y="488951"/>
            <a:ext cx="1157288" cy="10401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57176"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F9AC81-CE37-4FA5-9D09-98CA3711665F}"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414EE-7E51-40CA-8679-A7864A620F21}" type="slidenum">
              <a:rPr lang="en-US" smtClean="0"/>
              <a:t>‹#›</a:t>
            </a:fld>
            <a:endParaRPr lang="en-US"/>
          </a:p>
        </p:txBody>
      </p:sp>
    </p:spTree>
    <p:extLst>
      <p:ext uri="{BB962C8B-B14F-4D97-AF65-F5344CB8AC3E}">
        <p14:creationId xmlns:p14="http://schemas.microsoft.com/office/powerpoint/2010/main" val="657426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33" tIns="45717" rIns="91433" bIns="45717" rtlCol="0" anchor="ctr">
            <a:normAutofit/>
          </a:bodyPr>
          <a:lstStyle/>
          <a:p>
            <a:r>
              <a:rPr lang="en-US"/>
              <a:t>Click to edit Master title style</a:t>
            </a:r>
          </a:p>
        </p:txBody>
      </p:sp>
      <p:sp>
        <p:nvSpPr>
          <p:cNvPr id="3" name="Text Placeholder 2"/>
          <p:cNvSpPr>
            <a:spLocks noGrp="1"/>
          </p:cNvSpPr>
          <p:nvPr>
            <p:ph type="body" idx="1"/>
          </p:nvPr>
        </p:nvSpPr>
        <p:spPr>
          <a:xfrm>
            <a:off x="342900" y="2133602"/>
            <a:ext cx="6172200" cy="6034617"/>
          </a:xfrm>
          <a:prstGeom prst="rect">
            <a:avLst/>
          </a:prstGeom>
        </p:spPr>
        <p:txBody>
          <a:bodyPr vert="horz" lIns="91433" tIns="45717" rIns="91433" bIns="4571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5"/>
            <a:ext cx="1600200" cy="486833"/>
          </a:xfrm>
          <a:prstGeom prst="rect">
            <a:avLst/>
          </a:prstGeom>
        </p:spPr>
        <p:txBody>
          <a:bodyPr vert="horz" lIns="91433" tIns="45717" rIns="91433" bIns="45717" rtlCol="0" anchor="ctr"/>
          <a:lstStyle>
            <a:lvl1pPr algn="l">
              <a:defRPr sz="1200">
                <a:solidFill>
                  <a:schemeClr val="tx1">
                    <a:tint val="75000"/>
                  </a:schemeClr>
                </a:solidFill>
              </a:defRPr>
            </a:lvl1pPr>
          </a:lstStyle>
          <a:p>
            <a:fld id="{FFF9AC81-CE37-4FA5-9D09-98CA3711665F}" type="datetimeFigureOut">
              <a:rPr lang="en-US" smtClean="0"/>
              <a:t>10/8/2026</a:t>
            </a:fld>
            <a:endParaRPr lang="en-US"/>
          </a:p>
        </p:txBody>
      </p:sp>
      <p:sp>
        <p:nvSpPr>
          <p:cNvPr id="5" name="Footer Placeholder 4"/>
          <p:cNvSpPr>
            <a:spLocks noGrp="1"/>
          </p:cNvSpPr>
          <p:nvPr>
            <p:ph type="ftr" sz="quarter" idx="3"/>
          </p:nvPr>
        </p:nvSpPr>
        <p:spPr>
          <a:xfrm>
            <a:off x="2343150" y="8475135"/>
            <a:ext cx="2171700" cy="486833"/>
          </a:xfrm>
          <a:prstGeom prst="rect">
            <a:avLst/>
          </a:prstGeom>
        </p:spPr>
        <p:txBody>
          <a:bodyPr vert="horz" lIns="91433" tIns="45717" rIns="91433" bIns="45717"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5"/>
            <a:ext cx="1600200" cy="486833"/>
          </a:xfrm>
          <a:prstGeom prst="rect">
            <a:avLst/>
          </a:prstGeom>
        </p:spPr>
        <p:txBody>
          <a:bodyPr vert="horz" lIns="91433" tIns="45717" rIns="91433" bIns="45717" rtlCol="0" anchor="ctr"/>
          <a:lstStyle>
            <a:lvl1pPr algn="r">
              <a:defRPr sz="1200">
                <a:solidFill>
                  <a:schemeClr val="tx1">
                    <a:tint val="75000"/>
                  </a:schemeClr>
                </a:solidFill>
              </a:defRPr>
            </a:lvl1pPr>
          </a:lstStyle>
          <a:p>
            <a:fld id="{895414EE-7E51-40CA-8679-A7864A620F21}" type="slidenum">
              <a:rPr lang="en-US" smtClean="0"/>
              <a:t>‹#›</a:t>
            </a:fld>
            <a:endParaRPr lang="en-US"/>
          </a:p>
        </p:txBody>
      </p:sp>
    </p:spTree>
    <p:extLst>
      <p:ext uri="{BB962C8B-B14F-4D97-AF65-F5344CB8AC3E}">
        <p14:creationId xmlns:p14="http://schemas.microsoft.com/office/powerpoint/2010/main" val="471108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36" rtl="0" eaLnBrk="1" latinLnBrk="0" hangingPunct="1">
        <a:spcBef>
          <a:spcPct val="0"/>
        </a:spcBef>
        <a:buNone/>
        <a:defRPr sz="4400" kern="1200">
          <a:solidFill>
            <a:schemeClr val="tx1"/>
          </a:solidFill>
          <a:latin typeface="+mj-lt"/>
          <a:ea typeface="+mj-ea"/>
          <a:cs typeface="+mj-cs"/>
        </a:defRPr>
      </a:lvl1pPr>
    </p:titleStyle>
    <p:bodyStyle>
      <a:lvl1pPr marL="342876" indent="-342876" algn="l" defTabSz="91433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898" indent="-285730" algn="l" defTabSz="91433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20" indent="-228584" algn="l" defTabSz="91433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087" indent="-228584" algn="l" defTabSz="9143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255" indent="-228584" algn="l" defTabSz="9143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423" indent="-228584" algn="l" defTabSz="9143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591" indent="-228584" algn="l" defTabSz="9143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759" indent="-228584" algn="l" defTabSz="9143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926" indent="-228584" algn="l" defTabSz="9143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36" rtl="0" eaLnBrk="1" latinLnBrk="0" hangingPunct="1">
        <a:defRPr sz="1800" kern="1200">
          <a:solidFill>
            <a:schemeClr val="tx1"/>
          </a:solidFill>
          <a:latin typeface="+mn-lt"/>
          <a:ea typeface="+mn-ea"/>
          <a:cs typeface="+mn-cs"/>
        </a:defRPr>
      </a:lvl1pPr>
      <a:lvl2pPr marL="457168" algn="l" defTabSz="914336" rtl="0" eaLnBrk="1" latinLnBrk="0" hangingPunct="1">
        <a:defRPr sz="1800" kern="1200">
          <a:solidFill>
            <a:schemeClr val="tx1"/>
          </a:solidFill>
          <a:latin typeface="+mn-lt"/>
          <a:ea typeface="+mn-ea"/>
          <a:cs typeface="+mn-cs"/>
        </a:defRPr>
      </a:lvl2pPr>
      <a:lvl3pPr marL="914336" algn="l" defTabSz="914336" rtl="0" eaLnBrk="1" latinLnBrk="0" hangingPunct="1">
        <a:defRPr sz="1800" kern="1200">
          <a:solidFill>
            <a:schemeClr val="tx1"/>
          </a:solidFill>
          <a:latin typeface="+mn-lt"/>
          <a:ea typeface="+mn-ea"/>
          <a:cs typeface="+mn-cs"/>
        </a:defRPr>
      </a:lvl3pPr>
      <a:lvl4pPr marL="1371503" algn="l" defTabSz="914336" rtl="0" eaLnBrk="1" latinLnBrk="0" hangingPunct="1">
        <a:defRPr sz="1800" kern="1200">
          <a:solidFill>
            <a:schemeClr val="tx1"/>
          </a:solidFill>
          <a:latin typeface="+mn-lt"/>
          <a:ea typeface="+mn-ea"/>
          <a:cs typeface="+mn-cs"/>
        </a:defRPr>
      </a:lvl4pPr>
      <a:lvl5pPr marL="1828671" algn="l" defTabSz="914336" rtl="0" eaLnBrk="1" latinLnBrk="0" hangingPunct="1">
        <a:defRPr sz="1800" kern="1200">
          <a:solidFill>
            <a:schemeClr val="tx1"/>
          </a:solidFill>
          <a:latin typeface="+mn-lt"/>
          <a:ea typeface="+mn-ea"/>
          <a:cs typeface="+mn-cs"/>
        </a:defRPr>
      </a:lvl5pPr>
      <a:lvl6pPr marL="2285839" algn="l" defTabSz="914336" rtl="0" eaLnBrk="1" latinLnBrk="0" hangingPunct="1">
        <a:defRPr sz="1800" kern="1200">
          <a:solidFill>
            <a:schemeClr val="tx1"/>
          </a:solidFill>
          <a:latin typeface="+mn-lt"/>
          <a:ea typeface="+mn-ea"/>
          <a:cs typeface="+mn-cs"/>
        </a:defRPr>
      </a:lvl6pPr>
      <a:lvl7pPr marL="2743007" algn="l" defTabSz="914336" rtl="0" eaLnBrk="1" latinLnBrk="0" hangingPunct="1">
        <a:defRPr sz="1800" kern="1200">
          <a:solidFill>
            <a:schemeClr val="tx1"/>
          </a:solidFill>
          <a:latin typeface="+mn-lt"/>
          <a:ea typeface="+mn-ea"/>
          <a:cs typeface="+mn-cs"/>
        </a:defRPr>
      </a:lvl7pPr>
      <a:lvl8pPr marL="3200175" algn="l" defTabSz="914336" rtl="0" eaLnBrk="1" latinLnBrk="0" hangingPunct="1">
        <a:defRPr sz="1800" kern="1200">
          <a:solidFill>
            <a:schemeClr val="tx1"/>
          </a:solidFill>
          <a:latin typeface="+mn-lt"/>
          <a:ea typeface="+mn-ea"/>
          <a:cs typeface="+mn-cs"/>
        </a:defRPr>
      </a:lvl8pPr>
      <a:lvl9pPr marL="3657343" algn="l" defTabSz="91433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hhrecny.org/index.php?src=events&amp;srctype=detail&amp;category=Community%20Event&amp;refno=176" TargetMode="External"/><Relationship Id="rId13" Type="http://schemas.openxmlformats.org/officeDocument/2006/relationships/hyperlink" Target="https://hhrecny.org/" TargetMode="External"/><Relationship Id="rId3" Type="http://schemas.openxmlformats.org/officeDocument/2006/relationships/image" Target="../media/image1.gif"/><Relationship Id="rId7" Type="http://schemas.openxmlformats.org/officeDocument/2006/relationships/image" Target="../media/image3.gif"/><Relationship Id="rId12"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hhrecny.org/index.php?src=events&amp;srctype=detail&amp;category=lecture&amp;refno=198" TargetMode="External"/><Relationship Id="rId11" Type="http://schemas.openxmlformats.org/officeDocument/2006/relationships/image" Target="../media/image4.png"/><Relationship Id="rId5" Type="http://schemas.openxmlformats.org/officeDocument/2006/relationships/image" Target="../media/image2.gif"/><Relationship Id="rId10" Type="http://schemas.openxmlformats.org/officeDocument/2006/relationships/hyperlink" Target="http://www.hhrecny.org/index.php?src=events&amp;srctype=detail&amp;category=Community%20Event&amp;refno=195" TargetMode="External"/><Relationship Id="rId4" Type="http://schemas.openxmlformats.org/officeDocument/2006/relationships/hyperlink" Target="http://myemail.constantcontact.com/Four-Upcoming-events-and-Introducing-our-new-Membership-Program.html?soid=1112323251565&amp;aid=fA431a8m6ik" TargetMode="External"/><Relationship Id="rId9" Type="http://schemas.openxmlformats.org/officeDocument/2006/relationships/hyperlink" Target="http://www.hhrecny.org/index.php?src=events&amp;submenu=speakers&amp;srctype=detail&amp;category=Community%20Event&amp;refno=17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rs6.net/t?e=fA431a8m6ik&amp;c=0&amp;r=0&amp;_ts=14743929769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5438" y="1990726"/>
            <a:ext cx="9525" cy="9525"/>
          </a:xfrm>
          <a:prstGeom prst="rect">
            <a:avLst/>
          </a:prstGeom>
          <a:noFill/>
          <a:extLst>
            <a:ext uri="{909E8E84-426E-40dd-AFC4-6F175D3DCCD1}">
              <a14:hiddenFill xmlns="" xmlns:a14="http://schemas.microsoft.com/office/drawing/2010/main">
                <a:solidFill>
                  <a:srgbClr val="FFFFFF"/>
                </a:solidFill>
              </a14:hiddenFill>
            </a:ext>
          </a:extLst>
        </p:spPr>
      </p:pic>
      <p:sp>
        <p:nvSpPr>
          <p:cNvPr id="6" name="Rectangle 4">
            <a:hlinkClick r:id="rId4"/>
          </p:cNvPr>
          <p:cNvSpPr>
            <a:spLocks noChangeArrowheads="1"/>
          </p:cNvSpPr>
          <p:nvPr/>
        </p:nvSpPr>
        <p:spPr bwMode="auto">
          <a:xfrm>
            <a:off x="6151563" y="1800947"/>
            <a:ext cx="285750" cy="379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ctr" anchorCtr="0" compatLnSpc="1">
            <a:prstTxWarp prst="textNoShape">
              <a:avLst/>
            </a:prstTxWarp>
            <a:spAutoFit/>
          </a:bodyPr>
          <a:lstStyle/>
          <a:p>
            <a:endParaRPr lang="en-US"/>
          </a:p>
        </p:txBody>
      </p:sp>
      <p:sp>
        <p:nvSpPr>
          <p:cNvPr id="7" name="Rectangle 5"/>
          <p:cNvSpPr>
            <a:spLocks noChangeArrowheads="1"/>
          </p:cNvSpPr>
          <p:nvPr/>
        </p:nvSpPr>
        <p:spPr bwMode="auto">
          <a:xfrm>
            <a:off x="6073775" y="1713726"/>
            <a:ext cx="11281"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0" tIns="0" rIns="11108" bIns="0" numCol="1" anchor="ctr" anchorCtr="0" compatLnSpc="1">
            <a:prstTxWarp prst="textNoShape">
              <a:avLst/>
            </a:prstTxWarp>
            <a:spAutoFit/>
          </a:bodyPr>
          <a:lstStyle/>
          <a:p>
            <a:pPr fontAlgn="base">
              <a:spcBef>
                <a:spcPct val="0"/>
              </a:spcBef>
              <a:spcAft>
                <a:spcPct val="0"/>
              </a:spcAft>
            </a:pPr>
            <a:endParaRPr lang="en-US" altLang="en-US">
              <a:solidFill>
                <a:srgbClr val="000000"/>
              </a:solidFill>
              <a:latin typeface="Arial" pitchFamily="34" charset="0"/>
              <a:cs typeface="Arial" pitchFamily="34" charset="0"/>
            </a:endParaRPr>
          </a:p>
          <a:p>
            <a:pPr eaLnBrk="0" fontAlgn="base" hangingPunct="0">
              <a:spcBef>
                <a:spcPct val="0"/>
              </a:spcBef>
              <a:spcAft>
                <a:spcPct val="0"/>
              </a:spcAft>
            </a:pPr>
            <a:endParaRPr lang="en-US" altLang="en-US">
              <a:latin typeface="Arial" pitchFamily="34" charset="0"/>
              <a:cs typeface="Arial" pitchFamily="34" charset="0"/>
            </a:endParaRPr>
          </a:p>
        </p:txBody>
      </p:sp>
      <p:pic>
        <p:nvPicPr>
          <p:cNvPr id="1032" name="Picture 8" descr="http://img.constantcontact.com/letters/images/1101116784221/SpacerImag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438" y="1990726"/>
            <a:ext cx="476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33" name="Picture 9" descr="http://img.constantcontact.com/letters/images/1101116784221/SpacerImag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438" y="1990726"/>
            <a:ext cx="476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34" name="Picture 10" descr="http://img.constantcontact.com/letters/images/1101116784221/SpacerImag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438" y="1990726"/>
            <a:ext cx="476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36" name="Picture 12" descr="Medicine">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5438" y="1990726"/>
            <a:ext cx="95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37" name="Picture 13" descr="http://img.constantcontact.com/letters/images/1101116784221/SpacerImag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438" y="1990726"/>
            <a:ext cx="476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39" name="Picture 15" descr="Watchers">
            <a:hlinkClick r:id="rId8"/>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5438" y="1990726"/>
            <a:ext cx="95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41" name="Picture 17" descr="http://img.constantcontact.com/letters/images/1101116784221/SpacerImag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438" y="1990726"/>
            <a:ext cx="476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43" name="Picture 19" descr="StillHere">
            <a:hlinkClick r:id="rId9"/>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5438" y="1990726"/>
            <a:ext cx="95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44" name="Picture 20" descr="http://img.constantcontact.com/letters/images/1101116784221/SpacerImag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438" y="1990726"/>
            <a:ext cx="476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46" name="Picture 22" descr="Judy">
            <a:hlinkClick r:id="rId10"/>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5438" y="1990726"/>
            <a:ext cx="95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47" name="Picture 23" descr="http://img.constantcontact.com/letters/images/1101116784221/SpacerImag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438" y="1990726"/>
            <a:ext cx="476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52" name="Picture 28" descr="http://img.constantcontact.com/letters/images/1101116784221/SpacerImag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438" y="1990726"/>
            <a:ext cx="9525" cy="47625"/>
          </a:xfrm>
          <a:prstGeom prst="rect">
            <a:avLst/>
          </a:prstGeom>
          <a:noFill/>
          <a:extLst>
            <a:ext uri="{909E8E84-426E-40dd-AFC4-6F175D3DCCD1}">
              <a14:hiddenFill xmlns="" xmlns:a14="http://schemas.microsoft.com/office/drawing/2010/main">
                <a:solidFill>
                  <a:srgbClr val="FFFFFF"/>
                </a:solidFill>
              </a14:hiddenFill>
            </a:ext>
          </a:extLst>
        </p:spPr>
      </p:pic>
      <p:pic>
        <p:nvPicPr>
          <p:cNvPr id="1053" name="Picture 29" descr="http://img.constantcontact.com/letters/images/1101116784221/SpacerImag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438" y="1990726"/>
            <a:ext cx="476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54" name="Picture 30" descr="http://img.constantcontact.com/letters/images/1101116784221/SpacerImag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438" y="1990726"/>
            <a:ext cx="9525" cy="47625"/>
          </a:xfrm>
          <a:prstGeom prst="rect">
            <a:avLst/>
          </a:prstGeom>
          <a:noFill/>
          <a:extLst>
            <a:ext uri="{909E8E84-426E-40dd-AFC4-6F175D3DCCD1}">
              <a14:hiddenFill xmlns="" xmlns:a14="http://schemas.microsoft.com/office/drawing/2010/main">
                <a:solidFill>
                  <a:srgbClr val="FFFFFF"/>
                </a:solidFill>
              </a14:hiddenFill>
            </a:ext>
          </a:extLst>
        </p:spPr>
      </p:pic>
      <p:pic>
        <p:nvPicPr>
          <p:cNvPr id="1055" name="Picture 31" descr="http://img.constantcontact.com/letters/images/1101116784221/SpacerImag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438" y="1990726"/>
            <a:ext cx="47625" cy="9525"/>
          </a:xfrm>
          <a:prstGeom prst="rect">
            <a:avLst/>
          </a:prstGeom>
          <a:noFill/>
          <a:extLst>
            <a:ext uri="{909E8E84-426E-40dd-AFC4-6F175D3DCCD1}">
              <a14:hiddenFill xmlns="" xmlns:a14="http://schemas.microsoft.com/office/drawing/2010/main">
                <a:solidFill>
                  <a:srgbClr val="FFFFFF"/>
                </a:solidFill>
              </a14:hiddenFill>
            </a:ext>
          </a:extLst>
        </p:spPr>
      </p:pic>
      <p:pic>
        <p:nvPicPr>
          <p:cNvPr id="16" name="Picture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6858000" cy="2609022"/>
          </a:xfrm>
          <a:prstGeom prst="rect">
            <a:avLst/>
          </a:prstGeom>
        </p:spPr>
      </p:pic>
      <p:sp>
        <p:nvSpPr>
          <p:cNvPr id="5" name="TextBox 4"/>
          <p:cNvSpPr txBox="1"/>
          <p:nvPr/>
        </p:nvSpPr>
        <p:spPr>
          <a:xfrm>
            <a:off x="100525" y="2694057"/>
            <a:ext cx="2187137" cy="707886"/>
          </a:xfrm>
          <a:prstGeom prst="rect">
            <a:avLst/>
          </a:prstGeom>
          <a:noFill/>
        </p:spPr>
        <p:txBody>
          <a:bodyPr wrap="none" rtlCol="0">
            <a:spAutoFit/>
          </a:bodyPr>
          <a:lstStyle/>
          <a:p>
            <a:r>
              <a:rPr lang="en-US" sz="2000" b="1" dirty="0"/>
              <a:t>Sami </a:t>
            </a:r>
            <a:r>
              <a:rPr lang="en-US" sz="2000" b="1" dirty="0" err="1"/>
              <a:t>Steigmann</a:t>
            </a:r>
            <a:r>
              <a:rPr lang="en-US" sz="2000" b="1" dirty="0"/>
              <a:t>, </a:t>
            </a:r>
          </a:p>
          <a:p>
            <a:r>
              <a:rPr lang="en-US" sz="2000" b="1" dirty="0"/>
              <a:t>Holocaust Survivor</a:t>
            </a:r>
          </a:p>
        </p:txBody>
      </p:sp>
      <p:sp>
        <p:nvSpPr>
          <p:cNvPr id="8" name="TextBox 7"/>
          <p:cNvSpPr txBox="1"/>
          <p:nvPr/>
        </p:nvSpPr>
        <p:spPr>
          <a:xfrm>
            <a:off x="100525" y="3352800"/>
            <a:ext cx="6582131" cy="3323987"/>
          </a:xfrm>
          <a:prstGeom prst="rect">
            <a:avLst/>
          </a:prstGeom>
          <a:noFill/>
        </p:spPr>
        <p:txBody>
          <a:bodyPr wrap="square" rtlCol="0">
            <a:spAutoFit/>
          </a:bodyPr>
          <a:lstStyle/>
          <a:p>
            <a:r>
              <a:rPr lang="en-US" sz="1100" dirty="0"/>
              <a:t> </a:t>
            </a:r>
            <a:r>
              <a:rPr lang="en-US" sz="1400" dirty="0"/>
              <a:t>       He was born on December 21, 1939 in </a:t>
            </a:r>
            <a:r>
              <a:rPr lang="en-US" sz="1400" dirty="0" err="1"/>
              <a:t>Czernovitz</a:t>
            </a:r>
            <a:r>
              <a:rPr lang="en-US" sz="1400" dirty="0"/>
              <a:t>, </a:t>
            </a:r>
          </a:p>
          <a:p>
            <a:r>
              <a:rPr lang="en-US" sz="1400" dirty="0"/>
              <a:t>Transylvania, Romania. The city was annexed by the USSR</a:t>
            </a:r>
          </a:p>
          <a:p>
            <a:r>
              <a:rPr lang="en-US" sz="1400" dirty="0"/>
              <a:t>during World War II and is now a part of Ukraine. From 1941 </a:t>
            </a:r>
          </a:p>
          <a:p>
            <a:r>
              <a:rPr lang="en-US" sz="1400" dirty="0"/>
              <a:t>through 1944, he was with his parents in the Ukraine at </a:t>
            </a:r>
          </a:p>
          <a:p>
            <a:r>
              <a:rPr lang="en-US" sz="1400" dirty="0"/>
              <a:t>Mogilev-</a:t>
            </a:r>
            <a:r>
              <a:rPr lang="en-US" sz="1400" dirty="0" err="1"/>
              <a:t>Podolsky</a:t>
            </a:r>
            <a:r>
              <a:rPr lang="en-US" sz="1400" dirty="0"/>
              <a:t>, a labor camp in an area called </a:t>
            </a:r>
            <a:r>
              <a:rPr lang="en-US" sz="1400" dirty="0" err="1"/>
              <a:t>Transnistria</a:t>
            </a:r>
            <a:r>
              <a:rPr lang="en-US" sz="1400" dirty="0"/>
              <a:t>. </a:t>
            </a:r>
          </a:p>
          <a:p>
            <a:r>
              <a:rPr lang="en-US" sz="1400" dirty="0"/>
              <a:t>The camp was liberated by the Red Army and his family was </a:t>
            </a:r>
          </a:p>
          <a:p>
            <a:r>
              <a:rPr lang="en-US" sz="1400" dirty="0"/>
              <a:t>deported by the Romanians, not by the Germans. In 1961, </a:t>
            </a:r>
          </a:p>
          <a:p>
            <a:r>
              <a:rPr lang="en-US" sz="1400" dirty="0"/>
              <a:t>the whole family (his sister was born in 1946) immigrated to </a:t>
            </a:r>
          </a:p>
          <a:p>
            <a:r>
              <a:rPr lang="en-US" sz="1400" dirty="0"/>
              <a:t>Israel. He served in the Israeli Air Force, not as a pilot. In 1968, </a:t>
            </a:r>
          </a:p>
          <a:p>
            <a:r>
              <a:rPr lang="en-US" sz="1400" dirty="0"/>
              <a:t>without knowing the language and no money, alone, Sami </a:t>
            </a:r>
          </a:p>
          <a:p>
            <a:r>
              <a:rPr lang="en-US" sz="1400" dirty="0"/>
              <a:t>came to the United States. </a:t>
            </a:r>
          </a:p>
          <a:p>
            <a:endParaRPr lang="en-US" sz="1400" dirty="0"/>
          </a:p>
          <a:p>
            <a:r>
              <a:rPr lang="en-US" sz="1400" dirty="0"/>
              <a:t>        He lived in Milwaukee, Wisconsin where he married, divorced and eventually, in 1983 returned to Israel. However, in 1988, he returned to the United States, choosing New York City as his final home.</a:t>
            </a:r>
          </a:p>
        </p:txBody>
      </p:sp>
      <p:sp>
        <p:nvSpPr>
          <p:cNvPr id="9" name="TextBox 8"/>
          <p:cNvSpPr txBox="1"/>
          <p:nvPr/>
        </p:nvSpPr>
        <p:spPr>
          <a:xfrm>
            <a:off x="2743200" y="7214685"/>
            <a:ext cx="3581400" cy="369332"/>
          </a:xfrm>
          <a:prstGeom prst="rect">
            <a:avLst/>
          </a:prstGeom>
          <a:noFill/>
        </p:spPr>
        <p:txBody>
          <a:bodyPr wrap="square" rtlCol="0">
            <a:spAutoFit/>
          </a:bodyPr>
          <a:lstStyle/>
          <a:p>
            <a:r>
              <a:rPr lang="en-US" b="1" dirty="0"/>
              <a:t>Event held at:</a:t>
            </a:r>
          </a:p>
        </p:txBody>
      </p:sp>
      <p:sp>
        <p:nvSpPr>
          <p:cNvPr id="10" name="TextBox 9"/>
          <p:cNvSpPr txBox="1"/>
          <p:nvPr/>
        </p:nvSpPr>
        <p:spPr>
          <a:xfrm>
            <a:off x="4369949" y="7208322"/>
            <a:ext cx="1078309" cy="1477328"/>
          </a:xfrm>
          <a:prstGeom prst="rect">
            <a:avLst/>
          </a:prstGeom>
          <a:noFill/>
        </p:spPr>
        <p:txBody>
          <a:bodyPr wrap="none" rtlCol="0">
            <a:spAutoFit/>
          </a:bodyPr>
          <a:lstStyle/>
          <a:p>
            <a:pPr algn="ctr"/>
            <a:r>
              <a:rPr lang="en-US" dirty="0"/>
              <a:t>[location]</a:t>
            </a:r>
          </a:p>
          <a:p>
            <a:pPr algn="ctr"/>
            <a:endParaRPr lang="en-US" dirty="0"/>
          </a:p>
          <a:p>
            <a:pPr algn="ctr"/>
            <a:r>
              <a:rPr lang="en-US" dirty="0"/>
              <a:t>[date]</a:t>
            </a:r>
          </a:p>
          <a:p>
            <a:pPr algn="ctr"/>
            <a:endParaRPr lang="en-US" dirty="0"/>
          </a:p>
          <a:p>
            <a:pPr algn="ctr"/>
            <a:r>
              <a:rPr lang="en-US" dirty="0"/>
              <a:t>[time]</a:t>
            </a:r>
          </a:p>
        </p:txBody>
      </p:sp>
      <p:cxnSp>
        <p:nvCxnSpPr>
          <p:cNvPr id="18" name="Straight Connector 17"/>
          <p:cNvCxnSpPr/>
          <p:nvPr/>
        </p:nvCxnSpPr>
        <p:spPr>
          <a:xfrm>
            <a:off x="100525" y="7086600"/>
            <a:ext cx="6629400" cy="0"/>
          </a:xfrm>
          <a:prstGeom prst="line">
            <a:avLst/>
          </a:prstGeom>
        </p:spPr>
        <p:style>
          <a:lnRef idx="2">
            <a:schemeClr val="accent6"/>
          </a:lnRef>
          <a:fillRef idx="0">
            <a:schemeClr val="accent6"/>
          </a:fillRef>
          <a:effectRef idx="1">
            <a:schemeClr val="accent6"/>
          </a:effectRef>
          <a:fontRef idx="minor">
            <a:schemeClr val="tx1"/>
          </a:fontRef>
        </p:style>
      </p:cxnSp>
      <p:pic>
        <p:nvPicPr>
          <p:cNvPr id="14" name="Picture 13"/>
          <p:cNvPicPr>
            <a:picLocks noChangeAspect="1"/>
          </p:cNvPicPr>
          <p:nvPr/>
        </p:nvPicPr>
        <p:blipFill>
          <a:blip r:embed="rId12"/>
          <a:stretch>
            <a:fillRect/>
          </a:stretch>
        </p:blipFill>
        <p:spPr>
          <a:xfrm>
            <a:off x="5029200" y="2869725"/>
            <a:ext cx="1545152" cy="2819400"/>
          </a:xfrm>
          <a:prstGeom prst="rect">
            <a:avLst/>
          </a:prstGeom>
        </p:spPr>
      </p:pic>
      <p:sp>
        <p:nvSpPr>
          <p:cNvPr id="37" name="Picture Placeholder 4"/>
          <p:cNvSpPr>
            <a:spLocks noGrp="1"/>
          </p:cNvSpPr>
          <p:nvPr>
            <p:ph type="pic" sz="quarter" idx="14"/>
          </p:nvPr>
        </p:nvSpPr>
        <p:spPr>
          <a:xfrm>
            <a:off x="152400" y="7162800"/>
            <a:ext cx="2362200" cy="1828800"/>
          </a:xfrm>
        </p:spPr>
        <p:txBody>
          <a:bodyPr/>
          <a:lstStyle/>
          <a:p>
            <a:endParaRPr lang="en-US"/>
          </a:p>
        </p:txBody>
      </p:sp>
      <p:sp>
        <p:nvSpPr>
          <p:cNvPr id="28" name="TextBox 1"/>
          <p:cNvSpPr txBox="1"/>
          <p:nvPr/>
        </p:nvSpPr>
        <p:spPr>
          <a:xfrm>
            <a:off x="4336302" y="1387655"/>
            <a:ext cx="1891352" cy="338554"/>
          </a:xfrm>
          <a:prstGeom prst="rect">
            <a:avLst/>
          </a:prstGeom>
          <a:noFill/>
        </p:spPr>
        <p:txBody>
          <a:bodyPr wrap="none" rtlCol="0">
            <a:spAutoFit/>
          </a:bodyPr>
          <a:lstStyle>
            <a:defPPr>
              <a:defRPr lang="en-US"/>
            </a:defPPr>
            <a:lvl1pPr marL="0" algn="l" defTabSz="914336" rtl="0" eaLnBrk="1" latinLnBrk="0" hangingPunct="1">
              <a:defRPr sz="1800" kern="1200">
                <a:solidFill>
                  <a:schemeClr val="tx1"/>
                </a:solidFill>
                <a:latin typeface="+mn-lt"/>
                <a:ea typeface="+mn-ea"/>
                <a:cs typeface="+mn-cs"/>
              </a:defRPr>
            </a:lvl1pPr>
            <a:lvl2pPr marL="457168" algn="l" defTabSz="914336" rtl="0" eaLnBrk="1" latinLnBrk="0" hangingPunct="1">
              <a:defRPr sz="1800" kern="1200">
                <a:solidFill>
                  <a:schemeClr val="tx1"/>
                </a:solidFill>
                <a:latin typeface="+mn-lt"/>
                <a:ea typeface="+mn-ea"/>
                <a:cs typeface="+mn-cs"/>
              </a:defRPr>
            </a:lvl2pPr>
            <a:lvl3pPr marL="914336" algn="l" defTabSz="914336" rtl="0" eaLnBrk="1" latinLnBrk="0" hangingPunct="1">
              <a:defRPr sz="1800" kern="1200">
                <a:solidFill>
                  <a:schemeClr val="tx1"/>
                </a:solidFill>
                <a:latin typeface="+mn-lt"/>
                <a:ea typeface="+mn-ea"/>
                <a:cs typeface="+mn-cs"/>
              </a:defRPr>
            </a:lvl3pPr>
            <a:lvl4pPr marL="1371503" algn="l" defTabSz="914336" rtl="0" eaLnBrk="1" latinLnBrk="0" hangingPunct="1">
              <a:defRPr sz="1800" kern="1200">
                <a:solidFill>
                  <a:schemeClr val="tx1"/>
                </a:solidFill>
                <a:latin typeface="+mn-lt"/>
                <a:ea typeface="+mn-ea"/>
                <a:cs typeface="+mn-cs"/>
              </a:defRPr>
            </a:lvl4pPr>
            <a:lvl5pPr marL="1828671" algn="l" defTabSz="914336" rtl="0" eaLnBrk="1" latinLnBrk="0" hangingPunct="1">
              <a:defRPr sz="1800" kern="1200">
                <a:solidFill>
                  <a:schemeClr val="tx1"/>
                </a:solidFill>
                <a:latin typeface="+mn-lt"/>
                <a:ea typeface="+mn-ea"/>
                <a:cs typeface="+mn-cs"/>
              </a:defRPr>
            </a:lvl5pPr>
            <a:lvl6pPr marL="2285839" algn="l" defTabSz="914336" rtl="0" eaLnBrk="1" latinLnBrk="0" hangingPunct="1">
              <a:defRPr sz="1800" kern="1200">
                <a:solidFill>
                  <a:schemeClr val="tx1"/>
                </a:solidFill>
                <a:latin typeface="+mn-lt"/>
                <a:ea typeface="+mn-ea"/>
                <a:cs typeface="+mn-cs"/>
              </a:defRPr>
            </a:lvl6pPr>
            <a:lvl7pPr marL="2743007" algn="l" defTabSz="914336" rtl="0" eaLnBrk="1" latinLnBrk="0" hangingPunct="1">
              <a:defRPr sz="1800" kern="1200">
                <a:solidFill>
                  <a:schemeClr val="tx1"/>
                </a:solidFill>
                <a:latin typeface="+mn-lt"/>
                <a:ea typeface="+mn-ea"/>
                <a:cs typeface="+mn-cs"/>
              </a:defRPr>
            </a:lvl7pPr>
            <a:lvl8pPr marL="3200175" algn="l" defTabSz="914336" rtl="0" eaLnBrk="1" latinLnBrk="0" hangingPunct="1">
              <a:defRPr sz="1800" kern="1200">
                <a:solidFill>
                  <a:schemeClr val="tx1"/>
                </a:solidFill>
                <a:latin typeface="+mn-lt"/>
                <a:ea typeface="+mn-ea"/>
                <a:cs typeface="+mn-cs"/>
              </a:defRPr>
            </a:lvl8pPr>
            <a:lvl9pPr marL="3657343" algn="l" defTabSz="914336" rtl="0" eaLnBrk="1" latinLnBrk="0" hangingPunct="1">
              <a:defRPr sz="1800" kern="1200">
                <a:solidFill>
                  <a:schemeClr val="tx1"/>
                </a:solidFill>
                <a:latin typeface="+mn-lt"/>
                <a:ea typeface="+mn-ea"/>
                <a:cs typeface="+mn-cs"/>
              </a:defRPr>
            </a:lvl9pPr>
          </a:lstStyle>
          <a:p>
            <a:r>
              <a:rPr lang="en-US" sz="1600" dirty="0">
                <a:hlinkClick r:id="rId13"/>
              </a:rPr>
              <a:t>https://hhrecny.org/</a:t>
            </a:r>
            <a:endParaRPr lang="en-US" sz="1600" dirty="0"/>
          </a:p>
        </p:txBody>
      </p:sp>
    </p:spTree>
    <p:extLst>
      <p:ext uri="{BB962C8B-B14F-4D97-AF65-F5344CB8AC3E}">
        <p14:creationId xmlns:p14="http://schemas.microsoft.com/office/powerpoint/2010/main" val="6635116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1651</TotalTime>
  <Words>200</Words>
  <Application>Microsoft Office PowerPoint</Application>
  <PresentationFormat>Letter Paper (8.5x11 in)</PresentationFormat>
  <Paragraphs>23</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Lana Pattinson</dc:creator>
  <cp:lastModifiedBy>Walter Recher</cp:lastModifiedBy>
  <cp:revision>54</cp:revision>
  <cp:lastPrinted>2018-03-28T15:39:28Z</cp:lastPrinted>
  <dcterms:created xsi:type="dcterms:W3CDTF">2016-09-20T17:48:39Z</dcterms:created>
  <dcterms:modified xsi:type="dcterms:W3CDTF">2026-10-08T15:15:37Z</dcterms:modified>
</cp:coreProperties>
</file>