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7"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autoAdjust="0"/>
  </p:normalViewPr>
  <p:slideViewPr>
    <p:cSldViewPr>
      <p:cViewPr varScale="1">
        <p:scale>
          <a:sx n="98" d="100"/>
          <a:sy n="98" d="100"/>
        </p:scale>
        <p:origin x="3240" y="20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5/4/20</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47021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5/4/20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5/4/20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5/4/20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5/4/20</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a:t>Sam </a:t>
            </a:r>
            <a:r>
              <a:rPr lang="en-US" sz="2000" b="1" dirty="0" err="1"/>
              <a:t>Rosmarin</a:t>
            </a:r>
            <a:r>
              <a:rPr lang="en-US" sz="2000" b="1" dirty="0"/>
              <a:t>, </a:t>
            </a:r>
          </a:p>
          <a:p>
            <a:r>
              <a:rPr lang="en-US" sz="2000" b="1" dirty="0" err="1"/>
              <a:t>Generations</a:t>
            </a:r>
            <a:r>
              <a:rPr lang="en-US" sz="2000" b="1" i="1" dirty="0" err="1"/>
              <a:t>Forward</a:t>
            </a:r>
            <a:endParaRPr lang="en-US" sz="2000" b="1" dirty="0"/>
          </a:p>
        </p:txBody>
      </p:sp>
      <p:sp>
        <p:nvSpPr>
          <p:cNvPr id="8" name="TextBox 7"/>
          <p:cNvSpPr txBox="1"/>
          <p:nvPr/>
        </p:nvSpPr>
        <p:spPr>
          <a:xfrm>
            <a:off x="15360" y="3401943"/>
            <a:ext cx="6582131" cy="2893100"/>
          </a:xfrm>
          <a:prstGeom prst="rect">
            <a:avLst/>
          </a:prstGeom>
          <a:noFill/>
        </p:spPr>
        <p:txBody>
          <a:bodyPr wrap="square" rtlCol="0">
            <a:spAutoFit/>
          </a:bodyPr>
          <a:lstStyle/>
          <a:p>
            <a:r>
              <a:rPr lang="en-US" sz="1400" dirty="0"/>
              <a:t>Sam’s mother, Mania, was 14 years when the Nazis invaded Poland </a:t>
            </a:r>
          </a:p>
          <a:p>
            <a:r>
              <a:rPr lang="en-US" sz="1400" dirty="0"/>
              <a:t>and was present when they took her parents and youngest brother.  She </a:t>
            </a:r>
          </a:p>
          <a:p>
            <a:r>
              <a:rPr lang="en-US" sz="1400" dirty="0"/>
              <a:t>survived 7 labor camps in the Auschwitz complex.  His father, Leo,  was 18</a:t>
            </a:r>
          </a:p>
          <a:p>
            <a:r>
              <a:rPr lang="en-US" sz="1400" dirty="0"/>
              <a:t>when he was taken to a series of slave labor camps, where he spent his</a:t>
            </a:r>
          </a:p>
          <a:p>
            <a:r>
              <a:rPr lang="en-US" sz="1400" dirty="0"/>
              <a:t>“college years.”   He survived 5 years in those labor camps.</a:t>
            </a:r>
          </a:p>
          <a:p>
            <a:endParaRPr lang="en-US" sz="1400" dirty="0"/>
          </a:p>
          <a:p>
            <a:r>
              <a:rPr lang="en-US" sz="1400" dirty="0"/>
              <a:t>Sam’s parents lived into their 80s, long enough to see all of their 6 grandchildren born.</a:t>
            </a:r>
          </a:p>
          <a:p>
            <a:endParaRPr lang="en-US" sz="1400" dirty="0"/>
          </a:p>
          <a:p>
            <a:r>
              <a:rPr lang="en-US" sz="1400" dirty="0"/>
              <a:t>Sam is a member of the Generations Forward community.  With the guidance and support of the Center, he proudly presents Mania and Leo’s story to diverse audiences, including middle school students in California and an Orthodox congregation in New Jersey on Yom </a:t>
            </a:r>
            <a:r>
              <a:rPr lang="en-US" sz="1400" dirty="0" err="1"/>
              <a:t>Hashoah</a:t>
            </a:r>
            <a:r>
              <a:rPr lang="en-US" sz="1400" dirty="0"/>
              <a:t>.</a:t>
            </a:r>
          </a:p>
          <a:p>
            <a:r>
              <a:rPr lang="en-US" sz="1400" dirty="0"/>
              <a:t> </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a:stretch/>
        </p:blipFill>
        <p:spPr>
          <a:xfrm>
            <a:off x="5512350" y="2624889"/>
            <a:ext cx="1165825" cy="1717649"/>
          </a:xfrm>
          <a:prstGeom prst="rect">
            <a:avLst/>
          </a:prstGeom>
        </p:spPr>
      </p:pic>
      <p:sp>
        <p:nvSpPr>
          <p:cNvPr id="40" name="Picture Placeholder 4"/>
          <p:cNvSpPr>
            <a:spLocks noGrp="1"/>
          </p:cNvSpPr>
          <p:nvPr>
            <p:ph type="pic" sz="quarter" idx="14"/>
          </p:nvPr>
        </p:nvSpPr>
        <p:spPr>
          <a:xfrm>
            <a:off x="152400" y="7162800"/>
            <a:ext cx="2362200" cy="1828800"/>
          </a:xfrm>
        </p:spPr>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3186721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TotalTime>
  <Words>161</Words>
  <Application>Microsoft Macintosh PowerPoint</Application>
  <PresentationFormat>Letter Paper (8.5x11 in)</PresentationFormat>
  <Paragraphs>20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Microsoft Office User</cp:lastModifiedBy>
  <cp:revision>66</cp:revision>
  <cp:lastPrinted>2018-04-18T15:20:23Z</cp:lastPrinted>
  <dcterms:created xsi:type="dcterms:W3CDTF">2016-09-20T17:48:39Z</dcterms:created>
  <dcterms:modified xsi:type="dcterms:W3CDTF">2020-05-04T13:32:49Z</dcterms:modified>
</cp:coreProperties>
</file>