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p:cViewPr varScale="1">
        <p:scale>
          <a:sx n="84" d="100"/>
          <a:sy n="84" d="100"/>
        </p:scale>
        <p:origin x="2958"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8/26/2024</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8/26/2024</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image" Target="../media/image5.jpeg"/><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hyperlink" Target="https://hhrecn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4546758" cy="707886"/>
          </a:xfrm>
          <a:prstGeom prst="rect">
            <a:avLst/>
          </a:prstGeom>
          <a:noFill/>
        </p:spPr>
        <p:txBody>
          <a:bodyPr wrap="none" rtlCol="0">
            <a:spAutoFit/>
          </a:bodyPr>
          <a:lstStyle/>
          <a:p>
            <a:r>
              <a:rPr lang="en-US" sz="2000" b="1" dirty="0"/>
              <a:t>Renee </a:t>
            </a:r>
            <a:r>
              <a:rPr lang="en-US" sz="2000" b="1" dirty="0" err="1"/>
              <a:t>Pessin</a:t>
            </a:r>
            <a:endParaRPr lang="en-US" sz="2000" b="1" dirty="0"/>
          </a:p>
          <a:p>
            <a:r>
              <a:rPr lang="en-US" sz="2000" b="1" dirty="0"/>
              <a:t>Holocaust Generations</a:t>
            </a:r>
            <a:r>
              <a:rPr lang="en-US" sz="2000" b="1" i="1" dirty="0"/>
              <a:t>Forward</a:t>
            </a:r>
            <a:r>
              <a:rPr lang="en-US" sz="2000" b="1" dirty="0"/>
              <a:t> Speaker</a:t>
            </a:r>
          </a:p>
        </p:txBody>
      </p:sp>
      <p:sp>
        <p:nvSpPr>
          <p:cNvPr id="8" name="TextBox 7"/>
          <p:cNvSpPr txBox="1"/>
          <p:nvPr/>
        </p:nvSpPr>
        <p:spPr>
          <a:xfrm>
            <a:off x="73765" y="3290222"/>
            <a:ext cx="6479436" cy="2292935"/>
          </a:xfrm>
          <a:prstGeom prst="rect">
            <a:avLst/>
          </a:prstGeom>
          <a:noFill/>
        </p:spPr>
        <p:txBody>
          <a:bodyPr wrap="square" rtlCol="0">
            <a:spAutoFit/>
          </a:bodyPr>
          <a:lstStyle/>
          <a:p>
            <a:r>
              <a:rPr lang="en-US" sz="1100" dirty="0"/>
              <a:t>Renee Bronner </a:t>
            </a:r>
            <a:r>
              <a:rPr lang="en-US" sz="1100" dirty="0" err="1"/>
              <a:t>Pessin</a:t>
            </a:r>
            <a:r>
              <a:rPr lang="en-US" sz="1100" dirty="0"/>
              <a:t>, a Connecticut resident, is a descendant of two Holocaust survivors.</a:t>
            </a:r>
          </a:p>
          <a:p>
            <a:r>
              <a:rPr lang="en-US" sz="1100" dirty="0"/>
              <a:t>Originally from Brooklyn, NY, she has lived in several cities and towns over the years. Over </a:t>
            </a:r>
          </a:p>
          <a:p>
            <a:r>
              <a:rPr lang="en-US" sz="1100" dirty="0"/>
              <a:t>the years, Renee has worked as a registered nurse, editorial associate for scientific journals</a:t>
            </a:r>
          </a:p>
          <a:p>
            <a:r>
              <a:rPr lang="en-US" sz="1100" dirty="0"/>
              <a:t>and most recently, for over 20 years, as a freelance biomedical grant and manuscript editor. </a:t>
            </a:r>
          </a:p>
          <a:p>
            <a:endParaRPr lang="en-US" sz="1100" dirty="0"/>
          </a:p>
          <a:p>
            <a:r>
              <a:rPr lang="en-US" sz="1100" dirty="0"/>
              <a:t>Renee’s mother Helen was the only survivor of her immediate and extended family of more than 50 people In Poland. Her father Sam, along with one brother were the only survivors of their large immediate and extended family. Having met while imprisoned in concentration camp during the atrocities of the Holocaust, Helen and Sam found each other after being separated during the War. They married soon after liberation. Eventually, they immigrated to the USA to start a new life. Renee feels it is more urgent than ever to share their story, especially to community listeners, to ensure that history does not repeat itself. She is able to do so through excerpts from her mother’s video testimony to the Shoah Foundation and family pictures saved through the horrors of the Holocaust</a:t>
            </a:r>
          </a:p>
        </p:txBody>
      </p:sp>
      <p:sp>
        <p:nvSpPr>
          <p:cNvPr id="9" name="TextBox 8"/>
          <p:cNvSpPr txBox="1"/>
          <p:nvPr/>
        </p:nvSpPr>
        <p:spPr>
          <a:xfrm>
            <a:off x="2994661" y="5565338"/>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900655" y="5583157"/>
            <a:ext cx="1078308" cy="923330"/>
          </a:xfrm>
          <a:prstGeom prst="rect">
            <a:avLst/>
          </a:prstGeom>
          <a:noFill/>
        </p:spPr>
        <p:txBody>
          <a:bodyPr wrap="none" rtlCol="0">
            <a:spAutoFit/>
          </a:bodyPr>
          <a:lstStyle/>
          <a:p>
            <a:pPr algn="ctr"/>
            <a:r>
              <a:rPr lang="en-US" dirty="0"/>
              <a:t>[location]</a:t>
            </a:r>
          </a:p>
          <a:p>
            <a:pPr algn="ctr"/>
            <a:r>
              <a:rPr lang="en-US" dirty="0"/>
              <a:t>[date]</a:t>
            </a:r>
          </a:p>
          <a:p>
            <a:pPr algn="ctr"/>
            <a:r>
              <a:rPr lang="en-US" dirty="0"/>
              <a:t>[time]</a:t>
            </a:r>
          </a:p>
        </p:txBody>
      </p:sp>
      <p:cxnSp>
        <p:nvCxnSpPr>
          <p:cNvPr id="18" name="Straight Connector 17"/>
          <p:cNvCxnSpPr/>
          <p:nvPr/>
        </p:nvCxnSpPr>
        <p:spPr>
          <a:xfrm>
            <a:off x="45959" y="68580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28" name="TextBox 1"/>
          <p:cNvSpPr txBox="1"/>
          <p:nvPr/>
        </p:nvSpPr>
        <p:spPr>
          <a:xfrm>
            <a:off x="4967136" y="165848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2"/>
              </a:rPr>
              <a:t>https://hhrecny.org/</a:t>
            </a:r>
            <a:endParaRPr lang="en-US" sz="1200" dirty="0"/>
          </a:p>
        </p:txBody>
      </p:sp>
      <p:pic>
        <p:nvPicPr>
          <p:cNvPr id="12" name="Picture Placeholder 11">
            <a:extLst>
              <a:ext uri="{FF2B5EF4-FFF2-40B4-BE49-F238E27FC236}">
                <a16:creationId xmlns:a16="http://schemas.microsoft.com/office/drawing/2014/main" id="{676367BE-C5D4-8447-8D3C-0E1604BD8B4D}"/>
              </a:ext>
            </a:extLst>
          </p:cNvPr>
          <p:cNvPicPr>
            <a:picLocks noGrp="1" noChangeAspect="1"/>
          </p:cNvPicPr>
          <p:nvPr>
            <p:ph type="pic" sz="quarter" idx="13"/>
          </p:nvPr>
        </p:nvPicPr>
        <p:blipFill>
          <a:blip r:embed="rId13" cstate="print">
            <a:extLst>
              <a:ext uri="{28A0092B-C50C-407E-A947-70E740481C1C}">
                <a14:useLocalDpi xmlns:a14="http://schemas.microsoft.com/office/drawing/2010/main" val="0"/>
              </a:ext>
            </a:extLst>
          </a:blip>
          <a:srcRect l="7332" r="7332"/>
          <a:stretch/>
        </p:blipFill>
        <p:spPr>
          <a:xfrm>
            <a:off x="5409786" y="2615152"/>
            <a:ext cx="1448214" cy="1416238"/>
          </a:xfrm>
        </p:spPr>
      </p:pic>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1752</TotalTime>
  <Words>235</Words>
  <Application>Microsoft Office PowerPoint</Application>
  <PresentationFormat>Letter Paper (8.5x11 in)</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69</cp:revision>
  <cp:lastPrinted>2018-03-28T16:59:58Z</cp:lastPrinted>
  <dcterms:created xsi:type="dcterms:W3CDTF">2016-09-20T17:48:39Z</dcterms:created>
  <dcterms:modified xsi:type="dcterms:W3CDTF">2024-08-26T17:21:02Z</dcterms:modified>
</cp:coreProperties>
</file>