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61" d="100"/>
          <a:sy n="61" d="100"/>
        </p:scale>
        <p:origin x="1195" y="67"/>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5/17/2018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5/17/2018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5/17/2018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5/17/2018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5/17/2018</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 Id="rId1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75063" y="2674316"/>
            <a:ext cx="2187137" cy="707886"/>
          </a:xfrm>
          <a:prstGeom prst="rect">
            <a:avLst/>
          </a:prstGeom>
          <a:noFill/>
        </p:spPr>
        <p:txBody>
          <a:bodyPr wrap="none" rtlCol="0">
            <a:spAutoFit/>
          </a:bodyPr>
          <a:lstStyle/>
          <a:p>
            <a:r>
              <a:rPr lang="en-US" sz="2000" b="1" dirty="0" err="1" smtClean="0"/>
              <a:t>Reha</a:t>
            </a:r>
            <a:r>
              <a:rPr lang="en-US" sz="2000" b="1" dirty="0" smtClean="0"/>
              <a:t> </a:t>
            </a:r>
            <a:r>
              <a:rPr lang="en-US" sz="2000" b="1" dirty="0" err="1" smtClean="0"/>
              <a:t>Sokolow</a:t>
            </a:r>
            <a:r>
              <a:rPr lang="en-US" sz="2000" b="1" dirty="0" smtClean="0"/>
              <a:t>, </a:t>
            </a:r>
            <a:endParaRPr lang="en-US" sz="2000" b="1" dirty="0" smtClean="0"/>
          </a:p>
          <a:p>
            <a:r>
              <a:rPr lang="en-US" sz="2000" b="1" dirty="0" smtClean="0"/>
              <a:t>Holocaust </a:t>
            </a:r>
            <a:r>
              <a:rPr lang="en-US" sz="2000" b="1" dirty="0" smtClean="0"/>
              <a:t>Survivor</a:t>
            </a:r>
            <a:endParaRPr lang="en-US" sz="2000" b="1" dirty="0"/>
          </a:p>
        </p:txBody>
      </p:sp>
      <p:sp>
        <p:nvSpPr>
          <p:cNvPr id="8" name="TextBox 7"/>
          <p:cNvSpPr txBox="1"/>
          <p:nvPr/>
        </p:nvSpPr>
        <p:spPr>
          <a:xfrm>
            <a:off x="124275" y="3320475"/>
            <a:ext cx="4676325" cy="3754874"/>
          </a:xfrm>
          <a:prstGeom prst="rect">
            <a:avLst/>
          </a:prstGeom>
          <a:noFill/>
        </p:spPr>
        <p:txBody>
          <a:bodyPr wrap="square" rtlCol="0">
            <a:spAutoFit/>
          </a:bodyPr>
          <a:lstStyle/>
          <a:p>
            <a:r>
              <a:rPr lang="en-US" sz="1400" dirty="0" err="1"/>
              <a:t>Reha</a:t>
            </a:r>
            <a:r>
              <a:rPr lang="en-US" sz="1400" dirty="0"/>
              <a:t> </a:t>
            </a:r>
            <a:r>
              <a:rPr lang="en-US" sz="1400" dirty="0" err="1"/>
              <a:t>Solokow</a:t>
            </a:r>
            <a:r>
              <a:rPr lang="en-US" sz="1400" dirty="0"/>
              <a:t> is the co-author of </a:t>
            </a:r>
            <a:r>
              <a:rPr lang="en-US" sz="1400" i="1" dirty="0"/>
              <a:t>Defying the Tide: An </a:t>
            </a:r>
            <a:r>
              <a:rPr lang="en-US" sz="1400" i="1" dirty="0" smtClean="0"/>
              <a:t>Account of </a:t>
            </a:r>
            <a:r>
              <a:rPr lang="en-US" sz="1400" i="1" dirty="0"/>
              <a:t>Authentic Compassion During the </a:t>
            </a:r>
            <a:r>
              <a:rPr lang="en-US" sz="1400" i="1" dirty="0" smtClean="0"/>
              <a:t>Holocaust</a:t>
            </a:r>
          </a:p>
          <a:p>
            <a:endParaRPr lang="en-US" sz="1400" dirty="0"/>
          </a:p>
          <a:p>
            <a:r>
              <a:rPr lang="en-US" sz="1400" dirty="0"/>
              <a:t>"This is a gripping history of a young Jewish mother and baby desperately hiding from Hitler, and a courageous </a:t>
            </a:r>
            <a:r>
              <a:rPr lang="en-US" sz="1400" dirty="0" smtClean="0"/>
              <a:t>German woman </a:t>
            </a:r>
            <a:r>
              <a:rPr lang="en-US" sz="1400" dirty="0"/>
              <a:t>who offered her help. Fearing and facing denunciations, bombings and hunger, Ruth Abraham braved terror and despair with the help of her friend, Maria. Faith, hope and luck helped her to evade the Nazis, save her daughter, and reunite with her husband This is a poignant, detailed look at the daily life of a fugitive in war-torn Germany. We should be grateful to Ruth Abraham for sharing her poignant story with us</a:t>
            </a:r>
            <a:r>
              <a:rPr lang="en-US" sz="1400" dirty="0" smtClean="0"/>
              <a:t>.“</a:t>
            </a:r>
            <a:endParaRPr lang="en-US" sz="1400" dirty="0"/>
          </a:p>
          <a:p>
            <a:r>
              <a:rPr lang="en-US" sz="1400" i="1" dirty="0"/>
              <a:t>-Marion Kaplan, Professor of History, New York </a:t>
            </a:r>
            <a:r>
              <a:rPr lang="en-US" sz="1400" i="1" dirty="0" smtClean="0"/>
              <a:t>University</a:t>
            </a:r>
          </a:p>
          <a:p>
            <a:endParaRPr lang="en-US" sz="1400" i="1" dirty="0"/>
          </a:p>
          <a:p>
            <a:r>
              <a:rPr lang="en-US" sz="1400" i="1" dirty="0" err="1" smtClean="0"/>
              <a:t>Reha</a:t>
            </a:r>
            <a:r>
              <a:rPr lang="en-US" sz="1400" i="1" dirty="0" smtClean="0"/>
              <a:t> is a member of the Holocaust &amp; Human Rights Education Center Speakers Bureau.</a:t>
            </a:r>
            <a:endParaRPr lang="en-US" sz="1400" dirty="0"/>
          </a:p>
        </p:txBody>
      </p:sp>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57800" y="5410200"/>
            <a:ext cx="1066800" cy="1546089"/>
          </a:xfrm>
          <a:prstGeom prst="rect">
            <a:avLst/>
          </a:prstGeom>
        </p:spPr>
      </p:pic>
      <p:sp>
        <p:nvSpPr>
          <p:cNvPr id="9" name="TextBox 8"/>
          <p:cNvSpPr txBox="1"/>
          <p:nvPr/>
        </p:nvSpPr>
        <p:spPr>
          <a:xfrm>
            <a:off x="2743200" y="7214685"/>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99535" y="70104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28" name="TextBox 1"/>
          <p:cNvSpPr txBox="1"/>
          <p:nvPr/>
        </p:nvSpPr>
        <p:spPr>
          <a:xfrm>
            <a:off x="4260211" y="1375172"/>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r>
              <a:rPr lang="en-US" sz="1600" dirty="0" smtClean="0">
                <a:hlinkClick r:id="rId13"/>
              </a:rPr>
              <a:t>/</a:t>
            </a:r>
            <a:endParaRPr lang="en-US" sz="1600" dirty="0" smtClean="0"/>
          </a:p>
        </p:txBody>
      </p:sp>
      <p:sp>
        <p:nvSpPr>
          <p:cNvPr id="29" name="Picture Placeholder 3"/>
          <p:cNvSpPr>
            <a:spLocks noGrp="1"/>
          </p:cNvSpPr>
          <p:nvPr>
            <p:ph type="pic" sz="quarter" idx="13"/>
          </p:nvPr>
        </p:nvSpPr>
        <p:spPr>
          <a:xfrm>
            <a:off x="124275" y="7179059"/>
            <a:ext cx="2438400" cy="1746753"/>
          </a:xfrm>
        </p:spPr>
      </p:sp>
      <p:pic>
        <p:nvPicPr>
          <p:cNvPr id="34" name="Picture 3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691669" y="2667000"/>
            <a:ext cx="2013931" cy="2687020"/>
          </a:xfrm>
          <a:prstGeom prst="rect">
            <a:avLst/>
          </a:prstGeom>
        </p:spPr>
      </p:pic>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1674</TotalTime>
  <Words>173</Words>
  <Application>Microsoft Office PowerPoint</Application>
  <PresentationFormat>Letter Paper (8.5x11 in)</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Lana Pattinson</cp:lastModifiedBy>
  <cp:revision>69</cp:revision>
  <cp:lastPrinted>2018-03-28T17:46:58Z</cp:lastPrinted>
  <dcterms:created xsi:type="dcterms:W3CDTF">2016-09-20T17:48:39Z</dcterms:created>
  <dcterms:modified xsi:type="dcterms:W3CDTF">2018-05-17T18:26:01Z</dcterms:modified>
</cp:coreProperties>
</file>