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2" autoAdjust="0"/>
    <p:restoredTop sz="94660" autoAdjust="0"/>
  </p:normalViewPr>
  <p:slideViewPr>
    <p:cSldViewPr>
      <p:cViewPr varScale="1">
        <p:scale>
          <a:sx n="81" d="100"/>
          <a:sy n="81" d="100"/>
        </p:scale>
        <p:origin x="1416" y="10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5/9/2019</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9AC81-CE37-4FA5-9D09-98CA3711665F}"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9AC81-CE37-4FA5-9D09-98CA3711665F}" type="datetimeFigureOut">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9AC81-CE37-4FA5-9D09-98CA3711665F}"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5/9/2019</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smtClean="0"/>
              <a:t>Rebecca </a:t>
            </a:r>
            <a:r>
              <a:rPr lang="en-US" sz="2000" b="1" dirty="0" err="1" smtClean="0"/>
              <a:t>Freimann</a:t>
            </a:r>
            <a:r>
              <a:rPr lang="en-US" sz="2000" b="1" dirty="0" smtClean="0"/>
              <a:t>, </a:t>
            </a:r>
            <a:endParaRPr lang="en-US" sz="2000" b="1" dirty="0" smtClean="0"/>
          </a:p>
          <a:p>
            <a:r>
              <a:rPr lang="en-US" sz="2000" b="1" dirty="0" err="1" smtClean="0"/>
              <a:t>Generations</a:t>
            </a:r>
            <a:r>
              <a:rPr lang="en-US" sz="2000" b="1" i="1" dirty="0" err="1" smtClean="0"/>
              <a:t>Forward</a:t>
            </a:r>
            <a:endParaRPr lang="en-US" sz="2000" b="1" dirty="0"/>
          </a:p>
        </p:txBody>
      </p:sp>
      <p:sp>
        <p:nvSpPr>
          <p:cNvPr id="8" name="TextBox 7"/>
          <p:cNvSpPr txBox="1"/>
          <p:nvPr/>
        </p:nvSpPr>
        <p:spPr>
          <a:xfrm>
            <a:off x="100525" y="3352800"/>
            <a:ext cx="6582131" cy="3046988"/>
          </a:xfrm>
          <a:prstGeom prst="rect">
            <a:avLst/>
          </a:prstGeom>
          <a:noFill/>
        </p:spPr>
        <p:txBody>
          <a:bodyPr wrap="square" rtlCol="0">
            <a:spAutoFit/>
          </a:bodyPr>
          <a:lstStyle/>
          <a:p>
            <a:r>
              <a:rPr lang="en-US" sz="1200" dirty="0" smtClean="0"/>
              <a:t>        </a:t>
            </a:r>
            <a:r>
              <a:rPr lang="en-US" sz="1200" dirty="0" smtClean="0"/>
              <a:t>Rebecca </a:t>
            </a:r>
            <a:r>
              <a:rPr lang="en-US" sz="1200" dirty="0" err="1" smtClean="0"/>
              <a:t>Freimann</a:t>
            </a:r>
            <a:r>
              <a:rPr lang="en-US" sz="1200" dirty="0" smtClean="0"/>
              <a:t> is a third generation survivor. She tells</a:t>
            </a:r>
          </a:p>
          <a:p>
            <a:r>
              <a:rPr lang="en-US" sz="1200" dirty="0" smtClean="0"/>
              <a:t> the story of her maternal grandparents and paternal</a:t>
            </a:r>
          </a:p>
          <a:p>
            <a:r>
              <a:rPr lang="en-US" sz="1200" dirty="0" smtClean="0"/>
              <a:t> grandmother. Her maternal grandfather lost his youngest brother</a:t>
            </a:r>
          </a:p>
          <a:p>
            <a:r>
              <a:rPr lang="en-US" sz="1200" dirty="0" smtClean="0"/>
              <a:t> and parents to the evils of the Holocaust. They were shot in a </a:t>
            </a:r>
          </a:p>
          <a:p>
            <a:r>
              <a:rPr lang="en-US" sz="1200" dirty="0" smtClean="0"/>
              <a:t>forest outside of the </a:t>
            </a:r>
            <a:r>
              <a:rPr lang="en-US" sz="1200" dirty="0" err="1" smtClean="0"/>
              <a:t>Izbica</a:t>
            </a:r>
            <a:r>
              <a:rPr lang="en-US" sz="1200" dirty="0" smtClean="0"/>
              <a:t> Ghetto. Rebecca's maternal </a:t>
            </a:r>
          </a:p>
          <a:p>
            <a:r>
              <a:rPr lang="en-US" sz="1200" dirty="0" smtClean="0"/>
              <a:t>grandmother escaped to England via a </a:t>
            </a:r>
            <a:r>
              <a:rPr lang="en-US" sz="1200" dirty="0" err="1" smtClean="0"/>
              <a:t>kindertransport</a:t>
            </a:r>
            <a:r>
              <a:rPr lang="en-US" sz="1200" dirty="0" smtClean="0"/>
              <a:t>. Her </a:t>
            </a:r>
          </a:p>
          <a:p>
            <a:r>
              <a:rPr lang="en-US" sz="1200" dirty="0" smtClean="0"/>
              <a:t>paternal </a:t>
            </a:r>
            <a:r>
              <a:rPr lang="en-US" sz="1200" dirty="0" err="1" smtClean="0"/>
              <a:t>grandmotheremigrated</a:t>
            </a:r>
            <a:r>
              <a:rPr lang="en-US" sz="1200" dirty="0" smtClean="0"/>
              <a:t> before her entire family were </a:t>
            </a:r>
          </a:p>
          <a:p>
            <a:r>
              <a:rPr lang="en-US" sz="1200" dirty="0" smtClean="0"/>
              <a:t>deported during the </a:t>
            </a:r>
            <a:r>
              <a:rPr lang="en-US" sz="1200" dirty="0" err="1" smtClean="0"/>
              <a:t>Zbasyn</a:t>
            </a:r>
            <a:r>
              <a:rPr lang="en-US" sz="1200" dirty="0" smtClean="0"/>
              <a:t> deportations, later shot in a field outside of the </a:t>
            </a:r>
            <a:r>
              <a:rPr lang="en-US" sz="1200" dirty="0" err="1" smtClean="0"/>
              <a:t>Bochnia</a:t>
            </a:r>
            <a:r>
              <a:rPr lang="en-US" sz="1200" dirty="0" smtClean="0"/>
              <a:t> Ghetto. Rebecca tells the story of how the family was separated, and how each member of her family had their own experiences and met their own fates. She authored their stories in a book entitled </a:t>
            </a:r>
            <a:r>
              <a:rPr lang="en-US" sz="1200" i="1" dirty="0" smtClean="0"/>
              <a:t>Family Tree: Rooted in Survival</a:t>
            </a:r>
            <a:r>
              <a:rPr lang="en-US" sz="1200" dirty="0" smtClean="0"/>
              <a:t>, so that her family's stories reach the masses, and her family's memories can forever be preserved.</a:t>
            </a:r>
          </a:p>
          <a:p>
            <a:endParaRPr lang="en-US" sz="1200" dirty="0" smtClean="0"/>
          </a:p>
          <a:p>
            <a:r>
              <a:rPr lang="en-US" sz="1200" dirty="0" smtClean="0"/>
              <a:t>       Rebecca resides in Rockland County, where she works as a Special Education teacher. She has a background in teaching Holocaust Studies to religious school classes.  Rebecca has always thought it extremely important that the stories of the Holocaust be preserved, shared, and remembered.</a:t>
            </a:r>
            <a:endParaRPr lang="en-US" sz="1200" dirty="0"/>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smtClean="0"/>
              <a:t>Event held at:</a:t>
            </a:r>
            <a:endParaRPr lang="en-US" b="1" dirty="0"/>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smtClean="0"/>
              <a:t>[location]</a:t>
            </a:r>
          </a:p>
          <a:p>
            <a:pPr algn="ctr"/>
            <a:endParaRPr lang="en-US" dirty="0"/>
          </a:p>
          <a:p>
            <a:pPr algn="ctr"/>
            <a:r>
              <a:rPr lang="en-US" dirty="0" smtClean="0"/>
              <a:t>[date]</a:t>
            </a:r>
          </a:p>
          <a:p>
            <a:pPr algn="ctr"/>
            <a:endParaRPr lang="en-US" dirty="0"/>
          </a:p>
          <a:p>
            <a:pPr algn="ctr"/>
            <a:r>
              <a:rPr lang="en-US" dirty="0" smtClean="0"/>
              <a:t>[time]</a:t>
            </a:r>
            <a:endParaRPr lang="en-US" dirty="0"/>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2" name="Picture Placeholder 1"/>
          <p:cNvPicPr>
            <a:picLocks noGrp="1" noChangeAspect="1"/>
          </p:cNvPicPr>
          <p:nvPr>
            <p:ph type="pic" sz="quarter" idx="14"/>
          </p:nvPr>
        </p:nvPicPr>
        <p:blipFill>
          <a:blip r:embed="rId11" cstate="print">
            <a:extLst>
              <a:ext uri="{28A0092B-C50C-407E-A947-70E740481C1C}">
                <a14:useLocalDpi xmlns:a14="http://schemas.microsoft.com/office/drawing/2010/main" val="0"/>
              </a:ext>
            </a:extLst>
          </a:blip>
          <a:srcRect t="10820" b="10820"/>
          <a:stretch>
            <a:fillRect/>
          </a:stretch>
        </p:blipFill>
        <p:spPr>
          <a:xfrm>
            <a:off x="4318553" y="2839245"/>
            <a:ext cx="2259409" cy="1749220"/>
          </a:xfrm>
        </p:spPr>
      </p:pic>
      <p:grpSp>
        <p:nvGrpSpPr>
          <p:cNvPr id="28" name="Group 27"/>
          <p:cNvGrpSpPr/>
          <p:nvPr/>
        </p:nvGrpSpPr>
        <p:grpSpPr>
          <a:xfrm>
            <a:off x="0" y="0"/>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r>
                <a:rPr lang="en-US" sz="1200" dirty="0" smtClean="0">
                  <a:hlinkClick r:id="rId13"/>
                </a:rPr>
                <a:t>/</a:t>
              </a:r>
              <a:endParaRPr lang="en-US" sz="1200" dirty="0" smtClean="0"/>
            </a:p>
          </p:txBody>
        </p:sp>
      </p:grpSp>
      <p:sp>
        <p:nvSpPr>
          <p:cNvPr id="52" name="Picture Placeholder 4"/>
          <p:cNvSpPr>
            <a:spLocks noGrp="1"/>
          </p:cNvSpPr>
          <p:nvPr>
            <p:ph type="pic" sz="quarter" idx="14"/>
          </p:nvPr>
        </p:nvSpPr>
        <p:spPr>
          <a:xfrm>
            <a:off x="228600" y="7214685"/>
            <a:ext cx="2362200" cy="1828800"/>
          </a:xfrm>
        </p:spPr>
      </p:sp>
    </p:spTree>
    <p:extLst>
      <p:ext uri="{BB962C8B-B14F-4D97-AF65-F5344CB8AC3E}">
        <p14:creationId xmlns:p14="http://schemas.microsoft.com/office/powerpoint/2010/main" val="663511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1792</TotalTime>
  <Words>199</Words>
  <Application>Microsoft Office PowerPoint</Application>
  <PresentationFormat>Letter Paper (8.5x11 in)</PresentationFormat>
  <Paragraphs>20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Marie Riemerschmid</cp:lastModifiedBy>
  <cp:revision>58</cp:revision>
  <cp:lastPrinted>2018-04-04T14:43:51Z</cp:lastPrinted>
  <dcterms:created xsi:type="dcterms:W3CDTF">2016-09-20T17:48:39Z</dcterms:created>
  <dcterms:modified xsi:type="dcterms:W3CDTF">2019-05-09T18:05:00Z</dcterms:modified>
</cp:coreProperties>
</file>