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3"/>
  </p:notesMasterIdLst>
  <p:sldIdLst>
    <p:sldId id="256" r:id="rId2"/>
  </p:sldIdLst>
  <p:sldSz cx="6858000" cy="9144000" type="letter"/>
  <p:notesSz cx="7010400" cy="9296400"/>
  <p:defaultTextStyle>
    <a:defPPr>
      <a:defRPr lang="en-US"/>
    </a:defPPr>
    <a:lvl1pPr marL="0" algn="l" defTabSz="914336" rtl="0" eaLnBrk="1" latinLnBrk="0" hangingPunct="1">
      <a:defRPr sz="1800" kern="1200">
        <a:solidFill>
          <a:schemeClr val="tx1"/>
        </a:solidFill>
        <a:latin typeface="+mn-lt"/>
        <a:ea typeface="+mn-ea"/>
        <a:cs typeface="+mn-cs"/>
      </a:defRPr>
    </a:lvl1pPr>
    <a:lvl2pPr marL="457168" algn="l" defTabSz="914336" rtl="0" eaLnBrk="1" latinLnBrk="0" hangingPunct="1">
      <a:defRPr sz="1800" kern="1200">
        <a:solidFill>
          <a:schemeClr val="tx1"/>
        </a:solidFill>
        <a:latin typeface="+mn-lt"/>
        <a:ea typeface="+mn-ea"/>
        <a:cs typeface="+mn-cs"/>
      </a:defRPr>
    </a:lvl2pPr>
    <a:lvl3pPr marL="914336" algn="l" defTabSz="914336" rtl="0" eaLnBrk="1" latinLnBrk="0" hangingPunct="1">
      <a:defRPr sz="1800" kern="1200">
        <a:solidFill>
          <a:schemeClr val="tx1"/>
        </a:solidFill>
        <a:latin typeface="+mn-lt"/>
        <a:ea typeface="+mn-ea"/>
        <a:cs typeface="+mn-cs"/>
      </a:defRPr>
    </a:lvl3pPr>
    <a:lvl4pPr marL="1371503" algn="l" defTabSz="914336" rtl="0" eaLnBrk="1" latinLnBrk="0" hangingPunct="1">
      <a:defRPr sz="1800" kern="1200">
        <a:solidFill>
          <a:schemeClr val="tx1"/>
        </a:solidFill>
        <a:latin typeface="+mn-lt"/>
        <a:ea typeface="+mn-ea"/>
        <a:cs typeface="+mn-cs"/>
      </a:defRPr>
    </a:lvl4pPr>
    <a:lvl5pPr marL="1828671" algn="l" defTabSz="914336" rtl="0" eaLnBrk="1" latinLnBrk="0" hangingPunct="1">
      <a:defRPr sz="1800" kern="1200">
        <a:solidFill>
          <a:schemeClr val="tx1"/>
        </a:solidFill>
        <a:latin typeface="+mn-lt"/>
        <a:ea typeface="+mn-ea"/>
        <a:cs typeface="+mn-cs"/>
      </a:defRPr>
    </a:lvl5pPr>
    <a:lvl6pPr marL="2285839" algn="l" defTabSz="914336" rtl="0" eaLnBrk="1" latinLnBrk="0" hangingPunct="1">
      <a:defRPr sz="1800" kern="1200">
        <a:solidFill>
          <a:schemeClr val="tx1"/>
        </a:solidFill>
        <a:latin typeface="+mn-lt"/>
        <a:ea typeface="+mn-ea"/>
        <a:cs typeface="+mn-cs"/>
      </a:defRPr>
    </a:lvl6pPr>
    <a:lvl7pPr marL="2743007" algn="l" defTabSz="914336" rtl="0" eaLnBrk="1" latinLnBrk="0" hangingPunct="1">
      <a:defRPr sz="1800" kern="1200">
        <a:solidFill>
          <a:schemeClr val="tx1"/>
        </a:solidFill>
        <a:latin typeface="+mn-lt"/>
        <a:ea typeface="+mn-ea"/>
        <a:cs typeface="+mn-cs"/>
      </a:defRPr>
    </a:lvl7pPr>
    <a:lvl8pPr marL="3200175" algn="l" defTabSz="914336" rtl="0" eaLnBrk="1" latinLnBrk="0" hangingPunct="1">
      <a:defRPr sz="1800" kern="1200">
        <a:solidFill>
          <a:schemeClr val="tx1"/>
        </a:solidFill>
        <a:latin typeface="+mn-lt"/>
        <a:ea typeface="+mn-ea"/>
        <a:cs typeface="+mn-cs"/>
      </a:defRPr>
    </a:lvl8pPr>
    <a:lvl9pPr marL="3657343" algn="l" defTabSz="914336"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FF3300"/>
    <a:srgbClr val="CC0000"/>
    <a:srgbClr val="FF6600"/>
    <a:srgbClr val="F2D6BE"/>
    <a:srgbClr val="EAEA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292" autoAdjust="0"/>
    <p:restoredTop sz="94660" autoAdjust="0"/>
  </p:normalViewPr>
  <p:slideViewPr>
    <p:cSldViewPr>
      <p:cViewPr varScale="1">
        <p:scale>
          <a:sx n="78" d="100"/>
          <a:sy n="78" d="100"/>
        </p:scale>
        <p:origin x="3090" y="294"/>
      </p:cViewPr>
      <p:guideLst>
        <p:guide orient="horz" pos="2880"/>
        <p:guide pos="216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938" y="0"/>
            <a:ext cx="3037840" cy="465138"/>
          </a:xfrm>
          <a:prstGeom prst="rect">
            <a:avLst/>
          </a:prstGeom>
        </p:spPr>
        <p:txBody>
          <a:bodyPr vert="horz" lIns="91440" tIns="45720" rIns="91440" bIns="45720" rtlCol="0"/>
          <a:lstStyle>
            <a:lvl1pPr algn="r">
              <a:defRPr sz="1200"/>
            </a:lvl1pPr>
          </a:lstStyle>
          <a:p>
            <a:fld id="{4339ACE8-435E-44BD-9479-BEE19CB67463}" type="datetimeFigureOut">
              <a:rPr lang="en-US" smtClean="0"/>
              <a:t>2/3/2025</a:t>
            </a:fld>
            <a:endParaRPr lang="en-US"/>
          </a:p>
        </p:txBody>
      </p:sp>
      <p:sp>
        <p:nvSpPr>
          <p:cNvPr id="4" name="Slide Image Placeholder 3"/>
          <p:cNvSpPr>
            <a:spLocks noGrp="1" noRot="1" noChangeAspect="1"/>
          </p:cNvSpPr>
          <p:nvPr>
            <p:ph type="sldImg" idx="2"/>
          </p:nvPr>
        </p:nvSpPr>
        <p:spPr>
          <a:xfrm>
            <a:off x="2197100" y="696913"/>
            <a:ext cx="2616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040" y="4416426"/>
            <a:ext cx="5608320" cy="4183063"/>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7840"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675"/>
            <a:ext cx="3037840" cy="465138"/>
          </a:xfrm>
          <a:prstGeom prst="rect">
            <a:avLst/>
          </a:prstGeom>
        </p:spPr>
        <p:txBody>
          <a:bodyPr vert="horz" lIns="91440" tIns="45720" rIns="91440" bIns="45720" rtlCol="0" anchor="b"/>
          <a:lstStyle>
            <a:lvl1pPr algn="r">
              <a:defRPr sz="1200"/>
            </a:lvl1pPr>
          </a:lstStyle>
          <a:p>
            <a:fld id="{3188596B-714A-44B3-BECB-5DD3AAE97CFA}" type="slidenum">
              <a:rPr lang="en-US" smtClean="0"/>
              <a:t>‹#›</a:t>
            </a:fld>
            <a:endParaRPr lang="en-US"/>
          </a:p>
        </p:txBody>
      </p:sp>
    </p:spTree>
    <p:extLst>
      <p:ext uri="{BB962C8B-B14F-4D97-AF65-F5344CB8AC3E}">
        <p14:creationId xmlns:p14="http://schemas.microsoft.com/office/powerpoint/2010/main" val="39004633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88596B-714A-44B3-BECB-5DD3AAE97CFA}" type="slidenum">
              <a:rPr lang="en-US" smtClean="0"/>
              <a:t>1</a:t>
            </a:fld>
            <a:endParaRPr lang="en-US"/>
          </a:p>
        </p:txBody>
      </p:sp>
    </p:spTree>
    <p:extLst>
      <p:ext uri="{BB962C8B-B14F-4D97-AF65-F5344CB8AC3E}">
        <p14:creationId xmlns:p14="http://schemas.microsoft.com/office/powerpoint/2010/main" val="32670157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840569"/>
            <a:ext cx="5829300" cy="1960033"/>
          </a:xfrm>
        </p:spPr>
        <p:txBody>
          <a:bodyPr/>
          <a:lstStyle/>
          <a:p>
            <a:r>
              <a:rPr lang="en-US"/>
              <a:t>Click to edit Master title style</a:t>
            </a:r>
          </a:p>
        </p:txBody>
      </p:sp>
      <p:sp>
        <p:nvSpPr>
          <p:cNvPr id="3" name="Subtitle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168" indent="0" algn="ctr">
              <a:buNone/>
              <a:defRPr>
                <a:solidFill>
                  <a:schemeClr val="tx1">
                    <a:tint val="75000"/>
                  </a:schemeClr>
                </a:solidFill>
              </a:defRPr>
            </a:lvl2pPr>
            <a:lvl3pPr marL="914336" indent="0" algn="ctr">
              <a:buNone/>
              <a:defRPr>
                <a:solidFill>
                  <a:schemeClr val="tx1">
                    <a:tint val="75000"/>
                  </a:schemeClr>
                </a:solidFill>
              </a:defRPr>
            </a:lvl3pPr>
            <a:lvl4pPr marL="1371503" indent="0" algn="ctr">
              <a:buNone/>
              <a:defRPr>
                <a:solidFill>
                  <a:schemeClr val="tx1">
                    <a:tint val="75000"/>
                  </a:schemeClr>
                </a:solidFill>
              </a:defRPr>
            </a:lvl4pPr>
            <a:lvl5pPr marL="1828671" indent="0" algn="ctr">
              <a:buNone/>
              <a:defRPr>
                <a:solidFill>
                  <a:schemeClr val="tx1">
                    <a:tint val="75000"/>
                  </a:schemeClr>
                </a:solidFill>
              </a:defRPr>
            </a:lvl5pPr>
            <a:lvl6pPr marL="2285839" indent="0" algn="ctr">
              <a:buNone/>
              <a:defRPr>
                <a:solidFill>
                  <a:schemeClr val="tx1">
                    <a:tint val="75000"/>
                  </a:schemeClr>
                </a:solidFill>
              </a:defRPr>
            </a:lvl6pPr>
            <a:lvl7pPr marL="2743007" indent="0" algn="ctr">
              <a:buNone/>
              <a:defRPr>
                <a:solidFill>
                  <a:schemeClr val="tx1">
                    <a:tint val="75000"/>
                  </a:schemeClr>
                </a:solidFill>
              </a:defRPr>
            </a:lvl7pPr>
            <a:lvl8pPr marL="3200175" indent="0" algn="ctr">
              <a:buNone/>
              <a:defRPr>
                <a:solidFill>
                  <a:schemeClr val="tx1">
                    <a:tint val="75000"/>
                  </a:schemeClr>
                </a:solidFill>
              </a:defRPr>
            </a:lvl8pPr>
            <a:lvl9pPr marL="3657343"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FF9AC81-CE37-4FA5-9D09-98CA3711665F}" type="datetimeFigureOut">
              <a:rPr lang="en-US" smtClean="0"/>
              <a:t>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5414EE-7E51-40CA-8679-A7864A620F21}" type="slidenum">
              <a:rPr lang="en-US" smtClean="0"/>
              <a:t>‹#›</a:t>
            </a:fld>
            <a:endParaRPr lang="en-US"/>
          </a:p>
        </p:txBody>
      </p:sp>
      <p:sp>
        <p:nvSpPr>
          <p:cNvPr id="8" name="Picture Placeholder 7"/>
          <p:cNvSpPr>
            <a:spLocks noGrp="1"/>
          </p:cNvSpPr>
          <p:nvPr>
            <p:ph type="pic" sz="quarter" idx="13"/>
          </p:nvPr>
        </p:nvSpPr>
        <p:spPr>
          <a:xfrm>
            <a:off x="514350" y="6781800"/>
            <a:ext cx="2228850" cy="2179638"/>
          </a:xfrm>
        </p:spPr>
        <p:txBody>
          <a:bodyPr/>
          <a:lstStyle/>
          <a:p>
            <a:endParaRPr lang="en-US"/>
          </a:p>
        </p:txBody>
      </p:sp>
      <p:sp>
        <p:nvSpPr>
          <p:cNvPr id="9" name="Picture Placeholder 8"/>
          <p:cNvSpPr>
            <a:spLocks noGrp="1"/>
          </p:cNvSpPr>
          <p:nvPr>
            <p:ph type="pic" sz="quarter" idx="14"/>
          </p:nvPr>
        </p:nvSpPr>
        <p:spPr>
          <a:xfrm>
            <a:off x="1371600" y="838200"/>
            <a:ext cx="2362200" cy="1828800"/>
          </a:xfrm>
        </p:spPr>
        <p:txBody>
          <a:bodyPr/>
          <a:lstStyle/>
          <a:p>
            <a:endParaRPr lang="en-US"/>
          </a:p>
        </p:txBody>
      </p:sp>
    </p:spTree>
    <p:extLst>
      <p:ext uri="{BB962C8B-B14F-4D97-AF65-F5344CB8AC3E}">
        <p14:creationId xmlns:p14="http://schemas.microsoft.com/office/powerpoint/2010/main" val="17364059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FF9AC81-CE37-4FA5-9D09-98CA3711665F}" type="datetimeFigureOut">
              <a:rPr lang="en-US" smtClean="0"/>
              <a:t>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5414EE-7E51-40CA-8679-A7864A620F21}" type="slidenum">
              <a:rPr lang="en-US" smtClean="0"/>
              <a:t>‹#›</a:t>
            </a:fld>
            <a:endParaRPr lang="en-US"/>
          </a:p>
        </p:txBody>
      </p:sp>
    </p:spTree>
    <p:extLst>
      <p:ext uri="{BB962C8B-B14F-4D97-AF65-F5344CB8AC3E}">
        <p14:creationId xmlns:p14="http://schemas.microsoft.com/office/powerpoint/2010/main" val="36874950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729038" y="488951"/>
            <a:ext cx="1157288" cy="104013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57176" y="488951"/>
            <a:ext cx="3357563" cy="104013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FF9AC81-CE37-4FA5-9D09-98CA3711665F}" type="datetimeFigureOut">
              <a:rPr lang="en-US" smtClean="0"/>
              <a:t>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5414EE-7E51-40CA-8679-A7864A620F21}" type="slidenum">
              <a:rPr lang="en-US" smtClean="0"/>
              <a:t>‹#›</a:t>
            </a:fld>
            <a:endParaRPr lang="en-US"/>
          </a:p>
        </p:txBody>
      </p:sp>
    </p:spTree>
    <p:extLst>
      <p:ext uri="{BB962C8B-B14F-4D97-AF65-F5344CB8AC3E}">
        <p14:creationId xmlns:p14="http://schemas.microsoft.com/office/powerpoint/2010/main" val="6574269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FF9AC81-CE37-4FA5-9D09-98CA3711665F}" type="datetimeFigureOut">
              <a:rPr lang="en-US" smtClean="0"/>
              <a:t>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5414EE-7E51-40CA-8679-A7864A620F21}" type="slidenum">
              <a:rPr lang="en-US" smtClean="0"/>
              <a:t>‹#›</a:t>
            </a:fld>
            <a:endParaRPr lang="en-US"/>
          </a:p>
        </p:txBody>
      </p:sp>
    </p:spTree>
    <p:extLst>
      <p:ext uri="{BB962C8B-B14F-4D97-AF65-F5344CB8AC3E}">
        <p14:creationId xmlns:p14="http://schemas.microsoft.com/office/powerpoint/2010/main" val="15035311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5875867"/>
            <a:ext cx="5829300" cy="181610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541735" y="3875619"/>
            <a:ext cx="5829300" cy="2000249"/>
          </a:xfrm>
        </p:spPr>
        <p:txBody>
          <a:bodyPr anchor="b"/>
          <a:lstStyle>
            <a:lvl1pPr marL="0" indent="0">
              <a:buNone/>
              <a:defRPr sz="2000">
                <a:solidFill>
                  <a:schemeClr val="tx1">
                    <a:tint val="75000"/>
                  </a:schemeClr>
                </a:solidFill>
              </a:defRPr>
            </a:lvl1pPr>
            <a:lvl2pPr marL="457168" indent="0">
              <a:buNone/>
              <a:defRPr sz="1800">
                <a:solidFill>
                  <a:schemeClr val="tx1">
                    <a:tint val="75000"/>
                  </a:schemeClr>
                </a:solidFill>
              </a:defRPr>
            </a:lvl2pPr>
            <a:lvl3pPr marL="914336" indent="0">
              <a:buNone/>
              <a:defRPr sz="1600">
                <a:solidFill>
                  <a:schemeClr val="tx1">
                    <a:tint val="75000"/>
                  </a:schemeClr>
                </a:solidFill>
              </a:defRPr>
            </a:lvl3pPr>
            <a:lvl4pPr marL="1371503" indent="0">
              <a:buNone/>
              <a:defRPr sz="1400">
                <a:solidFill>
                  <a:schemeClr val="tx1">
                    <a:tint val="75000"/>
                  </a:schemeClr>
                </a:solidFill>
              </a:defRPr>
            </a:lvl4pPr>
            <a:lvl5pPr marL="1828671" indent="0">
              <a:buNone/>
              <a:defRPr sz="1400">
                <a:solidFill>
                  <a:schemeClr val="tx1">
                    <a:tint val="75000"/>
                  </a:schemeClr>
                </a:solidFill>
              </a:defRPr>
            </a:lvl5pPr>
            <a:lvl6pPr marL="2285839" indent="0">
              <a:buNone/>
              <a:defRPr sz="1400">
                <a:solidFill>
                  <a:schemeClr val="tx1">
                    <a:tint val="75000"/>
                  </a:schemeClr>
                </a:solidFill>
              </a:defRPr>
            </a:lvl6pPr>
            <a:lvl7pPr marL="2743007" indent="0">
              <a:buNone/>
              <a:defRPr sz="1400">
                <a:solidFill>
                  <a:schemeClr val="tx1">
                    <a:tint val="75000"/>
                  </a:schemeClr>
                </a:solidFill>
              </a:defRPr>
            </a:lvl7pPr>
            <a:lvl8pPr marL="3200175" indent="0">
              <a:buNone/>
              <a:defRPr sz="1400">
                <a:solidFill>
                  <a:schemeClr val="tx1">
                    <a:tint val="75000"/>
                  </a:schemeClr>
                </a:solidFill>
              </a:defRPr>
            </a:lvl8pPr>
            <a:lvl9pPr marL="3657343"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FF9AC81-CE37-4FA5-9D09-98CA3711665F}" type="datetimeFigureOut">
              <a:rPr lang="en-US" smtClean="0"/>
              <a:t>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5414EE-7E51-40CA-8679-A7864A620F21}" type="slidenum">
              <a:rPr lang="en-US" smtClean="0"/>
              <a:t>‹#›</a:t>
            </a:fld>
            <a:endParaRPr lang="en-US"/>
          </a:p>
        </p:txBody>
      </p:sp>
    </p:spTree>
    <p:extLst>
      <p:ext uri="{BB962C8B-B14F-4D97-AF65-F5344CB8AC3E}">
        <p14:creationId xmlns:p14="http://schemas.microsoft.com/office/powerpoint/2010/main" val="37772306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57176"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628900"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FF9AC81-CE37-4FA5-9D09-98CA3711665F}" type="datetimeFigureOut">
              <a:rPr lang="en-US" smtClean="0"/>
              <a:t>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5414EE-7E51-40CA-8679-A7864A620F21}" type="slidenum">
              <a:rPr lang="en-US" smtClean="0"/>
              <a:t>‹#›</a:t>
            </a:fld>
            <a:endParaRPr lang="en-US"/>
          </a:p>
        </p:txBody>
      </p:sp>
    </p:spTree>
    <p:extLst>
      <p:ext uri="{BB962C8B-B14F-4D97-AF65-F5344CB8AC3E}">
        <p14:creationId xmlns:p14="http://schemas.microsoft.com/office/powerpoint/2010/main" val="25507589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6184"/>
            <a:ext cx="6172200" cy="1524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42901" y="2046817"/>
            <a:ext cx="3030141" cy="853016"/>
          </a:xfrm>
        </p:spPr>
        <p:txBody>
          <a:bodyPr anchor="b"/>
          <a:lstStyle>
            <a:lvl1pPr marL="0" indent="0">
              <a:buNone/>
              <a:defRPr sz="2400" b="1"/>
            </a:lvl1pPr>
            <a:lvl2pPr marL="457168" indent="0">
              <a:buNone/>
              <a:defRPr sz="2000" b="1"/>
            </a:lvl2pPr>
            <a:lvl3pPr marL="914336" indent="0">
              <a:buNone/>
              <a:defRPr sz="1800" b="1"/>
            </a:lvl3pPr>
            <a:lvl4pPr marL="1371503" indent="0">
              <a:buNone/>
              <a:defRPr sz="1600" b="1"/>
            </a:lvl4pPr>
            <a:lvl5pPr marL="1828671" indent="0">
              <a:buNone/>
              <a:defRPr sz="1600" b="1"/>
            </a:lvl5pPr>
            <a:lvl6pPr marL="2285839" indent="0">
              <a:buNone/>
              <a:defRPr sz="1600" b="1"/>
            </a:lvl6pPr>
            <a:lvl7pPr marL="2743007" indent="0">
              <a:buNone/>
              <a:defRPr sz="1600" b="1"/>
            </a:lvl7pPr>
            <a:lvl8pPr marL="3200175" indent="0">
              <a:buNone/>
              <a:defRPr sz="1600" b="1"/>
            </a:lvl8pPr>
            <a:lvl9pPr marL="3657343" indent="0">
              <a:buNone/>
              <a:defRPr sz="1600" b="1"/>
            </a:lvl9pPr>
          </a:lstStyle>
          <a:p>
            <a:pPr lvl="0"/>
            <a:r>
              <a:rPr lang="en-US"/>
              <a:t>Click to edit Master text styles</a:t>
            </a:r>
          </a:p>
        </p:txBody>
      </p:sp>
      <p:sp>
        <p:nvSpPr>
          <p:cNvPr id="4" name="Content Placeholder 3"/>
          <p:cNvSpPr>
            <a:spLocks noGrp="1"/>
          </p:cNvSpPr>
          <p:nvPr>
            <p:ph sz="half" idx="2"/>
          </p:nvPr>
        </p:nvSpPr>
        <p:spPr>
          <a:xfrm>
            <a:off x="342901"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83770" y="2046817"/>
            <a:ext cx="3031331" cy="853016"/>
          </a:xfrm>
        </p:spPr>
        <p:txBody>
          <a:bodyPr anchor="b"/>
          <a:lstStyle>
            <a:lvl1pPr marL="0" indent="0">
              <a:buNone/>
              <a:defRPr sz="2400" b="1"/>
            </a:lvl1pPr>
            <a:lvl2pPr marL="457168" indent="0">
              <a:buNone/>
              <a:defRPr sz="2000" b="1"/>
            </a:lvl2pPr>
            <a:lvl3pPr marL="914336" indent="0">
              <a:buNone/>
              <a:defRPr sz="1800" b="1"/>
            </a:lvl3pPr>
            <a:lvl4pPr marL="1371503" indent="0">
              <a:buNone/>
              <a:defRPr sz="1600" b="1"/>
            </a:lvl4pPr>
            <a:lvl5pPr marL="1828671" indent="0">
              <a:buNone/>
              <a:defRPr sz="1600" b="1"/>
            </a:lvl5pPr>
            <a:lvl6pPr marL="2285839" indent="0">
              <a:buNone/>
              <a:defRPr sz="1600" b="1"/>
            </a:lvl6pPr>
            <a:lvl7pPr marL="2743007" indent="0">
              <a:buNone/>
              <a:defRPr sz="1600" b="1"/>
            </a:lvl7pPr>
            <a:lvl8pPr marL="3200175" indent="0">
              <a:buNone/>
              <a:defRPr sz="1600" b="1"/>
            </a:lvl8pPr>
            <a:lvl9pPr marL="365734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483770"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FF9AC81-CE37-4FA5-9D09-98CA3711665F}" type="datetimeFigureOut">
              <a:rPr lang="en-US" smtClean="0"/>
              <a:t>2/3/2025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95414EE-7E51-40CA-8679-A7864A620F21}" type="slidenum">
              <a:rPr lang="en-US" smtClean="0"/>
              <a:t>‹#›</a:t>
            </a:fld>
            <a:endParaRPr lang="en-US"/>
          </a:p>
        </p:txBody>
      </p:sp>
    </p:spTree>
    <p:extLst>
      <p:ext uri="{BB962C8B-B14F-4D97-AF65-F5344CB8AC3E}">
        <p14:creationId xmlns:p14="http://schemas.microsoft.com/office/powerpoint/2010/main" val="17032936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FF9AC81-CE37-4FA5-9D09-98CA3711665F}" type="datetimeFigureOut">
              <a:rPr lang="en-US" smtClean="0"/>
              <a:t>2/3/2025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95414EE-7E51-40CA-8679-A7864A620F21}" type="slidenum">
              <a:rPr lang="en-US" smtClean="0"/>
              <a:t>‹#›</a:t>
            </a:fld>
            <a:endParaRPr lang="en-US"/>
          </a:p>
        </p:txBody>
      </p:sp>
    </p:spTree>
    <p:extLst>
      <p:ext uri="{BB962C8B-B14F-4D97-AF65-F5344CB8AC3E}">
        <p14:creationId xmlns:p14="http://schemas.microsoft.com/office/powerpoint/2010/main" val="8469510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F9AC81-CE37-4FA5-9D09-98CA3711665F}" type="datetimeFigureOut">
              <a:rPr lang="en-US" smtClean="0"/>
              <a:t>2/3/2025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95414EE-7E51-40CA-8679-A7864A620F21}" type="slidenum">
              <a:rPr lang="en-US" smtClean="0"/>
              <a:t>‹#›</a:t>
            </a:fld>
            <a:endParaRPr lang="en-US"/>
          </a:p>
        </p:txBody>
      </p:sp>
    </p:spTree>
    <p:extLst>
      <p:ext uri="{BB962C8B-B14F-4D97-AF65-F5344CB8AC3E}">
        <p14:creationId xmlns:p14="http://schemas.microsoft.com/office/powerpoint/2010/main" val="13559992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1" y="364067"/>
            <a:ext cx="2256235" cy="154940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2681287" y="364068"/>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42901" y="1913468"/>
            <a:ext cx="2256235" cy="6254751"/>
          </a:xfrm>
        </p:spPr>
        <p:txBody>
          <a:bodyPr/>
          <a:lstStyle>
            <a:lvl1pPr marL="0" indent="0">
              <a:buNone/>
              <a:defRPr sz="1400"/>
            </a:lvl1pPr>
            <a:lvl2pPr marL="457168" indent="0">
              <a:buNone/>
              <a:defRPr sz="1200"/>
            </a:lvl2pPr>
            <a:lvl3pPr marL="914336" indent="0">
              <a:buNone/>
              <a:defRPr sz="1000"/>
            </a:lvl3pPr>
            <a:lvl4pPr marL="1371503" indent="0">
              <a:buNone/>
              <a:defRPr sz="900"/>
            </a:lvl4pPr>
            <a:lvl5pPr marL="1828671" indent="0">
              <a:buNone/>
              <a:defRPr sz="900"/>
            </a:lvl5pPr>
            <a:lvl6pPr marL="2285839" indent="0">
              <a:buNone/>
              <a:defRPr sz="900"/>
            </a:lvl6pPr>
            <a:lvl7pPr marL="2743007" indent="0">
              <a:buNone/>
              <a:defRPr sz="900"/>
            </a:lvl7pPr>
            <a:lvl8pPr marL="3200175" indent="0">
              <a:buNone/>
              <a:defRPr sz="900"/>
            </a:lvl8pPr>
            <a:lvl9pPr marL="3657343"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FF9AC81-CE37-4FA5-9D09-98CA3711665F}" type="datetimeFigureOut">
              <a:rPr lang="en-US" smtClean="0"/>
              <a:t>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5414EE-7E51-40CA-8679-A7864A620F21}" type="slidenum">
              <a:rPr lang="en-US" smtClean="0"/>
              <a:t>‹#›</a:t>
            </a:fld>
            <a:endParaRPr lang="en-US"/>
          </a:p>
        </p:txBody>
      </p:sp>
    </p:spTree>
    <p:extLst>
      <p:ext uri="{BB962C8B-B14F-4D97-AF65-F5344CB8AC3E}">
        <p14:creationId xmlns:p14="http://schemas.microsoft.com/office/powerpoint/2010/main" val="24294377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6400801"/>
            <a:ext cx="4114800" cy="755651"/>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344216" y="817033"/>
            <a:ext cx="4114800" cy="5486400"/>
          </a:xfrm>
        </p:spPr>
        <p:txBody>
          <a:bodyPr/>
          <a:lstStyle>
            <a:lvl1pPr marL="0" indent="0">
              <a:buNone/>
              <a:defRPr sz="3200"/>
            </a:lvl1pPr>
            <a:lvl2pPr marL="457168" indent="0">
              <a:buNone/>
              <a:defRPr sz="2800"/>
            </a:lvl2pPr>
            <a:lvl3pPr marL="914336" indent="0">
              <a:buNone/>
              <a:defRPr sz="2400"/>
            </a:lvl3pPr>
            <a:lvl4pPr marL="1371503" indent="0">
              <a:buNone/>
              <a:defRPr sz="2000"/>
            </a:lvl4pPr>
            <a:lvl5pPr marL="1828671" indent="0">
              <a:buNone/>
              <a:defRPr sz="2000"/>
            </a:lvl5pPr>
            <a:lvl6pPr marL="2285839" indent="0">
              <a:buNone/>
              <a:defRPr sz="2000"/>
            </a:lvl6pPr>
            <a:lvl7pPr marL="2743007" indent="0">
              <a:buNone/>
              <a:defRPr sz="2000"/>
            </a:lvl7pPr>
            <a:lvl8pPr marL="3200175" indent="0">
              <a:buNone/>
              <a:defRPr sz="2000"/>
            </a:lvl8pPr>
            <a:lvl9pPr marL="3657343" indent="0">
              <a:buNone/>
              <a:defRPr sz="2000"/>
            </a:lvl9pPr>
          </a:lstStyle>
          <a:p>
            <a:endParaRPr lang="en-US"/>
          </a:p>
        </p:txBody>
      </p:sp>
      <p:sp>
        <p:nvSpPr>
          <p:cNvPr id="4" name="Text Placeholder 3"/>
          <p:cNvSpPr>
            <a:spLocks noGrp="1"/>
          </p:cNvSpPr>
          <p:nvPr>
            <p:ph type="body" sz="half" idx="2"/>
          </p:nvPr>
        </p:nvSpPr>
        <p:spPr>
          <a:xfrm>
            <a:off x="1344216" y="7156452"/>
            <a:ext cx="4114800" cy="1073149"/>
          </a:xfrm>
        </p:spPr>
        <p:txBody>
          <a:bodyPr/>
          <a:lstStyle>
            <a:lvl1pPr marL="0" indent="0">
              <a:buNone/>
              <a:defRPr sz="1400"/>
            </a:lvl1pPr>
            <a:lvl2pPr marL="457168" indent="0">
              <a:buNone/>
              <a:defRPr sz="1200"/>
            </a:lvl2pPr>
            <a:lvl3pPr marL="914336" indent="0">
              <a:buNone/>
              <a:defRPr sz="1000"/>
            </a:lvl3pPr>
            <a:lvl4pPr marL="1371503" indent="0">
              <a:buNone/>
              <a:defRPr sz="900"/>
            </a:lvl4pPr>
            <a:lvl5pPr marL="1828671" indent="0">
              <a:buNone/>
              <a:defRPr sz="900"/>
            </a:lvl5pPr>
            <a:lvl6pPr marL="2285839" indent="0">
              <a:buNone/>
              <a:defRPr sz="900"/>
            </a:lvl6pPr>
            <a:lvl7pPr marL="2743007" indent="0">
              <a:buNone/>
              <a:defRPr sz="900"/>
            </a:lvl7pPr>
            <a:lvl8pPr marL="3200175" indent="0">
              <a:buNone/>
              <a:defRPr sz="900"/>
            </a:lvl8pPr>
            <a:lvl9pPr marL="3657343"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FF9AC81-CE37-4FA5-9D09-98CA3711665F}" type="datetimeFigureOut">
              <a:rPr lang="en-US" smtClean="0"/>
              <a:t>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5414EE-7E51-40CA-8679-A7864A620F21}" type="slidenum">
              <a:rPr lang="en-US" smtClean="0"/>
              <a:t>‹#›</a:t>
            </a:fld>
            <a:endParaRPr lang="en-US"/>
          </a:p>
        </p:txBody>
      </p:sp>
    </p:spTree>
    <p:extLst>
      <p:ext uri="{BB962C8B-B14F-4D97-AF65-F5344CB8AC3E}">
        <p14:creationId xmlns:p14="http://schemas.microsoft.com/office/powerpoint/2010/main" val="6814338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366184"/>
            <a:ext cx="6172200" cy="1524000"/>
          </a:xfrm>
          <a:prstGeom prst="rect">
            <a:avLst/>
          </a:prstGeom>
        </p:spPr>
        <p:txBody>
          <a:bodyPr vert="horz" lIns="91433" tIns="45717" rIns="91433" bIns="45717" rtlCol="0" anchor="ctr">
            <a:normAutofit/>
          </a:bodyPr>
          <a:lstStyle/>
          <a:p>
            <a:r>
              <a:rPr lang="en-US"/>
              <a:t>Click to edit Master title style</a:t>
            </a:r>
          </a:p>
        </p:txBody>
      </p:sp>
      <p:sp>
        <p:nvSpPr>
          <p:cNvPr id="3" name="Text Placeholder 2"/>
          <p:cNvSpPr>
            <a:spLocks noGrp="1"/>
          </p:cNvSpPr>
          <p:nvPr>
            <p:ph type="body" idx="1"/>
          </p:nvPr>
        </p:nvSpPr>
        <p:spPr>
          <a:xfrm>
            <a:off x="342900" y="2133602"/>
            <a:ext cx="6172200" cy="6034617"/>
          </a:xfrm>
          <a:prstGeom prst="rect">
            <a:avLst/>
          </a:prstGeom>
        </p:spPr>
        <p:txBody>
          <a:bodyPr vert="horz" lIns="91433" tIns="45717" rIns="91433" bIns="45717"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42900" y="8475135"/>
            <a:ext cx="1600200" cy="486833"/>
          </a:xfrm>
          <a:prstGeom prst="rect">
            <a:avLst/>
          </a:prstGeom>
        </p:spPr>
        <p:txBody>
          <a:bodyPr vert="horz" lIns="91433" tIns="45717" rIns="91433" bIns="45717" rtlCol="0" anchor="ctr"/>
          <a:lstStyle>
            <a:lvl1pPr algn="l">
              <a:defRPr sz="1200">
                <a:solidFill>
                  <a:schemeClr val="tx1">
                    <a:tint val="75000"/>
                  </a:schemeClr>
                </a:solidFill>
              </a:defRPr>
            </a:lvl1pPr>
          </a:lstStyle>
          <a:p>
            <a:fld id="{FFF9AC81-CE37-4FA5-9D09-98CA3711665F}" type="datetimeFigureOut">
              <a:rPr lang="en-US" smtClean="0"/>
              <a:t>2/3/2025</a:t>
            </a:fld>
            <a:endParaRPr lang="en-US"/>
          </a:p>
        </p:txBody>
      </p:sp>
      <p:sp>
        <p:nvSpPr>
          <p:cNvPr id="5" name="Footer Placeholder 4"/>
          <p:cNvSpPr>
            <a:spLocks noGrp="1"/>
          </p:cNvSpPr>
          <p:nvPr>
            <p:ph type="ftr" sz="quarter" idx="3"/>
          </p:nvPr>
        </p:nvSpPr>
        <p:spPr>
          <a:xfrm>
            <a:off x="2343150" y="8475135"/>
            <a:ext cx="2171700" cy="486833"/>
          </a:xfrm>
          <a:prstGeom prst="rect">
            <a:avLst/>
          </a:prstGeom>
        </p:spPr>
        <p:txBody>
          <a:bodyPr vert="horz" lIns="91433" tIns="45717" rIns="91433" bIns="45717"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914900" y="8475135"/>
            <a:ext cx="1600200" cy="486833"/>
          </a:xfrm>
          <a:prstGeom prst="rect">
            <a:avLst/>
          </a:prstGeom>
        </p:spPr>
        <p:txBody>
          <a:bodyPr vert="horz" lIns="91433" tIns="45717" rIns="91433" bIns="45717" rtlCol="0" anchor="ctr"/>
          <a:lstStyle>
            <a:lvl1pPr algn="r">
              <a:defRPr sz="1200">
                <a:solidFill>
                  <a:schemeClr val="tx1">
                    <a:tint val="75000"/>
                  </a:schemeClr>
                </a:solidFill>
              </a:defRPr>
            </a:lvl1pPr>
          </a:lstStyle>
          <a:p>
            <a:fld id="{895414EE-7E51-40CA-8679-A7864A620F21}" type="slidenum">
              <a:rPr lang="en-US" smtClean="0"/>
              <a:t>‹#›</a:t>
            </a:fld>
            <a:endParaRPr lang="en-US"/>
          </a:p>
        </p:txBody>
      </p:sp>
    </p:spTree>
    <p:extLst>
      <p:ext uri="{BB962C8B-B14F-4D97-AF65-F5344CB8AC3E}">
        <p14:creationId xmlns:p14="http://schemas.microsoft.com/office/powerpoint/2010/main" val="4711088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336" rtl="0" eaLnBrk="1" latinLnBrk="0" hangingPunct="1">
        <a:spcBef>
          <a:spcPct val="0"/>
        </a:spcBef>
        <a:buNone/>
        <a:defRPr sz="4400" kern="1200">
          <a:solidFill>
            <a:schemeClr val="tx1"/>
          </a:solidFill>
          <a:latin typeface="+mj-lt"/>
          <a:ea typeface="+mj-ea"/>
          <a:cs typeface="+mj-cs"/>
        </a:defRPr>
      </a:lvl1pPr>
    </p:titleStyle>
    <p:bodyStyle>
      <a:lvl1pPr marL="342876" indent="-342876" algn="l" defTabSz="914336"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898" indent="-285730" algn="l" defTabSz="914336"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920" indent="-228584" algn="l" defTabSz="914336"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087" indent="-228584" algn="l" defTabSz="91433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255" indent="-228584" algn="l" defTabSz="91433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423" indent="-228584" algn="l" defTabSz="91433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591" indent="-228584" algn="l" defTabSz="91433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759" indent="-228584" algn="l" defTabSz="91433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926" indent="-228584" algn="l" defTabSz="91433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336" rtl="0" eaLnBrk="1" latinLnBrk="0" hangingPunct="1">
        <a:defRPr sz="1800" kern="1200">
          <a:solidFill>
            <a:schemeClr val="tx1"/>
          </a:solidFill>
          <a:latin typeface="+mn-lt"/>
          <a:ea typeface="+mn-ea"/>
          <a:cs typeface="+mn-cs"/>
        </a:defRPr>
      </a:lvl1pPr>
      <a:lvl2pPr marL="457168" algn="l" defTabSz="914336" rtl="0" eaLnBrk="1" latinLnBrk="0" hangingPunct="1">
        <a:defRPr sz="1800" kern="1200">
          <a:solidFill>
            <a:schemeClr val="tx1"/>
          </a:solidFill>
          <a:latin typeface="+mn-lt"/>
          <a:ea typeface="+mn-ea"/>
          <a:cs typeface="+mn-cs"/>
        </a:defRPr>
      </a:lvl2pPr>
      <a:lvl3pPr marL="914336" algn="l" defTabSz="914336" rtl="0" eaLnBrk="1" latinLnBrk="0" hangingPunct="1">
        <a:defRPr sz="1800" kern="1200">
          <a:solidFill>
            <a:schemeClr val="tx1"/>
          </a:solidFill>
          <a:latin typeface="+mn-lt"/>
          <a:ea typeface="+mn-ea"/>
          <a:cs typeface="+mn-cs"/>
        </a:defRPr>
      </a:lvl3pPr>
      <a:lvl4pPr marL="1371503" algn="l" defTabSz="914336" rtl="0" eaLnBrk="1" latinLnBrk="0" hangingPunct="1">
        <a:defRPr sz="1800" kern="1200">
          <a:solidFill>
            <a:schemeClr val="tx1"/>
          </a:solidFill>
          <a:latin typeface="+mn-lt"/>
          <a:ea typeface="+mn-ea"/>
          <a:cs typeface="+mn-cs"/>
        </a:defRPr>
      </a:lvl4pPr>
      <a:lvl5pPr marL="1828671" algn="l" defTabSz="914336" rtl="0" eaLnBrk="1" latinLnBrk="0" hangingPunct="1">
        <a:defRPr sz="1800" kern="1200">
          <a:solidFill>
            <a:schemeClr val="tx1"/>
          </a:solidFill>
          <a:latin typeface="+mn-lt"/>
          <a:ea typeface="+mn-ea"/>
          <a:cs typeface="+mn-cs"/>
        </a:defRPr>
      </a:lvl5pPr>
      <a:lvl6pPr marL="2285839" algn="l" defTabSz="914336" rtl="0" eaLnBrk="1" latinLnBrk="0" hangingPunct="1">
        <a:defRPr sz="1800" kern="1200">
          <a:solidFill>
            <a:schemeClr val="tx1"/>
          </a:solidFill>
          <a:latin typeface="+mn-lt"/>
          <a:ea typeface="+mn-ea"/>
          <a:cs typeface="+mn-cs"/>
        </a:defRPr>
      </a:lvl6pPr>
      <a:lvl7pPr marL="2743007" algn="l" defTabSz="914336" rtl="0" eaLnBrk="1" latinLnBrk="0" hangingPunct="1">
        <a:defRPr sz="1800" kern="1200">
          <a:solidFill>
            <a:schemeClr val="tx1"/>
          </a:solidFill>
          <a:latin typeface="+mn-lt"/>
          <a:ea typeface="+mn-ea"/>
          <a:cs typeface="+mn-cs"/>
        </a:defRPr>
      </a:lvl7pPr>
      <a:lvl8pPr marL="3200175" algn="l" defTabSz="914336" rtl="0" eaLnBrk="1" latinLnBrk="0" hangingPunct="1">
        <a:defRPr sz="1800" kern="1200">
          <a:solidFill>
            <a:schemeClr val="tx1"/>
          </a:solidFill>
          <a:latin typeface="+mn-lt"/>
          <a:ea typeface="+mn-ea"/>
          <a:cs typeface="+mn-cs"/>
        </a:defRPr>
      </a:lvl8pPr>
      <a:lvl9pPr marL="3657343" algn="l" defTabSz="91433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www.hhrecny.org/index.php?src=events&amp;srctype=detail&amp;category=Community%20Event&amp;refno=176" TargetMode="External"/><Relationship Id="rId13" Type="http://schemas.openxmlformats.org/officeDocument/2006/relationships/hyperlink" Target="https://hhrecny.org/" TargetMode="External"/><Relationship Id="rId3" Type="http://schemas.openxmlformats.org/officeDocument/2006/relationships/image" Target="../media/image1.gif"/><Relationship Id="rId7" Type="http://schemas.openxmlformats.org/officeDocument/2006/relationships/image" Target="../media/image3.gif"/><Relationship Id="rId12"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www.hhrecny.org/index.php?src=events&amp;srctype=detail&amp;category=lecture&amp;refno=198" TargetMode="External"/><Relationship Id="rId11" Type="http://schemas.openxmlformats.org/officeDocument/2006/relationships/image" Target="../media/image4.png"/><Relationship Id="rId5" Type="http://schemas.openxmlformats.org/officeDocument/2006/relationships/image" Target="../media/image2.gif"/><Relationship Id="rId10" Type="http://schemas.openxmlformats.org/officeDocument/2006/relationships/hyperlink" Target="http://www.hhrecny.org/index.php?src=events&amp;srctype=detail&amp;category=Community%20Event&amp;refno=195" TargetMode="External"/><Relationship Id="rId4" Type="http://schemas.openxmlformats.org/officeDocument/2006/relationships/hyperlink" Target="http://myemail.constantcontact.com/Four-Upcoming-events-and-Introducing-our-new-Membership-Program.html?soid=1112323251565&amp;aid=fA431a8m6ik" TargetMode="External"/><Relationship Id="rId9" Type="http://schemas.openxmlformats.org/officeDocument/2006/relationships/hyperlink" Target="http://www.hhrecny.org/index.php?src=events&amp;submenu=speakers&amp;srctype=detail&amp;category=Community%20Event&amp;refno=17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rs6.net/t?e=fA431a8m6ik&amp;c=0&amp;r=0&amp;_ts=147439297695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65438" y="1990726"/>
            <a:ext cx="9525" cy="9525"/>
          </a:xfrm>
          <a:prstGeom prst="rect">
            <a:avLst/>
          </a:prstGeom>
          <a:noFill/>
          <a:extLst>
            <a:ext uri="{909E8E84-426E-40dd-AFC4-6F175D3DCCD1}">
              <a14:hiddenFill xmlns="" xmlns:a14="http://schemas.microsoft.com/office/drawing/2010/main">
                <a:solidFill>
                  <a:srgbClr val="FFFFFF"/>
                </a:solidFill>
              </a14:hiddenFill>
            </a:ext>
          </a:extLst>
        </p:spPr>
      </p:pic>
      <p:sp>
        <p:nvSpPr>
          <p:cNvPr id="6" name="Rectangle 4">
            <a:hlinkClick r:id="rId4"/>
          </p:cNvPr>
          <p:cNvSpPr>
            <a:spLocks noChangeArrowheads="1"/>
          </p:cNvSpPr>
          <p:nvPr/>
        </p:nvSpPr>
        <p:spPr bwMode="auto">
          <a:xfrm>
            <a:off x="6151563" y="1800947"/>
            <a:ext cx="285750" cy="37955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33" tIns="45717" rIns="91433" bIns="45717" numCol="1" anchor="ctr" anchorCtr="0" compatLnSpc="1">
            <a:prstTxWarp prst="textNoShape">
              <a:avLst/>
            </a:prstTxWarp>
            <a:spAutoFit/>
          </a:bodyPr>
          <a:lstStyle/>
          <a:p>
            <a:endParaRPr lang="en-US"/>
          </a:p>
        </p:txBody>
      </p:sp>
      <p:sp>
        <p:nvSpPr>
          <p:cNvPr id="7" name="Rectangle 5"/>
          <p:cNvSpPr>
            <a:spLocks noChangeArrowheads="1"/>
          </p:cNvSpPr>
          <p:nvPr/>
        </p:nvSpPr>
        <p:spPr bwMode="auto">
          <a:xfrm>
            <a:off x="6073775" y="1713726"/>
            <a:ext cx="11281" cy="55399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0" tIns="0" rIns="11108" bIns="0" numCol="1" anchor="ctr" anchorCtr="0" compatLnSpc="1">
            <a:prstTxWarp prst="textNoShape">
              <a:avLst/>
            </a:prstTxWarp>
            <a:spAutoFit/>
          </a:bodyPr>
          <a:lstStyle/>
          <a:p>
            <a:pPr fontAlgn="base">
              <a:spcBef>
                <a:spcPct val="0"/>
              </a:spcBef>
              <a:spcAft>
                <a:spcPct val="0"/>
              </a:spcAft>
            </a:pPr>
            <a:endParaRPr lang="en-US" altLang="en-US">
              <a:solidFill>
                <a:srgbClr val="000000"/>
              </a:solidFill>
              <a:latin typeface="Arial" pitchFamily="34" charset="0"/>
              <a:cs typeface="Arial" pitchFamily="34" charset="0"/>
            </a:endParaRPr>
          </a:p>
          <a:p>
            <a:pPr eaLnBrk="0" fontAlgn="base" hangingPunct="0">
              <a:spcBef>
                <a:spcPct val="0"/>
              </a:spcBef>
              <a:spcAft>
                <a:spcPct val="0"/>
              </a:spcAft>
            </a:pPr>
            <a:endParaRPr lang="en-US" altLang="en-US">
              <a:latin typeface="Arial" pitchFamily="34" charset="0"/>
              <a:cs typeface="Arial" pitchFamily="34" charset="0"/>
            </a:endParaRPr>
          </a:p>
        </p:txBody>
      </p:sp>
      <p:pic>
        <p:nvPicPr>
          <p:cNvPr id="1032" name="Picture 8"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 xmlns:a14="http://schemas.microsoft.com/office/drawing/2010/main">
                <a:solidFill>
                  <a:srgbClr val="FFFFFF"/>
                </a:solidFill>
              </a14:hiddenFill>
            </a:ext>
          </a:extLst>
        </p:spPr>
      </p:pic>
      <p:pic>
        <p:nvPicPr>
          <p:cNvPr id="1033" name="Picture 9"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 xmlns:a14="http://schemas.microsoft.com/office/drawing/2010/main">
                <a:solidFill>
                  <a:srgbClr val="FFFFFF"/>
                </a:solidFill>
              </a14:hiddenFill>
            </a:ext>
          </a:extLst>
        </p:spPr>
      </p:pic>
      <p:pic>
        <p:nvPicPr>
          <p:cNvPr id="1034" name="Picture 10"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 xmlns:a14="http://schemas.microsoft.com/office/drawing/2010/main">
                <a:solidFill>
                  <a:srgbClr val="FFFFFF"/>
                </a:solidFill>
              </a14:hiddenFill>
            </a:ext>
          </a:extLst>
        </p:spPr>
      </p:pic>
      <p:pic>
        <p:nvPicPr>
          <p:cNvPr id="1036" name="Picture 12" descr="Medicine">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65438" y="1990726"/>
            <a:ext cx="9525" cy="9525"/>
          </a:xfrm>
          <a:prstGeom prst="rect">
            <a:avLst/>
          </a:prstGeom>
          <a:noFill/>
          <a:extLst>
            <a:ext uri="{909E8E84-426E-40dd-AFC4-6F175D3DCCD1}">
              <a14:hiddenFill xmlns="" xmlns:a14="http://schemas.microsoft.com/office/drawing/2010/main">
                <a:solidFill>
                  <a:srgbClr val="FFFFFF"/>
                </a:solidFill>
              </a14:hiddenFill>
            </a:ext>
          </a:extLst>
        </p:spPr>
      </p:pic>
      <p:pic>
        <p:nvPicPr>
          <p:cNvPr id="1037" name="Picture 13"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 xmlns:a14="http://schemas.microsoft.com/office/drawing/2010/main">
                <a:solidFill>
                  <a:srgbClr val="FFFFFF"/>
                </a:solidFill>
              </a14:hiddenFill>
            </a:ext>
          </a:extLst>
        </p:spPr>
      </p:pic>
      <p:pic>
        <p:nvPicPr>
          <p:cNvPr id="1039" name="Picture 15" descr="Watchers">
            <a:hlinkClick r:id="rId8"/>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65438" y="1990726"/>
            <a:ext cx="9525" cy="9525"/>
          </a:xfrm>
          <a:prstGeom prst="rect">
            <a:avLst/>
          </a:prstGeom>
          <a:noFill/>
          <a:extLst>
            <a:ext uri="{909E8E84-426E-40dd-AFC4-6F175D3DCCD1}">
              <a14:hiddenFill xmlns="" xmlns:a14="http://schemas.microsoft.com/office/drawing/2010/main">
                <a:solidFill>
                  <a:srgbClr val="FFFFFF"/>
                </a:solidFill>
              </a14:hiddenFill>
            </a:ext>
          </a:extLst>
        </p:spPr>
      </p:pic>
      <p:pic>
        <p:nvPicPr>
          <p:cNvPr id="1041" name="Picture 17"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 xmlns:a14="http://schemas.microsoft.com/office/drawing/2010/main">
                <a:solidFill>
                  <a:srgbClr val="FFFFFF"/>
                </a:solidFill>
              </a14:hiddenFill>
            </a:ext>
          </a:extLst>
        </p:spPr>
      </p:pic>
      <p:pic>
        <p:nvPicPr>
          <p:cNvPr id="1043" name="Picture 19" descr="StillHere">
            <a:hlinkClick r:id="rId9"/>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65438" y="1990726"/>
            <a:ext cx="9525" cy="9525"/>
          </a:xfrm>
          <a:prstGeom prst="rect">
            <a:avLst/>
          </a:prstGeom>
          <a:noFill/>
          <a:extLst>
            <a:ext uri="{909E8E84-426E-40dd-AFC4-6F175D3DCCD1}">
              <a14:hiddenFill xmlns="" xmlns:a14="http://schemas.microsoft.com/office/drawing/2010/main">
                <a:solidFill>
                  <a:srgbClr val="FFFFFF"/>
                </a:solidFill>
              </a14:hiddenFill>
            </a:ext>
          </a:extLst>
        </p:spPr>
      </p:pic>
      <p:pic>
        <p:nvPicPr>
          <p:cNvPr id="1044" name="Picture 20"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 xmlns:a14="http://schemas.microsoft.com/office/drawing/2010/main">
                <a:solidFill>
                  <a:srgbClr val="FFFFFF"/>
                </a:solidFill>
              </a14:hiddenFill>
            </a:ext>
          </a:extLst>
        </p:spPr>
      </p:pic>
      <p:pic>
        <p:nvPicPr>
          <p:cNvPr id="1046" name="Picture 22" descr="Judy">
            <a:hlinkClick r:id="rId10"/>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65438" y="1990726"/>
            <a:ext cx="9525" cy="9525"/>
          </a:xfrm>
          <a:prstGeom prst="rect">
            <a:avLst/>
          </a:prstGeom>
          <a:noFill/>
          <a:extLst>
            <a:ext uri="{909E8E84-426E-40dd-AFC4-6F175D3DCCD1}">
              <a14:hiddenFill xmlns="" xmlns:a14="http://schemas.microsoft.com/office/drawing/2010/main">
                <a:solidFill>
                  <a:srgbClr val="FFFFFF"/>
                </a:solidFill>
              </a14:hiddenFill>
            </a:ext>
          </a:extLst>
        </p:spPr>
      </p:pic>
      <p:pic>
        <p:nvPicPr>
          <p:cNvPr id="1047" name="Picture 23"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 xmlns:a14="http://schemas.microsoft.com/office/drawing/2010/main">
                <a:solidFill>
                  <a:srgbClr val="FFFFFF"/>
                </a:solidFill>
              </a14:hiddenFill>
            </a:ext>
          </a:extLst>
        </p:spPr>
      </p:pic>
      <p:pic>
        <p:nvPicPr>
          <p:cNvPr id="1052" name="Picture 28"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9525" cy="47625"/>
          </a:xfrm>
          <a:prstGeom prst="rect">
            <a:avLst/>
          </a:prstGeom>
          <a:noFill/>
          <a:extLst>
            <a:ext uri="{909E8E84-426E-40dd-AFC4-6F175D3DCCD1}">
              <a14:hiddenFill xmlns="" xmlns:a14="http://schemas.microsoft.com/office/drawing/2010/main">
                <a:solidFill>
                  <a:srgbClr val="FFFFFF"/>
                </a:solidFill>
              </a14:hiddenFill>
            </a:ext>
          </a:extLst>
        </p:spPr>
      </p:pic>
      <p:pic>
        <p:nvPicPr>
          <p:cNvPr id="1053" name="Picture 29"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 xmlns:a14="http://schemas.microsoft.com/office/drawing/2010/main">
                <a:solidFill>
                  <a:srgbClr val="FFFFFF"/>
                </a:solidFill>
              </a14:hiddenFill>
            </a:ext>
          </a:extLst>
        </p:spPr>
      </p:pic>
      <p:pic>
        <p:nvPicPr>
          <p:cNvPr id="1054" name="Picture 30"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9525" cy="47625"/>
          </a:xfrm>
          <a:prstGeom prst="rect">
            <a:avLst/>
          </a:prstGeom>
          <a:noFill/>
          <a:extLst>
            <a:ext uri="{909E8E84-426E-40dd-AFC4-6F175D3DCCD1}">
              <a14:hiddenFill xmlns="" xmlns:a14="http://schemas.microsoft.com/office/drawing/2010/main">
                <a:solidFill>
                  <a:srgbClr val="FFFFFF"/>
                </a:solidFill>
              </a14:hiddenFill>
            </a:ext>
          </a:extLst>
        </p:spPr>
      </p:pic>
      <p:pic>
        <p:nvPicPr>
          <p:cNvPr id="1055" name="Picture 31"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 xmlns:a14="http://schemas.microsoft.com/office/drawing/2010/main">
                <a:solidFill>
                  <a:srgbClr val="FFFFFF"/>
                </a:solidFill>
              </a14:hiddenFill>
            </a:ext>
          </a:extLst>
        </p:spPr>
      </p:pic>
      <p:sp>
        <p:nvSpPr>
          <p:cNvPr id="5" name="TextBox 4"/>
          <p:cNvSpPr txBox="1"/>
          <p:nvPr/>
        </p:nvSpPr>
        <p:spPr>
          <a:xfrm>
            <a:off x="100525" y="2694057"/>
            <a:ext cx="2403222" cy="707886"/>
          </a:xfrm>
          <a:prstGeom prst="rect">
            <a:avLst/>
          </a:prstGeom>
          <a:noFill/>
        </p:spPr>
        <p:txBody>
          <a:bodyPr wrap="none" rtlCol="0">
            <a:spAutoFit/>
          </a:bodyPr>
          <a:lstStyle/>
          <a:p>
            <a:r>
              <a:rPr lang="en-US" sz="2000" b="1" dirty="0"/>
              <a:t>Paul Goldstein, </a:t>
            </a:r>
          </a:p>
          <a:p>
            <a:r>
              <a:rPr lang="en-US" sz="2000" b="1" dirty="0" err="1"/>
              <a:t>Generations</a:t>
            </a:r>
            <a:r>
              <a:rPr lang="en-US" sz="2000" b="1" i="1" dirty="0" err="1"/>
              <a:t>Forward</a:t>
            </a:r>
            <a:endParaRPr lang="en-US" sz="2000" b="1" dirty="0"/>
          </a:p>
        </p:txBody>
      </p:sp>
      <p:sp>
        <p:nvSpPr>
          <p:cNvPr id="8" name="TextBox 7"/>
          <p:cNvSpPr txBox="1"/>
          <p:nvPr/>
        </p:nvSpPr>
        <p:spPr>
          <a:xfrm>
            <a:off x="100525" y="3352800"/>
            <a:ext cx="6582131" cy="3724096"/>
          </a:xfrm>
          <a:prstGeom prst="rect">
            <a:avLst/>
          </a:prstGeom>
          <a:noFill/>
        </p:spPr>
        <p:txBody>
          <a:bodyPr wrap="square" rtlCol="0">
            <a:spAutoFit/>
          </a:bodyPr>
          <a:lstStyle/>
          <a:p>
            <a:r>
              <a:rPr lang="en-US" sz="1400" dirty="0"/>
              <a:t>       Paul Goldstein has made it his mission to speak about his parents’ </a:t>
            </a:r>
          </a:p>
          <a:p>
            <a:r>
              <a:rPr lang="en-US" sz="1400" dirty="0"/>
              <a:t>experiences in Nazi-occupied Poland—how his mother escaped from the </a:t>
            </a:r>
          </a:p>
          <a:p>
            <a:r>
              <a:rPr lang="en-US" sz="1400" dirty="0"/>
              <a:t>Warsaw Ghetto, how his parents’ cheated death in concentration camps, </a:t>
            </a:r>
          </a:p>
          <a:p>
            <a:r>
              <a:rPr lang="en-US" sz="1400" dirty="0"/>
              <a:t>and how a miraculous discovery led him to learn of his father’s role in a </a:t>
            </a:r>
          </a:p>
          <a:p>
            <a:r>
              <a:rPr lang="en-US" sz="1400" dirty="0"/>
              <a:t>historic revolt at the Treblinka extermination camp.</a:t>
            </a:r>
          </a:p>
          <a:p>
            <a:endParaRPr lang="en-US" sz="1400" dirty="0"/>
          </a:p>
          <a:p>
            <a:r>
              <a:rPr lang="en-US" sz="1400" dirty="0"/>
              <a:t>With the aid of family and archival photographs and his parents’ written and video testimonies, he explains what can happen when hatred and antisemitism go unchecked and how his parents’ lessons of life, death, and survival impacted his own attitudes and behaviors.</a:t>
            </a:r>
          </a:p>
          <a:p>
            <a:endParaRPr lang="en-US" sz="1400" dirty="0"/>
          </a:p>
          <a:p>
            <a:r>
              <a:rPr lang="en-US" sz="1400" dirty="0"/>
              <a:t>Paul was the keynote speaker at the University of New Haven’s Holocaust Remembrance Day and Morse Life’s Kristallnacht Remembrance Day in 2024. Since 2016 he has presented to over 15,000 students, teachers, administrators, and adult audiences in CT, NY, NJ, and FL as a personal tribute to those who survived and those who died during those years of unparalleled depravity and hatred.</a:t>
            </a:r>
          </a:p>
          <a:p>
            <a:r>
              <a:rPr lang="en-US" sz="1200" dirty="0"/>
              <a:t> </a:t>
            </a:r>
          </a:p>
        </p:txBody>
      </p:sp>
      <p:sp>
        <p:nvSpPr>
          <p:cNvPr id="9" name="TextBox 8"/>
          <p:cNvSpPr txBox="1"/>
          <p:nvPr/>
        </p:nvSpPr>
        <p:spPr>
          <a:xfrm>
            <a:off x="2743200" y="7214685"/>
            <a:ext cx="3581400" cy="369332"/>
          </a:xfrm>
          <a:prstGeom prst="rect">
            <a:avLst/>
          </a:prstGeom>
          <a:noFill/>
        </p:spPr>
        <p:txBody>
          <a:bodyPr wrap="square" rtlCol="0">
            <a:spAutoFit/>
          </a:bodyPr>
          <a:lstStyle/>
          <a:p>
            <a:r>
              <a:rPr lang="en-US" b="1" dirty="0"/>
              <a:t>Event held at:</a:t>
            </a:r>
          </a:p>
        </p:txBody>
      </p:sp>
      <p:sp>
        <p:nvSpPr>
          <p:cNvPr id="10" name="TextBox 9"/>
          <p:cNvSpPr txBox="1"/>
          <p:nvPr/>
        </p:nvSpPr>
        <p:spPr>
          <a:xfrm>
            <a:off x="4369949" y="7208322"/>
            <a:ext cx="1078309" cy="1477328"/>
          </a:xfrm>
          <a:prstGeom prst="rect">
            <a:avLst/>
          </a:prstGeom>
          <a:noFill/>
        </p:spPr>
        <p:txBody>
          <a:bodyPr wrap="none" rtlCol="0">
            <a:spAutoFit/>
          </a:bodyPr>
          <a:lstStyle/>
          <a:p>
            <a:pPr algn="ctr"/>
            <a:r>
              <a:rPr lang="en-US" dirty="0"/>
              <a:t>[location]</a:t>
            </a:r>
          </a:p>
          <a:p>
            <a:pPr algn="ctr"/>
            <a:endParaRPr lang="en-US" dirty="0"/>
          </a:p>
          <a:p>
            <a:pPr algn="ctr"/>
            <a:r>
              <a:rPr lang="en-US" dirty="0"/>
              <a:t>[date]</a:t>
            </a:r>
          </a:p>
          <a:p>
            <a:pPr algn="ctr"/>
            <a:endParaRPr lang="en-US" dirty="0"/>
          </a:p>
          <a:p>
            <a:pPr algn="ctr"/>
            <a:r>
              <a:rPr lang="en-US" dirty="0"/>
              <a:t>[time]</a:t>
            </a:r>
          </a:p>
        </p:txBody>
      </p:sp>
      <p:cxnSp>
        <p:nvCxnSpPr>
          <p:cNvPr id="18" name="Straight Connector 17"/>
          <p:cNvCxnSpPr/>
          <p:nvPr/>
        </p:nvCxnSpPr>
        <p:spPr>
          <a:xfrm>
            <a:off x="100525" y="7086600"/>
            <a:ext cx="6629400" cy="0"/>
          </a:xfrm>
          <a:prstGeom prst="line">
            <a:avLst/>
          </a:prstGeom>
        </p:spPr>
        <p:style>
          <a:lnRef idx="2">
            <a:schemeClr val="accent6"/>
          </a:lnRef>
          <a:fillRef idx="0">
            <a:schemeClr val="accent6"/>
          </a:fillRef>
          <a:effectRef idx="1">
            <a:schemeClr val="accent6"/>
          </a:effectRef>
          <a:fontRef idx="minor">
            <a:schemeClr val="tx1"/>
          </a:fontRef>
        </p:style>
      </p:cxnSp>
      <p:pic>
        <p:nvPicPr>
          <p:cNvPr id="3" name="Picture 2"/>
          <p:cNvPicPr>
            <a:picLocks noChangeAspect="1"/>
          </p:cNvPicPr>
          <p:nvPr/>
        </p:nvPicPr>
        <p:blipFill>
          <a:blip r:embed="rId11">
            <a:extLst>
              <a:ext uri="{28A0092B-C50C-407E-A947-70E740481C1C}">
                <a14:useLocalDpi xmlns:a14="http://schemas.microsoft.com/office/drawing/2010/main" val="0"/>
              </a:ext>
            </a:extLst>
          </a:blip>
          <a:srcRect/>
          <a:stretch/>
        </p:blipFill>
        <p:spPr>
          <a:xfrm>
            <a:off x="5615615" y="2632527"/>
            <a:ext cx="1180194" cy="1579938"/>
          </a:xfrm>
          <a:prstGeom prst="rect">
            <a:avLst/>
          </a:prstGeom>
        </p:spPr>
      </p:pic>
      <p:sp>
        <p:nvSpPr>
          <p:cNvPr id="30" name="Picture Placeholder 4"/>
          <p:cNvSpPr>
            <a:spLocks noGrp="1"/>
          </p:cNvSpPr>
          <p:nvPr>
            <p:ph type="pic" sz="quarter" idx="14"/>
          </p:nvPr>
        </p:nvSpPr>
        <p:spPr>
          <a:xfrm>
            <a:off x="228600" y="7239000"/>
            <a:ext cx="2362200" cy="1828800"/>
          </a:xfrm>
        </p:spPr>
        <p:txBody>
          <a:bodyPr/>
          <a:lstStyle/>
          <a:p>
            <a:endParaRPr lang="en-US"/>
          </a:p>
        </p:txBody>
      </p:sp>
      <p:grpSp>
        <p:nvGrpSpPr>
          <p:cNvPr id="28" name="Group 27"/>
          <p:cNvGrpSpPr/>
          <p:nvPr/>
        </p:nvGrpSpPr>
        <p:grpSpPr>
          <a:xfrm>
            <a:off x="0" y="-12927"/>
            <a:ext cx="6858000" cy="2610759"/>
            <a:chOff x="0" y="-12927"/>
            <a:chExt cx="6858000" cy="2610759"/>
          </a:xfrm>
        </p:grpSpPr>
        <p:pic>
          <p:nvPicPr>
            <p:cNvPr id="29" name="Picture 2" descr="http://s.rs6.net/t?e=fA431a8m6ik&amp;c=0&amp;r=0&amp;_ts=147439297695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65438" y="1990726"/>
              <a:ext cx="9525" cy="9525"/>
            </a:xfrm>
            <a:prstGeom prst="rect">
              <a:avLst/>
            </a:prstGeom>
            <a:noFill/>
            <a:extLst>
              <a:ext uri="{909E8E84-426E-40dd-AFC4-6F175D3DCCD1}">
                <a14:hiddenFill xmlns="" xmlns:a14="http://schemas.microsoft.com/office/drawing/2010/main">
                  <a:solidFill>
                    <a:srgbClr val="FFFFFF"/>
                  </a:solidFill>
                </a14:hiddenFill>
              </a:ext>
            </a:extLst>
          </p:spPr>
        </p:pic>
        <p:sp>
          <p:nvSpPr>
            <p:cNvPr id="31" name="Rectangle 4">
              <a:hlinkClick r:id="rId4"/>
            </p:cNvPr>
            <p:cNvSpPr>
              <a:spLocks noChangeArrowheads="1"/>
            </p:cNvSpPr>
            <p:nvPr/>
          </p:nvSpPr>
          <p:spPr bwMode="auto">
            <a:xfrm>
              <a:off x="6151563" y="1800947"/>
              <a:ext cx="285750" cy="37955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33" tIns="45717" rIns="91433" bIns="45717" numCol="1" anchor="ctr" anchorCtr="0" compatLnSpc="1">
              <a:prstTxWarp prst="textNoShape">
                <a:avLst/>
              </a:prstTxWarp>
              <a:spAutoFit/>
            </a:bodyPr>
            <a:lstStyle/>
            <a:p>
              <a:endParaRPr lang="en-US"/>
            </a:p>
          </p:txBody>
        </p:sp>
        <p:sp>
          <p:nvSpPr>
            <p:cNvPr id="32" name="Rectangle 5"/>
            <p:cNvSpPr>
              <a:spLocks noChangeArrowheads="1"/>
            </p:cNvSpPr>
            <p:nvPr/>
          </p:nvSpPr>
          <p:spPr bwMode="auto">
            <a:xfrm>
              <a:off x="6073775" y="1713726"/>
              <a:ext cx="11281" cy="55399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0" tIns="0" rIns="11108" bIns="0" numCol="1" anchor="ctr" anchorCtr="0" compatLnSpc="1">
              <a:prstTxWarp prst="textNoShape">
                <a:avLst/>
              </a:prstTxWarp>
              <a:spAutoFit/>
            </a:bodyPr>
            <a:lstStyle/>
            <a:p>
              <a:pPr fontAlgn="base">
                <a:spcBef>
                  <a:spcPct val="0"/>
                </a:spcBef>
                <a:spcAft>
                  <a:spcPct val="0"/>
                </a:spcAft>
              </a:pPr>
              <a:endParaRPr lang="en-US" altLang="en-US">
                <a:solidFill>
                  <a:srgbClr val="000000"/>
                </a:solidFill>
                <a:latin typeface="Arial" pitchFamily="34" charset="0"/>
                <a:cs typeface="Arial" pitchFamily="34" charset="0"/>
              </a:endParaRPr>
            </a:p>
            <a:p>
              <a:pPr eaLnBrk="0" fontAlgn="base" hangingPunct="0">
                <a:spcBef>
                  <a:spcPct val="0"/>
                </a:spcBef>
                <a:spcAft>
                  <a:spcPct val="0"/>
                </a:spcAft>
              </a:pPr>
              <a:endParaRPr lang="en-US" altLang="en-US">
                <a:latin typeface="Arial" pitchFamily="34" charset="0"/>
                <a:cs typeface="Arial" pitchFamily="34" charset="0"/>
              </a:endParaRPr>
            </a:p>
          </p:txBody>
        </p:sp>
        <p:pic>
          <p:nvPicPr>
            <p:cNvPr id="33" name="Picture 8"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 xmlns:a14="http://schemas.microsoft.com/office/drawing/2010/main">
                  <a:solidFill>
                    <a:srgbClr val="FFFFFF"/>
                  </a:solidFill>
                </a14:hiddenFill>
              </a:ext>
            </a:extLst>
          </p:spPr>
        </p:pic>
        <p:pic>
          <p:nvPicPr>
            <p:cNvPr id="34" name="Picture 9"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 xmlns:a14="http://schemas.microsoft.com/office/drawing/2010/main">
                  <a:solidFill>
                    <a:srgbClr val="FFFFFF"/>
                  </a:solidFill>
                </a14:hiddenFill>
              </a:ext>
            </a:extLst>
          </p:spPr>
        </p:pic>
        <p:pic>
          <p:nvPicPr>
            <p:cNvPr id="35" name="Picture 10"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 xmlns:a14="http://schemas.microsoft.com/office/drawing/2010/main">
                  <a:solidFill>
                    <a:srgbClr val="FFFFFF"/>
                  </a:solidFill>
                </a14:hiddenFill>
              </a:ext>
            </a:extLst>
          </p:spPr>
        </p:pic>
        <p:pic>
          <p:nvPicPr>
            <p:cNvPr id="36" name="Picture 12" descr="Medicine">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65438" y="1990726"/>
              <a:ext cx="9525" cy="9525"/>
            </a:xfrm>
            <a:prstGeom prst="rect">
              <a:avLst/>
            </a:prstGeom>
            <a:noFill/>
            <a:extLst>
              <a:ext uri="{909E8E84-426E-40dd-AFC4-6F175D3DCCD1}">
                <a14:hiddenFill xmlns="" xmlns:a14="http://schemas.microsoft.com/office/drawing/2010/main">
                  <a:solidFill>
                    <a:srgbClr val="FFFFFF"/>
                  </a:solidFill>
                </a14:hiddenFill>
              </a:ext>
            </a:extLst>
          </p:spPr>
        </p:pic>
        <p:pic>
          <p:nvPicPr>
            <p:cNvPr id="37" name="Picture 13"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 xmlns:a14="http://schemas.microsoft.com/office/drawing/2010/main">
                  <a:solidFill>
                    <a:srgbClr val="FFFFFF"/>
                  </a:solidFill>
                </a14:hiddenFill>
              </a:ext>
            </a:extLst>
          </p:spPr>
        </p:pic>
        <p:pic>
          <p:nvPicPr>
            <p:cNvPr id="38" name="Picture 15" descr="Watchers">
              <a:hlinkClick r:id="rId8"/>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65438" y="1990726"/>
              <a:ext cx="9525" cy="9525"/>
            </a:xfrm>
            <a:prstGeom prst="rect">
              <a:avLst/>
            </a:prstGeom>
            <a:noFill/>
            <a:extLst>
              <a:ext uri="{909E8E84-426E-40dd-AFC4-6F175D3DCCD1}">
                <a14:hiddenFill xmlns="" xmlns:a14="http://schemas.microsoft.com/office/drawing/2010/main">
                  <a:solidFill>
                    <a:srgbClr val="FFFFFF"/>
                  </a:solidFill>
                </a14:hiddenFill>
              </a:ext>
            </a:extLst>
          </p:spPr>
        </p:pic>
        <p:pic>
          <p:nvPicPr>
            <p:cNvPr id="39" name="Picture 17"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 xmlns:a14="http://schemas.microsoft.com/office/drawing/2010/main">
                  <a:solidFill>
                    <a:srgbClr val="FFFFFF"/>
                  </a:solidFill>
                </a14:hiddenFill>
              </a:ext>
            </a:extLst>
          </p:spPr>
        </p:pic>
        <p:pic>
          <p:nvPicPr>
            <p:cNvPr id="40" name="Picture 19" descr="StillHere">
              <a:hlinkClick r:id="rId9"/>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65438" y="1990726"/>
              <a:ext cx="9525" cy="9525"/>
            </a:xfrm>
            <a:prstGeom prst="rect">
              <a:avLst/>
            </a:prstGeom>
            <a:noFill/>
            <a:extLst>
              <a:ext uri="{909E8E84-426E-40dd-AFC4-6F175D3DCCD1}">
                <a14:hiddenFill xmlns="" xmlns:a14="http://schemas.microsoft.com/office/drawing/2010/main">
                  <a:solidFill>
                    <a:srgbClr val="FFFFFF"/>
                  </a:solidFill>
                </a14:hiddenFill>
              </a:ext>
            </a:extLst>
          </p:spPr>
        </p:pic>
        <p:pic>
          <p:nvPicPr>
            <p:cNvPr id="41" name="Picture 20"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 xmlns:a14="http://schemas.microsoft.com/office/drawing/2010/main">
                  <a:solidFill>
                    <a:srgbClr val="FFFFFF"/>
                  </a:solidFill>
                </a14:hiddenFill>
              </a:ext>
            </a:extLst>
          </p:spPr>
        </p:pic>
        <p:pic>
          <p:nvPicPr>
            <p:cNvPr id="42" name="Picture 22" descr="Judy">
              <a:hlinkClick r:id="rId10"/>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65438" y="1990726"/>
              <a:ext cx="9525" cy="9525"/>
            </a:xfrm>
            <a:prstGeom prst="rect">
              <a:avLst/>
            </a:prstGeom>
            <a:noFill/>
            <a:extLst>
              <a:ext uri="{909E8E84-426E-40dd-AFC4-6F175D3DCCD1}">
                <a14:hiddenFill xmlns="" xmlns:a14="http://schemas.microsoft.com/office/drawing/2010/main">
                  <a:solidFill>
                    <a:srgbClr val="FFFFFF"/>
                  </a:solidFill>
                </a14:hiddenFill>
              </a:ext>
            </a:extLst>
          </p:spPr>
        </p:pic>
        <p:pic>
          <p:nvPicPr>
            <p:cNvPr id="43" name="Picture 23"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 xmlns:a14="http://schemas.microsoft.com/office/drawing/2010/main">
                  <a:solidFill>
                    <a:srgbClr val="FFFFFF"/>
                  </a:solidFill>
                </a14:hiddenFill>
              </a:ext>
            </a:extLst>
          </p:spPr>
        </p:pic>
        <p:pic>
          <p:nvPicPr>
            <p:cNvPr id="44" name="Picture 28"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9525" cy="47625"/>
            </a:xfrm>
            <a:prstGeom prst="rect">
              <a:avLst/>
            </a:prstGeom>
            <a:noFill/>
            <a:extLst>
              <a:ext uri="{909E8E84-426E-40dd-AFC4-6F175D3DCCD1}">
                <a14:hiddenFill xmlns="" xmlns:a14="http://schemas.microsoft.com/office/drawing/2010/main">
                  <a:solidFill>
                    <a:srgbClr val="FFFFFF"/>
                  </a:solidFill>
                </a14:hiddenFill>
              </a:ext>
            </a:extLst>
          </p:spPr>
        </p:pic>
        <p:pic>
          <p:nvPicPr>
            <p:cNvPr id="45" name="Picture 29"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 xmlns:a14="http://schemas.microsoft.com/office/drawing/2010/main">
                  <a:solidFill>
                    <a:srgbClr val="FFFFFF"/>
                  </a:solidFill>
                </a14:hiddenFill>
              </a:ext>
            </a:extLst>
          </p:spPr>
        </p:pic>
        <p:pic>
          <p:nvPicPr>
            <p:cNvPr id="46" name="Picture 30"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9525" cy="47625"/>
            </a:xfrm>
            <a:prstGeom prst="rect">
              <a:avLst/>
            </a:prstGeom>
            <a:noFill/>
            <a:extLst>
              <a:ext uri="{909E8E84-426E-40dd-AFC4-6F175D3DCCD1}">
                <a14:hiddenFill xmlns="" xmlns:a14="http://schemas.microsoft.com/office/drawing/2010/main">
                  <a:solidFill>
                    <a:srgbClr val="FFFFFF"/>
                  </a:solidFill>
                </a14:hiddenFill>
              </a:ext>
            </a:extLst>
          </p:spPr>
        </p:pic>
        <p:pic>
          <p:nvPicPr>
            <p:cNvPr id="47" name="Picture 31"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 xmlns:a14="http://schemas.microsoft.com/office/drawing/2010/main">
                  <a:solidFill>
                    <a:srgbClr val="FFFFFF"/>
                  </a:solidFill>
                </a14:hiddenFill>
              </a:ext>
            </a:extLst>
          </p:spPr>
        </p:pic>
        <p:pic>
          <p:nvPicPr>
            <p:cNvPr id="48" name="Picture 47"/>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0" y="-12927"/>
              <a:ext cx="6858000" cy="2610759"/>
            </a:xfrm>
            <a:prstGeom prst="rect">
              <a:avLst/>
            </a:prstGeom>
          </p:spPr>
        </p:pic>
        <p:sp>
          <p:nvSpPr>
            <p:cNvPr id="49" name="TextBox 1"/>
            <p:cNvSpPr txBox="1"/>
            <p:nvPr/>
          </p:nvSpPr>
          <p:spPr>
            <a:xfrm>
              <a:off x="4934469" y="1679031"/>
              <a:ext cx="1462260" cy="276999"/>
            </a:xfrm>
            <a:prstGeom prst="rect">
              <a:avLst/>
            </a:prstGeom>
            <a:noFill/>
          </p:spPr>
          <p:txBody>
            <a:bodyPr wrap="none" rtlCol="0">
              <a:spAutoFit/>
            </a:bodyPr>
            <a:lstStyle>
              <a:defPPr>
                <a:defRPr lang="en-US"/>
              </a:defPPr>
              <a:lvl1pPr marL="0" algn="l" defTabSz="914336" rtl="0" eaLnBrk="1" latinLnBrk="0" hangingPunct="1">
                <a:defRPr sz="1800" kern="1200">
                  <a:solidFill>
                    <a:schemeClr val="tx1"/>
                  </a:solidFill>
                  <a:latin typeface="+mn-lt"/>
                  <a:ea typeface="+mn-ea"/>
                  <a:cs typeface="+mn-cs"/>
                </a:defRPr>
              </a:lvl1pPr>
              <a:lvl2pPr marL="457168" algn="l" defTabSz="914336" rtl="0" eaLnBrk="1" latinLnBrk="0" hangingPunct="1">
                <a:defRPr sz="1800" kern="1200">
                  <a:solidFill>
                    <a:schemeClr val="tx1"/>
                  </a:solidFill>
                  <a:latin typeface="+mn-lt"/>
                  <a:ea typeface="+mn-ea"/>
                  <a:cs typeface="+mn-cs"/>
                </a:defRPr>
              </a:lvl2pPr>
              <a:lvl3pPr marL="914336" algn="l" defTabSz="914336" rtl="0" eaLnBrk="1" latinLnBrk="0" hangingPunct="1">
                <a:defRPr sz="1800" kern="1200">
                  <a:solidFill>
                    <a:schemeClr val="tx1"/>
                  </a:solidFill>
                  <a:latin typeface="+mn-lt"/>
                  <a:ea typeface="+mn-ea"/>
                  <a:cs typeface="+mn-cs"/>
                </a:defRPr>
              </a:lvl3pPr>
              <a:lvl4pPr marL="1371503" algn="l" defTabSz="914336" rtl="0" eaLnBrk="1" latinLnBrk="0" hangingPunct="1">
                <a:defRPr sz="1800" kern="1200">
                  <a:solidFill>
                    <a:schemeClr val="tx1"/>
                  </a:solidFill>
                  <a:latin typeface="+mn-lt"/>
                  <a:ea typeface="+mn-ea"/>
                  <a:cs typeface="+mn-cs"/>
                </a:defRPr>
              </a:lvl4pPr>
              <a:lvl5pPr marL="1828671" algn="l" defTabSz="914336" rtl="0" eaLnBrk="1" latinLnBrk="0" hangingPunct="1">
                <a:defRPr sz="1800" kern="1200">
                  <a:solidFill>
                    <a:schemeClr val="tx1"/>
                  </a:solidFill>
                  <a:latin typeface="+mn-lt"/>
                  <a:ea typeface="+mn-ea"/>
                  <a:cs typeface="+mn-cs"/>
                </a:defRPr>
              </a:lvl5pPr>
              <a:lvl6pPr marL="2285839" algn="l" defTabSz="914336" rtl="0" eaLnBrk="1" latinLnBrk="0" hangingPunct="1">
                <a:defRPr sz="1800" kern="1200">
                  <a:solidFill>
                    <a:schemeClr val="tx1"/>
                  </a:solidFill>
                  <a:latin typeface="+mn-lt"/>
                  <a:ea typeface="+mn-ea"/>
                  <a:cs typeface="+mn-cs"/>
                </a:defRPr>
              </a:lvl6pPr>
              <a:lvl7pPr marL="2743007" algn="l" defTabSz="914336" rtl="0" eaLnBrk="1" latinLnBrk="0" hangingPunct="1">
                <a:defRPr sz="1800" kern="1200">
                  <a:solidFill>
                    <a:schemeClr val="tx1"/>
                  </a:solidFill>
                  <a:latin typeface="+mn-lt"/>
                  <a:ea typeface="+mn-ea"/>
                  <a:cs typeface="+mn-cs"/>
                </a:defRPr>
              </a:lvl7pPr>
              <a:lvl8pPr marL="3200175" algn="l" defTabSz="914336" rtl="0" eaLnBrk="1" latinLnBrk="0" hangingPunct="1">
                <a:defRPr sz="1800" kern="1200">
                  <a:solidFill>
                    <a:schemeClr val="tx1"/>
                  </a:solidFill>
                  <a:latin typeface="+mn-lt"/>
                  <a:ea typeface="+mn-ea"/>
                  <a:cs typeface="+mn-cs"/>
                </a:defRPr>
              </a:lvl8pPr>
              <a:lvl9pPr marL="3657343" algn="l" defTabSz="914336" rtl="0" eaLnBrk="1" latinLnBrk="0" hangingPunct="1">
                <a:defRPr sz="1800" kern="1200">
                  <a:solidFill>
                    <a:schemeClr val="tx1"/>
                  </a:solidFill>
                  <a:latin typeface="+mn-lt"/>
                  <a:ea typeface="+mn-ea"/>
                  <a:cs typeface="+mn-cs"/>
                </a:defRPr>
              </a:lvl9pPr>
            </a:lstStyle>
            <a:p>
              <a:r>
                <a:rPr lang="en-US" sz="1200" dirty="0">
                  <a:hlinkClick r:id="rId13"/>
                </a:rPr>
                <a:t>https://hhrecny.org/</a:t>
              </a:r>
              <a:endParaRPr lang="en-US" sz="1200" dirty="0"/>
            </a:p>
          </p:txBody>
        </p:sp>
      </p:grpSp>
    </p:spTree>
    <p:extLst>
      <p:ext uri="{BB962C8B-B14F-4D97-AF65-F5344CB8AC3E}">
        <p14:creationId xmlns:p14="http://schemas.microsoft.com/office/powerpoint/2010/main" val="66351163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1662</TotalTime>
  <Words>204</Words>
  <Application>Microsoft Office PowerPoint</Application>
  <PresentationFormat>Letter Paper (8.5x11 in)</PresentationFormat>
  <Paragraphs>20</Paragraphs>
  <Slides>1</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Arial</vt:lpstr>
      <vt:lpstr>Calibri</vt:lpstr>
      <vt:lpstr>Office Theme</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Lana Pattinson</dc:creator>
  <cp:lastModifiedBy>Walter Recher</cp:lastModifiedBy>
  <cp:revision>55</cp:revision>
  <cp:lastPrinted>2018-04-04T14:43:51Z</cp:lastPrinted>
  <dcterms:created xsi:type="dcterms:W3CDTF">2016-09-20T17:48:39Z</dcterms:created>
  <dcterms:modified xsi:type="dcterms:W3CDTF">2025-02-04T02:32:58Z</dcterms:modified>
</cp:coreProperties>
</file>