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
  </p:notesMasterIdLst>
  <p:sldIdLst>
    <p:sldId id="256" r:id="rId2"/>
  </p:sldIdLst>
  <p:sldSz cx="6858000" cy="9144000" type="letter"/>
  <p:notesSz cx="7010400" cy="9296400"/>
  <p:defaultText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3300"/>
    <a:srgbClr val="CC0000"/>
    <a:srgbClr val="FF6600"/>
    <a:srgbClr val="F2D6BE"/>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92" autoAdjust="0"/>
    <p:restoredTop sz="94660" autoAdjust="0"/>
  </p:normalViewPr>
  <p:slideViewPr>
    <p:cSldViewPr>
      <p:cViewPr varScale="1">
        <p:scale>
          <a:sx n="78" d="100"/>
          <a:sy n="78" d="100"/>
        </p:scale>
        <p:origin x="3090" y="294"/>
      </p:cViewPr>
      <p:guideLst>
        <p:guide orient="horz" pos="2880"/>
        <p:guide pos="216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5138"/>
          </a:xfrm>
          <a:prstGeom prst="rect">
            <a:avLst/>
          </a:prstGeom>
        </p:spPr>
        <p:txBody>
          <a:bodyPr vert="horz" lIns="91440" tIns="45720" rIns="91440" bIns="45720" rtlCol="0"/>
          <a:lstStyle>
            <a:lvl1pPr algn="r">
              <a:defRPr sz="1200"/>
            </a:lvl1pPr>
          </a:lstStyle>
          <a:p>
            <a:fld id="{4339ACE8-435E-44BD-9479-BEE19CB67463}" type="datetimeFigureOut">
              <a:rPr lang="en-US" smtClean="0"/>
              <a:t>2/3/2025</a:t>
            </a:fld>
            <a:endParaRPr lang="en-US"/>
          </a:p>
        </p:txBody>
      </p:sp>
      <p:sp>
        <p:nvSpPr>
          <p:cNvPr id="4" name="Slide Image Placeholder 3"/>
          <p:cNvSpPr>
            <a:spLocks noGrp="1" noRot="1" noChangeAspect="1"/>
          </p:cNvSpPr>
          <p:nvPr>
            <p:ph type="sldImg" idx="2"/>
          </p:nvPr>
        </p:nvSpPr>
        <p:spPr>
          <a:xfrm>
            <a:off x="2197100" y="696913"/>
            <a:ext cx="2616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16426"/>
            <a:ext cx="560832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784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675"/>
            <a:ext cx="3037840" cy="465138"/>
          </a:xfrm>
          <a:prstGeom prst="rect">
            <a:avLst/>
          </a:prstGeom>
        </p:spPr>
        <p:txBody>
          <a:bodyPr vert="horz" lIns="91440" tIns="45720" rIns="91440" bIns="45720" rtlCol="0" anchor="b"/>
          <a:lstStyle>
            <a:lvl1pPr algn="r">
              <a:defRPr sz="1200"/>
            </a:lvl1pPr>
          </a:lstStyle>
          <a:p>
            <a:fld id="{3188596B-714A-44B3-BECB-5DD3AAE97CFA}" type="slidenum">
              <a:rPr lang="en-US" smtClean="0"/>
              <a:t>‹#›</a:t>
            </a:fld>
            <a:endParaRPr lang="en-US"/>
          </a:p>
        </p:txBody>
      </p:sp>
    </p:spTree>
    <p:extLst>
      <p:ext uri="{BB962C8B-B14F-4D97-AF65-F5344CB8AC3E}">
        <p14:creationId xmlns:p14="http://schemas.microsoft.com/office/powerpoint/2010/main" val="3900463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88596B-714A-44B3-BECB-5DD3AAE97CFA}" type="slidenum">
              <a:rPr lang="en-US" smtClean="0"/>
              <a:t>1</a:t>
            </a:fld>
            <a:endParaRPr lang="en-US"/>
          </a:p>
        </p:txBody>
      </p:sp>
    </p:spTree>
    <p:extLst>
      <p:ext uri="{BB962C8B-B14F-4D97-AF65-F5344CB8AC3E}">
        <p14:creationId xmlns:p14="http://schemas.microsoft.com/office/powerpoint/2010/main" val="3267015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9"/>
            <a:ext cx="5829300" cy="1960033"/>
          </a:xfrm>
        </p:spPr>
        <p:txBody>
          <a:bodyPr/>
          <a:lstStyle/>
          <a:p>
            <a:r>
              <a:rPr lang="en-US"/>
              <a:t>Click to edit Master title style</a:t>
            </a:r>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168" indent="0" algn="ctr">
              <a:buNone/>
              <a:defRPr>
                <a:solidFill>
                  <a:schemeClr val="tx1">
                    <a:tint val="75000"/>
                  </a:schemeClr>
                </a:solidFill>
              </a:defRPr>
            </a:lvl2pPr>
            <a:lvl3pPr marL="914336" indent="0" algn="ctr">
              <a:buNone/>
              <a:defRPr>
                <a:solidFill>
                  <a:schemeClr val="tx1">
                    <a:tint val="75000"/>
                  </a:schemeClr>
                </a:solidFill>
              </a:defRPr>
            </a:lvl3pPr>
            <a:lvl4pPr marL="1371503" indent="0" algn="ctr">
              <a:buNone/>
              <a:defRPr>
                <a:solidFill>
                  <a:schemeClr val="tx1">
                    <a:tint val="75000"/>
                  </a:schemeClr>
                </a:solidFill>
              </a:defRPr>
            </a:lvl4pPr>
            <a:lvl5pPr marL="1828671" indent="0" algn="ctr">
              <a:buNone/>
              <a:defRPr>
                <a:solidFill>
                  <a:schemeClr val="tx1">
                    <a:tint val="75000"/>
                  </a:schemeClr>
                </a:solidFill>
              </a:defRPr>
            </a:lvl5pPr>
            <a:lvl6pPr marL="2285839" indent="0" algn="ctr">
              <a:buNone/>
              <a:defRPr>
                <a:solidFill>
                  <a:schemeClr val="tx1">
                    <a:tint val="75000"/>
                  </a:schemeClr>
                </a:solidFill>
              </a:defRPr>
            </a:lvl6pPr>
            <a:lvl7pPr marL="2743007" indent="0" algn="ctr">
              <a:buNone/>
              <a:defRPr>
                <a:solidFill>
                  <a:schemeClr val="tx1">
                    <a:tint val="75000"/>
                  </a:schemeClr>
                </a:solidFill>
              </a:defRPr>
            </a:lvl7pPr>
            <a:lvl8pPr marL="3200175" indent="0" algn="ctr">
              <a:buNone/>
              <a:defRPr>
                <a:solidFill>
                  <a:schemeClr val="tx1">
                    <a:tint val="75000"/>
                  </a:schemeClr>
                </a:solidFill>
              </a:defRPr>
            </a:lvl8pPr>
            <a:lvl9pPr marL="365734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FF9AC81-CE37-4FA5-9D09-98CA3711665F}" type="datetimeFigureOut">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
        <p:nvSpPr>
          <p:cNvPr id="8" name="Picture Placeholder 7"/>
          <p:cNvSpPr>
            <a:spLocks noGrp="1"/>
          </p:cNvSpPr>
          <p:nvPr>
            <p:ph type="pic" sz="quarter" idx="13"/>
          </p:nvPr>
        </p:nvSpPr>
        <p:spPr>
          <a:xfrm>
            <a:off x="514350" y="6781800"/>
            <a:ext cx="2228850" cy="2179638"/>
          </a:xfrm>
        </p:spPr>
        <p:txBody>
          <a:bodyPr/>
          <a:lstStyle/>
          <a:p>
            <a:endParaRPr lang="en-US"/>
          </a:p>
        </p:txBody>
      </p:sp>
      <p:sp>
        <p:nvSpPr>
          <p:cNvPr id="9" name="Picture Placeholder 8"/>
          <p:cNvSpPr>
            <a:spLocks noGrp="1"/>
          </p:cNvSpPr>
          <p:nvPr>
            <p:ph type="pic" sz="quarter" idx="14"/>
          </p:nvPr>
        </p:nvSpPr>
        <p:spPr>
          <a:xfrm>
            <a:off x="1371600" y="838200"/>
            <a:ext cx="2362200" cy="1828800"/>
          </a:xfrm>
        </p:spPr>
        <p:txBody>
          <a:bodyPr/>
          <a:lstStyle/>
          <a:p>
            <a:endParaRPr lang="en-US"/>
          </a:p>
        </p:txBody>
      </p:sp>
    </p:spTree>
    <p:extLst>
      <p:ext uri="{BB962C8B-B14F-4D97-AF65-F5344CB8AC3E}">
        <p14:creationId xmlns:p14="http://schemas.microsoft.com/office/powerpoint/2010/main" val="1736405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F9AC81-CE37-4FA5-9D09-98CA3711665F}" type="datetimeFigureOut">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3687495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8" y="488951"/>
            <a:ext cx="1157288"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57176" y="488951"/>
            <a:ext cx="3357563"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F9AC81-CE37-4FA5-9D09-98CA3711665F}" type="datetimeFigureOut">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657426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F9AC81-CE37-4FA5-9D09-98CA3711665F}" type="datetimeFigureOut">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1503531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3875619"/>
            <a:ext cx="5829300" cy="2000249"/>
          </a:xfrm>
        </p:spPr>
        <p:txBody>
          <a:bodyPr anchor="b"/>
          <a:lstStyle>
            <a:lvl1pPr marL="0" indent="0">
              <a:buNone/>
              <a:defRPr sz="2000">
                <a:solidFill>
                  <a:schemeClr val="tx1">
                    <a:tint val="75000"/>
                  </a:schemeClr>
                </a:solidFill>
              </a:defRPr>
            </a:lvl1pPr>
            <a:lvl2pPr marL="457168" indent="0">
              <a:buNone/>
              <a:defRPr sz="1800">
                <a:solidFill>
                  <a:schemeClr val="tx1">
                    <a:tint val="75000"/>
                  </a:schemeClr>
                </a:solidFill>
              </a:defRPr>
            </a:lvl2pPr>
            <a:lvl3pPr marL="914336" indent="0">
              <a:buNone/>
              <a:defRPr sz="1600">
                <a:solidFill>
                  <a:schemeClr val="tx1">
                    <a:tint val="75000"/>
                  </a:schemeClr>
                </a:solidFill>
              </a:defRPr>
            </a:lvl3pPr>
            <a:lvl4pPr marL="1371503" indent="0">
              <a:buNone/>
              <a:defRPr sz="1400">
                <a:solidFill>
                  <a:schemeClr val="tx1">
                    <a:tint val="75000"/>
                  </a:schemeClr>
                </a:solidFill>
              </a:defRPr>
            </a:lvl4pPr>
            <a:lvl5pPr marL="1828671" indent="0">
              <a:buNone/>
              <a:defRPr sz="1400">
                <a:solidFill>
                  <a:schemeClr val="tx1">
                    <a:tint val="75000"/>
                  </a:schemeClr>
                </a:solidFill>
              </a:defRPr>
            </a:lvl5pPr>
            <a:lvl6pPr marL="2285839" indent="0">
              <a:buNone/>
              <a:defRPr sz="1400">
                <a:solidFill>
                  <a:schemeClr val="tx1">
                    <a:tint val="75000"/>
                  </a:schemeClr>
                </a:solidFill>
              </a:defRPr>
            </a:lvl6pPr>
            <a:lvl7pPr marL="2743007" indent="0">
              <a:buNone/>
              <a:defRPr sz="1400">
                <a:solidFill>
                  <a:schemeClr val="tx1">
                    <a:tint val="75000"/>
                  </a:schemeClr>
                </a:solidFill>
              </a:defRPr>
            </a:lvl7pPr>
            <a:lvl8pPr marL="3200175" indent="0">
              <a:buNone/>
              <a:defRPr sz="1400">
                <a:solidFill>
                  <a:schemeClr val="tx1">
                    <a:tint val="75000"/>
                  </a:schemeClr>
                </a:solidFill>
              </a:defRPr>
            </a:lvl8pPr>
            <a:lvl9pPr marL="365734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F9AC81-CE37-4FA5-9D09-98CA3711665F}" type="datetimeFigureOut">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3777230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7176"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FF9AC81-CE37-4FA5-9D09-98CA3711665F}" type="datetimeFigureOut">
              <a:rPr lang="en-US" smtClean="0"/>
              <a:t>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2550758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1" y="2046817"/>
            <a:ext cx="3030141" cy="853016"/>
          </a:xfrm>
        </p:spPr>
        <p:txBody>
          <a:bodyPr anchor="b"/>
          <a:lstStyle>
            <a:lvl1pPr marL="0" indent="0">
              <a:buNone/>
              <a:defRPr sz="2400" b="1"/>
            </a:lvl1pPr>
            <a:lvl2pPr marL="457168" indent="0">
              <a:buNone/>
              <a:defRPr sz="2000" b="1"/>
            </a:lvl2pPr>
            <a:lvl3pPr marL="914336" indent="0">
              <a:buNone/>
              <a:defRPr sz="1800" b="1"/>
            </a:lvl3pPr>
            <a:lvl4pPr marL="1371503" indent="0">
              <a:buNone/>
              <a:defRPr sz="1600" b="1"/>
            </a:lvl4pPr>
            <a:lvl5pPr marL="1828671" indent="0">
              <a:buNone/>
              <a:defRPr sz="1600" b="1"/>
            </a:lvl5pPr>
            <a:lvl6pPr marL="2285839" indent="0">
              <a:buNone/>
              <a:defRPr sz="1600" b="1"/>
            </a:lvl6pPr>
            <a:lvl7pPr marL="2743007" indent="0">
              <a:buNone/>
              <a:defRPr sz="1600" b="1"/>
            </a:lvl7pPr>
            <a:lvl8pPr marL="3200175" indent="0">
              <a:buNone/>
              <a:defRPr sz="1600" b="1"/>
            </a:lvl8pPr>
            <a:lvl9pPr marL="3657343"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1"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2046817"/>
            <a:ext cx="3031331" cy="853016"/>
          </a:xfrm>
        </p:spPr>
        <p:txBody>
          <a:bodyPr anchor="b"/>
          <a:lstStyle>
            <a:lvl1pPr marL="0" indent="0">
              <a:buNone/>
              <a:defRPr sz="2400" b="1"/>
            </a:lvl1pPr>
            <a:lvl2pPr marL="457168" indent="0">
              <a:buNone/>
              <a:defRPr sz="2000" b="1"/>
            </a:lvl2pPr>
            <a:lvl3pPr marL="914336" indent="0">
              <a:buNone/>
              <a:defRPr sz="1800" b="1"/>
            </a:lvl3pPr>
            <a:lvl4pPr marL="1371503" indent="0">
              <a:buNone/>
              <a:defRPr sz="1600" b="1"/>
            </a:lvl4pPr>
            <a:lvl5pPr marL="1828671" indent="0">
              <a:buNone/>
              <a:defRPr sz="1600" b="1"/>
            </a:lvl5pPr>
            <a:lvl6pPr marL="2285839" indent="0">
              <a:buNone/>
              <a:defRPr sz="1600" b="1"/>
            </a:lvl6pPr>
            <a:lvl7pPr marL="2743007" indent="0">
              <a:buNone/>
              <a:defRPr sz="1600" b="1"/>
            </a:lvl7pPr>
            <a:lvl8pPr marL="3200175" indent="0">
              <a:buNone/>
              <a:defRPr sz="1600" b="1"/>
            </a:lvl8pPr>
            <a:lvl9pPr marL="365734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70"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F9AC81-CE37-4FA5-9D09-98CA3711665F}" type="datetimeFigureOut">
              <a:rPr lang="en-US" smtClean="0"/>
              <a:t>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1703293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FF9AC81-CE37-4FA5-9D09-98CA3711665F}" type="datetimeFigureOut">
              <a:rPr lang="en-US" smtClean="0"/>
              <a:t>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846951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F9AC81-CE37-4FA5-9D09-98CA3711665F}" type="datetimeFigureOut">
              <a:rPr lang="en-US" smtClean="0"/>
              <a:t>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1355999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64067"/>
            <a:ext cx="2256235"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7" y="364068"/>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913468"/>
            <a:ext cx="2256235" cy="6254751"/>
          </a:xfrm>
        </p:spPr>
        <p:txBody>
          <a:bodyPr/>
          <a:lstStyle>
            <a:lvl1pPr marL="0" indent="0">
              <a:buNone/>
              <a:defRPr sz="1400"/>
            </a:lvl1pPr>
            <a:lvl2pPr marL="457168" indent="0">
              <a:buNone/>
              <a:defRPr sz="1200"/>
            </a:lvl2pPr>
            <a:lvl3pPr marL="914336" indent="0">
              <a:buNone/>
              <a:defRPr sz="1000"/>
            </a:lvl3pPr>
            <a:lvl4pPr marL="1371503" indent="0">
              <a:buNone/>
              <a:defRPr sz="900"/>
            </a:lvl4pPr>
            <a:lvl5pPr marL="1828671" indent="0">
              <a:buNone/>
              <a:defRPr sz="900"/>
            </a:lvl5pPr>
            <a:lvl6pPr marL="2285839" indent="0">
              <a:buNone/>
              <a:defRPr sz="900"/>
            </a:lvl6pPr>
            <a:lvl7pPr marL="2743007" indent="0">
              <a:buNone/>
              <a:defRPr sz="900"/>
            </a:lvl7pPr>
            <a:lvl8pPr marL="3200175" indent="0">
              <a:buNone/>
              <a:defRPr sz="900"/>
            </a:lvl8pPr>
            <a:lvl9pPr marL="365734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F9AC81-CE37-4FA5-9D09-98CA3711665F}" type="datetimeFigureOut">
              <a:rPr lang="en-US" smtClean="0"/>
              <a:t>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2429437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1"/>
            <a:ext cx="411480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168" indent="0">
              <a:buNone/>
              <a:defRPr sz="2800"/>
            </a:lvl2pPr>
            <a:lvl3pPr marL="914336" indent="0">
              <a:buNone/>
              <a:defRPr sz="2400"/>
            </a:lvl3pPr>
            <a:lvl4pPr marL="1371503" indent="0">
              <a:buNone/>
              <a:defRPr sz="2000"/>
            </a:lvl4pPr>
            <a:lvl5pPr marL="1828671" indent="0">
              <a:buNone/>
              <a:defRPr sz="2000"/>
            </a:lvl5pPr>
            <a:lvl6pPr marL="2285839" indent="0">
              <a:buNone/>
              <a:defRPr sz="2000"/>
            </a:lvl6pPr>
            <a:lvl7pPr marL="2743007" indent="0">
              <a:buNone/>
              <a:defRPr sz="2000"/>
            </a:lvl7pPr>
            <a:lvl8pPr marL="3200175" indent="0">
              <a:buNone/>
              <a:defRPr sz="2000"/>
            </a:lvl8pPr>
            <a:lvl9pPr marL="3657343" indent="0">
              <a:buNone/>
              <a:defRPr sz="2000"/>
            </a:lvl9pPr>
          </a:lstStyle>
          <a:p>
            <a:endParaRPr lang="en-US"/>
          </a:p>
        </p:txBody>
      </p:sp>
      <p:sp>
        <p:nvSpPr>
          <p:cNvPr id="4" name="Text Placeholder 3"/>
          <p:cNvSpPr>
            <a:spLocks noGrp="1"/>
          </p:cNvSpPr>
          <p:nvPr>
            <p:ph type="body" sz="half" idx="2"/>
          </p:nvPr>
        </p:nvSpPr>
        <p:spPr>
          <a:xfrm>
            <a:off x="1344216" y="7156452"/>
            <a:ext cx="4114800" cy="1073149"/>
          </a:xfrm>
        </p:spPr>
        <p:txBody>
          <a:bodyPr/>
          <a:lstStyle>
            <a:lvl1pPr marL="0" indent="0">
              <a:buNone/>
              <a:defRPr sz="1400"/>
            </a:lvl1pPr>
            <a:lvl2pPr marL="457168" indent="0">
              <a:buNone/>
              <a:defRPr sz="1200"/>
            </a:lvl2pPr>
            <a:lvl3pPr marL="914336" indent="0">
              <a:buNone/>
              <a:defRPr sz="1000"/>
            </a:lvl3pPr>
            <a:lvl4pPr marL="1371503" indent="0">
              <a:buNone/>
              <a:defRPr sz="900"/>
            </a:lvl4pPr>
            <a:lvl5pPr marL="1828671" indent="0">
              <a:buNone/>
              <a:defRPr sz="900"/>
            </a:lvl5pPr>
            <a:lvl6pPr marL="2285839" indent="0">
              <a:buNone/>
              <a:defRPr sz="900"/>
            </a:lvl6pPr>
            <a:lvl7pPr marL="2743007" indent="0">
              <a:buNone/>
              <a:defRPr sz="900"/>
            </a:lvl7pPr>
            <a:lvl8pPr marL="3200175" indent="0">
              <a:buNone/>
              <a:defRPr sz="900"/>
            </a:lvl8pPr>
            <a:lvl9pPr marL="365734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F9AC81-CE37-4FA5-9D09-98CA3711665F}" type="datetimeFigureOut">
              <a:rPr lang="en-US" smtClean="0"/>
              <a:t>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681433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33" tIns="45717" rIns="91433" bIns="45717" rtlCol="0" anchor="ctr">
            <a:normAutofit/>
          </a:bodyPr>
          <a:lstStyle/>
          <a:p>
            <a:r>
              <a:rPr lang="en-US"/>
              <a:t>Click to edit Master title style</a:t>
            </a:r>
          </a:p>
        </p:txBody>
      </p:sp>
      <p:sp>
        <p:nvSpPr>
          <p:cNvPr id="3" name="Text Placeholder 2"/>
          <p:cNvSpPr>
            <a:spLocks noGrp="1"/>
          </p:cNvSpPr>
          <p:nvPr>
            <p:ph type="body" idx="1"/>
          </p:nvPr>
        </p:nvSpPr>
        <p:spPr>
          <a:xfrm>
            <a:off x="342900" y="2133602"/>
            <a:ext cx="6172200" cy="6034617"/>
          </a:xfrm>
          <a:prstGeom prst="rect">
            <a:avLst/>
          </a:prstGeom>
        </p:spPr>
        <p:txBody>
          <a:bodyPr vert="horz" lIns="91433" tIns="45717" rIns="91433" bIns="4571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8475135"/>
            <a:ext cx="1600200" cy="486833"/>
          </a:xfrm>
          <a:prstGeom prst="rect">
            <a:avLst/>
          </a:prstGeom>
        </p:spPr>
        <p:txBody>
          <a:bodyPr vert="horz" lIns="91433" tIns="45717" rIns="91433" bIns="45717" rtlCol="0" anchor="ctr"/>
          <a:lstStyle>
            <a:lvl1pPr algn="l">
              <a:defRPr sz="1200">
                <a:solidFill>
                  <a:schemeClr val="tx1">
                    <a:tint val="75000"/>
                  </a:schemeClr>
                </a:solidFill>
              </a:defRPr>
            </a:lvl1pPr>
          </a:lstStyle>
          <a:p>
            <a:fld id="{FFF9AC81-CE37-4FA5-9D09-98CA3711665F}" type="datetimeFigureOut">
              <a:rPr lang="en-US" smtClean="0"/>
              <a:t>2/3/2025</a:t>
            </a:fld>
            <a:endParaRPr lang="en-US"/>
          </a:p>
        </p:txBody>
      </p:sp>
      <p:sp>
        <p:nvSpPr>
          <p:cNvPr id="5" name="Footer Placeholder 4"/>
          <p:cNvSpPr>
            <a:spLocks noGrp="1"/>
          </p:cNvSpPr>
          <p:nvPr>
            <p:ph type="ftr" sz="quarter" idx="3"/>
          </p:nvPr>
        </p:nvSpPr>
        <p:spPr>
          <a:xfrm>
            <a:off x="2343150" y="8475135"/>
            <a:ext cx="2171700" cy="486833"/>
          </a:xfrm>
          <a:prstGeom prst="rect">
            <a:avLst/>
          </a:prstGeom>
        </p:spPr>
        <p:txBody>
          <a:bodyPr vert="horz" lIns="91433" tIns="45717" rIns="91433" bIns="45717"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5"/>
            <a:ext cx="1600200" cy="486833"/>
          </a:xfrm>
          <a:prstGeom prst="rect">
            <a:avLst/>
          </a:prstGeom>
        </p:spPr>
        <p:txBody>
          <a:bodyPr vert="horz" lIns="91433" tIns="45717" rIns="91433" bIns="45717" rtlCol="0" anchor="ctr"/>
          <a:lstStyle>
            <a:lvl1pPr algn="r">
              <a:defRPr sz="1200">
                <a:solidFill>
                  <a:schemeClr val="tx1">
                    <a:tint val="75000"/>
                  </a:schemeClr>
                </a:solidFill>
              </a:defRPr>
            </a:lvl1pPr>
          </a:lstStyle>
          <a:p>
            <a:fld id="{895414EE-7E51-40CA-8679-A7864A620F21}" type="slidenum">
              <a:rPr lang="en-US" smtClean="0"/>
              <a:t>‹#›</a:t>
            </a:fld>
            <a:endParaRPr lang="en-US"/>
          </a:p>
        </p:txBody>
      </p:sp>
    </p:spTree>
    <p:extLst>
      <p:ext uri="{BB962C8B-B14F-4D97-AF65-F5344CB8AC3E}">
        <p14:creationId xmlns:p14="http://schemas.microsoft.com/office/powerpoint/2010/main" val="471108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36" rtl="0" eaLnBrk="1" latinLnBrk="0" hangingPunct="1">
        <a:spcBef>
          <a:spcPct val="0"/>
        </a:spcBef>
        <a:buNone/>
        <a:defRPr sz="4400" kern="1200">
          <a:solidFill>
            <a:schemeClr val="tx1"/>
          </a:solidFill>
          <a:latin typeface="+mj-lt"/>
          <a:ea typeface="+mj-ea"/>
          <a:cs typeface="+mj-cs"/>
        </a:defRPr>
      </a:lvl1pPr>
    </p:titleStyle>
    <p:bodyStyle>
      <a:lvl1pPr marL="342876" indent="-342876" algn="l" defTabSz="91433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98" indent="-285730" algn="l" defTabSz="91433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20" indent="-228584" algn="l" defTabSz="91433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87"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55"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23"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91"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59"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926"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hhrecny.org/index.php?src=events&amp;srctype=detail&amp;category=Community%20Event&amp;refno=176" TargetMode="External"/><Relationship Id="rId13" Type="http://schemas.openxmlformats.org/officeDocument/2006/relationships/hyperlink" Target="https://hhrecny.org/" TargetMode="External"/><Relationship Id="rId3" Type="http://schemas.openxmlformats.org/officeDocument/2006/relationships/image" Target="../media/image1.gif"/><Relationship Id="rId7" Type="http://schemas.openxmlformats.org/officeDocument/2006/relationships/image" Target="../media/image3.gif"/><Relationship Id="rId12"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hhrecny.org/index.php?src=events&amp;srctype=detail&amp;category=lecture&amp;refno=198" TargetMode="External"/><Relationship Id="rId11" Type="http://schemas.openxmlformats.org/officeDocument/2006/relationships/image" Target="../media/image4.jpeg"/><Relationship Id="rId5" Type="http://schemas.openxmlformats.org/officeDocument/2006/relationships/image" Target="../media/image2.gif"/><Relationship Id="rId10" Type="http://schemas.openxmlformats.org/officeDocument/2006/relationships/hyperlink" Target="http://www.hhrecny.org/index.php?src=events&amp;srctype=detail&amp;category=Community%20Event&amp;refno=195" TargetMode="External"/><Relationship Id="rId4" Type="http://schemas.openxmlformats.org/officeDocument/2006/relationships/hyperlink" Target="http://myemail.constantcontact.com/Four-Upcoming-events-and-Introducing-our-new-Membership-Program.html?soid=1112323251565&amp;aid=fA431a8m6ik" TargetMode="External"/><Relationship Id="rId9" Type="http://schemas.openxmlformats.org/officeDocument/2006/relationships/hyperlink" Target="http://www.hhrecny.org/index.php?src=events&amp;submenu=speakers&amp;srctype=detail&amp;category=Community%20Event&amp;refno=17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rs6.net/t?e=fA431a8m6ik&amp;c=0&amp;r=0&amp;_ts=14743929769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 xmlns:a14="http://schemas.microsoft.com/office/drawing/2010/main">
                <a:solidFill>
                  <a:srgbClr val="FFFFFF"/>
                </a:solidFill>
              </a14:hiddenFill>
            </a:ext>
          </a:extLst>
        </p:spPr>
      </p:pic>
      <p:sp>
        <p:nvSpPr>
          <p:cNvPr id="6" name="Rectangle 4">
            <a:hlinkClick r:id="rId4"/>
          </p:cNvPr>
          <p:cNvSpPr>
            <a:spLocks noChangeArrowheads="1"/>
          </p:cNvSpPr>
          <p:nvPr/>
        </p:nvSpPr>
        <p:spPr bwMode="auto">
          <a:xfrm>
            <a:off x="6151563" y="1800947"/>
            <a:ext cx="285750" cy="3795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ctr" anchorCtr="0" compatLnSpc="1">
            <a:prstTxWarp prst="textNoShape">
              <a:avLst/>
            </a:prstTxWarp>
            <a:spAutoFit/>
          </a:bodyPr>
          <a:lstStyle/>
          <a:p>
            <a:endParaRPr lang="en-US"/>
          </a:p>
        </p:txBody>
      </p:sp>
      <p:sp>
        <p:nvSpPr>
          <p:cNvPr id="7" name="Rectangle 5"/>
          <p:cNvSpPr>
            <a:spLocks noChangeArrowheads="1"/>
          </p:cNvSpPr>
          <p:nvPr/>
        </p:nvSpPr>
        <p:spPr bwMode="auto">
          <a:xfrm>
            <a:off x="6073775" y="1713726"/>
            <a:ext cx="11281" cy="5539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11108" bIns="0" numCol="1" anchor="ctr" anchorCtr="0" compatLnSpc="1">
            <a:prstTxWarp prst="textNoShape">
              <a:avLst/>
            </a:prstTxWarp>
            <a:spAutoFit/>
          </a:bodyPr>
          <a:lstStyle/>
          <a:p>
            <a:pPr fontAlgn="base">
              <a:spcBef>
                <a:spcPct val="0"/>
              </a:spcBef>
              <a:spcAft>
                <a:spcPct val="0"/>
              </a:spcAft>
            </a:pPr>
            <a:endParaRPr lang="en-US" altLang="en-US">
              <a:solidFill>
                <a:srgbClr val="000000"/>
              </a:solidFill>
              <a:latin typeface="Arial" pitchFamily="34" charset="0"/>
              <a:cs typeface="Arial" pitchFamily="34" charset="0"/>
            </a:endParaRPr>
          </a:p>
          <a:p>
            <a:pPr eaLnBrk="0" fontAlgn="base" hangingPunct="0">
              <a:spcBef>
                <a:spcPct val="0"/>
              </a:spcBef>
              <a:spcAft>
                <a:spcPct val="0"/>
              </a:spcAft>
            </a:pPr>
            <a:endParaRPr lang="en-US" altLang="en-US">
              <a:latin typeface="Arial" pitchFamily="34" charset="0"/>
              <a:cs typeface="Arial" pitchFamily="34" charset="0"/>
            </a:endParaRPr>
          </a:p>
        </p:txBody>
      </p:sp>
      <p:pic>
        <p:nvPicPr>
          <p:cNvPr id="1032" name="Picture 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3" name="Picture 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4" name="Picture 1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6" name="Picture 12" descr="Medicin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7" name="Picture 1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9" name="Picture 15" descr="Watchers">
            <a:hlinkClick r:id="rId8"/>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41" name="Picture 17"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43" name="Picture 19" descr="StillHere">
            <a:hlinkClick r:id="rId9"/>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44" name="Picture 2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46" name="Picture 22" descr="Judy">
            <a:hlinkClick r:id="rId10"/>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47" name="Picture 2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52" name="Picture 2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 xmlns:a14="http://schemas.microsoft.com/office/drawing/2010/main">
                <a:solidFill>
                  <a:srgbClr val="FFFFFF"/>
                </a:solidFill>
              </a14:hiddenFill>
            </a:ext>
          </a:extLst>
        </p:spPr>
      </p:pic>
      <p:pic>
        <p:nvPicPr>
          <p:cNvPr id="1053" name="Picture 2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54" name="Picture 3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 xmlns:a14="http://schemas.microsoft.com/office/drawing/2010/main">
                <a:solidFill>
                  <a:srgbClr val="FFFFFF"/>
                </a:solidFill>
              </a14:hiddenFill>
            </a:ext>
          </a:extLst>
        </p:spPr>
      </p:pic>
      <p:pic>
        <p:nvPicPr>
          <p:cNvPr id="1055" name="Picture 31"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100525" y="2694057"/>
            <a:ext cx="2403222" cy="707886"/>
          </a:xfrm>
          <a:prstGeom prst="rect">
            <a:avLst/>
          </a:prstGeom>
          <a:noFill/>
        </p:spPr>
        <p:txBody>
          <a:bodyPr wrap="none" rtlCol="0">
            <a:spAutoFit/>
          </a:bodyPr>
          <a:lstStyle/>
          <a:p>
            <a:r>
              <a:rPr lang="en-US" sz="2000" b="1" dirty="0"/>
              <a:t>Michelle </a:t>
            </a:r>
            <a:r>
              <a:rPr lang="en-US" sz="2000" b="1" dirty="0" err="1"/>
              <a:t>Bisson</a:t>
            </a:r>
            <a:r>
              <a:rPr lang="en-US" sz="2000" b="1" dirty="0"/>
              <a:t>, </a:t>
            </a:r>
          </a:p>
          <a:p>
            <a:r>
              <a:rPr lang="en-US" sz="2000" b="1" dirty="0" err="1"/>
              <a:t>Generations</a:t>
            </a:r>
            <a:r>
              <a:rPr lang="en-US" sz="2000" b="1" i="1" dirty="0" err="1"/>
              <a:t>Forward</a:t>
            </a:r>
            <a:endParaRPr lang="en-US" sz="2000" b="1" dirty="0"/>
          </a:p>
        </p:txBody>
      </p:sp>
      <p:sp>
        <p:nvSpPr>
          <p:cNvPr id="8" name="TextBox 7"/>
          <p:cNvSpPr txBox="1"/>
          <p:nvPr/>
        </p:nvSpPr>
        <p:spPr>
          <a:xfrm>
            <a:off x="100525" y="3352800"/>
            <a:ext cx="6582131" cy="3754874"/>
          </a:xfrm>
          <a:prstGeom prst="rect">
            <a:avLst/>
          </a:prstGeom>
          <a:noFill/>
        </p:spPr>
        <p:txBody>
          <a:bodyPr wrap="square" rtlCol="0">
            <a:spAutoFit/>
          </a:bodyPr>
          <a:lstStyle/>
          <a:p>
            <a:pPr marL="0" marR="0"/>
            <a:r>
              <a:rPr lang="en-US" sz="1200" dirty="0"/>
              <a:t>        </a:t>
            </a:r>
            <a:r>
              <a:rPr lang="en-US" sz="14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Michelle Bisson tells the story of her mother’s journey from Budapest,</a:t>
            </a:r>
          </a:p>
          <a:p>
            <a:pPr marL="0" marR="0"/>
            <a:r>
              <a:rPr lang="en-US" sz="14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Hungary, to Lisbon, Portugal, in the middle of the Holocaust in her </a:t>
            </a:r>
          </a:p>
          <a:p>
            <a:pPr marL="0" marR="0"/>
            <a:r>
              <a:rPr lang="en-US" sz="14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children’s picture book, </a:t>
            </a:r>
            <a:r>
              <a:rPr lang="en-US" sz="1400" i="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Hedy’s Journey: The True Story of a Hungarian Girl </a:t>
            </a:r>
          </a:p>
          <a:p>
            <a:pPr marL="0" marR="0"/>
            <a:r>
              <a:rPr lang="en-US" sz="1400" i="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Fleeing the Holocaust</a:t>
            </a:r>
            <a:r>
              <a:rPr lang="en-US" sz="14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(ages 8+). Michelle’s mother was only 16 when she </a:t>
            </a:r>
          </a:p>
          <a:p>
            <a:pPr marL="0" marR="0"/>
            <a:r>
              <a:rPr lang="en-US" sz="14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had to travel alone through Nazi Germany in 1941, in order to escape the fate of her cousin Marika and much of her extended family, who perished in the Holocaust. </a:t>
            </a:r>
          </a:p>
          <a:p>
            <a:pPr marL="0" marR="0"/>
            <a:endParaRPr lang="en-US" sz="1400" dirty="0">
              <a:effectLst/>
              <a:latin typeface="Times New Roman" panose="02020603050405020304" pitchFamily="18" charset="0"/>
              <a:ea typeface="Times New Roman" panose="02020603050405020304" pitchFamily="18" charset="0"/>
            </a:endParaRPr>
          </a:p>
          <a:p>
            <a:pPr marL="0" marR="0"/>
            <a:r>
              <a:rPr lang="en-US" sz="14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Michelle talks about how this dangerous journey alone, and the loss of one of her mother’s closest friends and relatives, as well as so many others, affected the rest of her mother’s life and that of her uncle, who was only 11 at the time. She also speaks about how other members of the extended family survived the Holocaust in Hungary, including one aunt who hid in the woods with her newborn son, now a lawyer in NYC. Michelle also talks about the effect on her life of being the child of a mother who experienced such pain. And she also talks about the pain and the pleasures of life in America after the Holocaust. Recently, she visited Budapest for the first time, and found her cousin’s and her mother’s apartment, now a Jewish history museum just over the border in what was the Jewish ghetto in the last year of World War II.    </a:t>
            </a:r>
            <a:endParaRPr lang="en-US" sz="1400" dirty="0">
              <a:effectLst/>
              <a:latin typeface="Times New Roman" panose="02020603050405020304" pitchFamily="18" charset="0"/>
              <a:ea typeface="Times New Roman" panose="02020603050405020304" pitchFamily="18" charset="0"/>
            </a:endParaRPr>
          </a:p>
        </p:txBody>
      </p:sp>
      <p:sp>
        <p:nvSpPr>
          <p:cNvPr id="9" name="TextBox 8"/>
          <p:cNvSpPr txBox="1"/>
          <p:nvPr/>
        </p:nvSpPr>
        <p:spPr>
          <a:xfrm>
            <a:off x="2743200" y="7214685"/>
            <a:ext cx="3581400" cy="369332"/>
          </a:xfrm>
          <a:prstGeom prst="rect">
            <a:avLst/>
          </a:prstGeom>
          <a:noFill/>
        </p:spPr>
        <p:txBody>
          <a:bodyPr wrap="square" rtlCol="0">
            <a:spAutoFit/>
          </a:bodyPr>
          <a:lstStyle/>
          <a:p>
            <a:r>
              <a:rPr lang="en-US" b="1" dirty="0"/>
              <a:t>Event held at:</a:t>
            </a:r>
          </a:p>
        </p:txBody>
      </p:sp>
      <p:sp>
        <p:nvSpPr>
          <p:cNvPr id="10" name="TextBox 9"/>
          <p:cNvSpPr txBox="1"/>
          <p:nvPr/>
        </p:nvSpPr>
        <p:spPr>
          <a:xfrm>
            <a:off x="4369949" y="7208322"/>
            <a:ext cx="1078309" cy="1477328"/>
          </a:xfrm>
          <a:prstGeom prst="rect">
            <a:avLst/>
          </a:prstGeom>
          <a:noFill/>
        </p:spPr>
        <p:txBody>
          <a:bodyPr wrap="none" rtlCol="0">
            <a:spAutoFit/>
          </a:bodyPr>
          <a:lstStyle/>
          <a:p>
            <a:pPr algn="ctr"/>
            <a:r>
              <a:rPr lang="en-US" dirty="0"/>
              <a:t>[location]</a:t>
            </a:r>
          </a:p>
          <a:p>
            <a:pPr algn="ctr"/>
            <a:endParaRPr lang="en-US" dirty="0"/>
          </a:p>
          <a:p>
            <a:pPr algn="ctr"/>
            <a:r>
              <a:rPr lang="en-US" dirty="0"/>
              <a:t>[date]</a:t>
            </a:r>
          </a:p>
          <a:p>
            <a:pPr algn="ctr"/>
            <a:endParaRPr lang="en-US" dirty="0"/>
          </a:p>
          <a:p>
            <a:pPr algn="ctr"/>
            <a:r>
              <a:rPr lang="en-US" dirty="0"/>
              <a:t>[time]</a:t>
            </a:r>
          </a:p>
        </p:txBody>
      </p:sp>
      <p:cxnSp>
        <p:nvCxnSpPr>
          <p:cNvPr id="18" name="Straight Connector 17"/>
          <p:cNvCxnSpPr/>
          <p:nvPr/>
        </p:nvCxnSpPr>
        <p:spPr>
          <a:xfrm>
            <a:off x="100525" y="7086600"/>
            <a:ext cx="6629400" cy="0"/>
          </a:xfrm>
          <a:prstGeom prst="line">
            <a:avLst/>
          </a:prstGeom>
        </p:spPr>
        <p:style>
          <a:lnRef idx="2">
            <a:schemeClr val="accent6"/>
          </a:lnRef>
          <a:fillRef idx="0">
            <a:schemeClr val="accent6"/>
          </a:fillRef>
          <a:effectRef idx="1">
            <a:schemeClr val="accent6"/>
          </a:effectRef>
          <a:fontRef idx="minor">
            <a:schemeClr val="tx1"/>
          </a:fontRef>
        </p:style>
      </p:cxnSp>
      <p:pic>
        <p:nvPicPr>
          <p:cNvPr id="3" name="Picture 2"/>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5579754" y="2640170"/>
            <a:ext cx="1278246" cy="1588919"/>
          </a:xfrm>
          <a:prstGeom prst="rect">
            <a:avLst/>
          </a:prstGeom>
        </p:spPr>
      </p:pic>
      <p:sp>
        <p:nvSpPr>
          <p:cNvPr id="30" name="Picture Placeholder 4"/>
          <p:cNvSpPr>
            <a:spLocks noGrp="1"/>
          </p:cNvSpPr>
          <p:nvPr>
            <p:ph type="pic" sz="quarter" idx="14"/>
          </p:nvPr>
        </p:nvSpPr>
        <p:spPr>
          <a:xfrm>
            <a:off x="228600" y="7239000"/>
            <a:ext cx="2362200" cy="1828800"/>
          </a:xfrm>
        </p:spPr>
        <p:txBody>
          <a:bodyPr/>
          <a:lstStyle/>
          <a:p>
            <a:endParaRPr lang="en-US"/>
          </a:p>
        </p:txBody>
      </p:sp>
      <p:grpSp>
        <p:nvGrpSpPr>
          <p:cNvPr id="28" name="Group 27"/>
          <p:cNvGrpSpPr/>
          <p:nvPr/>
        </p:nvGrpSpPr>
        <p:grpSpPr>
          <a:xfrm>
            <a:off x="0" y="-12927"/>
            <a:ext cx="6858000" cy="2610759"/>
            <a:chOff x="0" y="-12927"/>
            <a:chExt cx="6858000" cy="2610759"/>
          </a:xfrm>
        </p:grpSpPr>
        <p:pic>
          <p:nvPicPr>
            <p:cNvPr id="29" name="Picture 2" descr="http://s.rs6.net/t?e=fA431a8m6ik&amp;c=0&amp;r=0&amp;_ts=14743929769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 xmlns:a14="http://schemas.microsoft.com/office/drawing/2010/main">
                  <a:solidFill>
                    <a:srgbClr val="FFFFFF"/>
                  </a:solidFill>
                </a14:hiddenFill>
              </a:ext>
            </a:extLst>
          </p:spPr>
        </p:pic>
        <p:sp>
          <p:nvSpPr>
            <p:cNvPr id="31" name="Rectangle 4">
              <a:hlinkClick r:id="rId4"/>
            </p:cNvPr>
            <p:cNvSpPr>
              <a:spLocks noChangeArrowheads="1"/>
            </p:cNvSpPr>
            <p:nvPr/>
          </p:nvSpPr>
          <p:spPr bwMode="auto">
            <a:xfrm>
              <a:off x="6151563" y="1800947"/>
              <a:ext cx="285750" cy="3795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ctr" anchorCtr="0" compatLnSpc="1">
              <a:prstTxWarp prst="textNoShape">
                <a:avLst/>
              </a:prstTxWarp>
              <a:spAutoFit/>
            </a:bodyPr>
            <a:lstStyle/>
            <a:p>
              <a:endParaRPr lang="en-US"/>
            </a:p>
          </p:txBody>
        </p:sp>
        <p:sp>
          <p:nvSpPr>
            <p:cNvPr id="32" name="Rectangle 5"/>
            <p:cNvSpPr>
              <a:spLocks noChangeArrowheads="1"/>
            </p:cNvSpPr>
            <p:nvPr/>
          </p:nvSpPr>
          <p:spPr bwMode="auto">
            <a:xfrm>
              <a:off x="6073775" y="1713726"/>
              <a:ext cx="11281" cy="5539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11108" bIns="0" numCol="1" anchor="ctr" anchorCtr="0" compatLnSpc="1">
              <a:prstTxWarp prst="textNoShape">
                <a:avLst/>
              </a:prstTxWarp>
              <a:spAutoFit/>
            </a:bodyPr>
            <a:lstStyle/>
            <a:p>
              <a:pPr fontAlgn="base">
                <a:spcBef>
                  <a:spcPct val="0"/>
                </a:spcBef>
                <a:spcAft>
                  <a:spcPct val="0"/>
                </a:spcAft>
              </a:pPr>
              <a:endParaRPr lang="en-US" altLang="en-US">
                <a:solidFill>
                  <a:srgbClr val="000000"/>
                </a:solidFill>
                <a:latin typeface="Arial" pitchFamily="34" charset="0"/>
                <a:cs typeface="Arial" pitchFamily="34" charset="0"/>
              </a:endParaRPr>
            </a:p>
            <a:p>
              <a:pPr eaLnBrk="0" fontAlgn="base" hangingPunct="0">
                <a:spcBef>
                  <a:spcPct val="0"/>
                </a:spcBef>
                <a:spcAft>
                  <a:spcPct val="0"/>
                </a:spcAft>
              </a:pPr>
              <a:endParaRPr lang="en-US" altLang="en-US">
                <a:latin typeface="Arial" pitchFamily="34" charset="0"/>
                <a:cs typeface="Arial" pitchFamily="34" charset="0"/>
              </a:endParaRPr>
            </a:p>
          </p:txBody>
        </p:sp>
        <p:pic>
          <p:nvPicPr>
            <p:cNvPr id="33" name="Picture 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34" name="Picture 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35" name="Picture 1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36" name="Picture 12" descr="Medicin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37" name="Picture 1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38" name="Picture 15" descr="Watchers">
              <a:hlinkClick r:id="rId8"/>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39" name="Picture 17"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40" name="Picture 19" descr="StillHere">
              <a:hlinkClick r:id="rId9"/>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41" name="Picture 2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42" name="Picture 22" descr="Judy">
              <a:hlinkClick r:id="rId10"/>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43" name="Picture 2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44" name="Picture 2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 xmlns:a14="http://schemas.microsoft.com/office/drawing/2010/main">
                  <a:solidFill>
                    <a:srgbClr val="FFFFFF"/>
                  </a:solidFill>
                </a14:hiddenFill>
              </a:ext>
            </a:extLst>
          </p:spPr>
        </p:pic>
        <p:pic>
          <p:nvPicPr>
            <p:cNvPr id="45" name="Picture 2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46" name="Picture 3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 xmlns:a14="http://schemas.microsoft.com/office/drawing/2010/main">
                  <a:solidFill>
                    <a:srgbClr val="FFFFFF"/>
                  </a:solidFill>
                </a14:hiddenFill>
              </a:ext>
            </a:extLst>
          </p:spPr>
        </p:pic>
        <p:pic>
          <p:nvPicPr>
            <p:cNvPr id="47" name="Picture 31"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48" name="Picture 4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12927"/>
              <a:ext cx="6858000" cy="2610759"/>
            </a:xfrm>
            <a:prstGeom prst="rect">
              <a:avLst/>
            </a:prstGeom>
          </p:spPr>
        </p:pic>
        <p:sp>
          <p:nvSpPr>
            <p:cNvPr id="49" name="TextBox 1"/>
            <p:cNvSpPr txBox="1"/>
            <p:nvPr/>
          </p:nvSpPr>
          <p:spPr>
            <a:xfrm>
              <a:off x="4934469" y="1679031"/>
              <a:ext cx="1462260" cy="276999"/>
            </a:xfrm>
            <a:prstGeom prst="rect">
              <a:avLst/>
            </a:prstGeom>
            <a:noFill/>
          </p:spPr>
          <p:txBody>
            <a:bodyPr wrap="none" rtlCol="0">
              <a:spAutoFit/>
            </a:bodyPr>
            <a:lst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a:lstStyle>
            <a:p>
              <a:r>
                <a:rPr lang="en-US" sz="1200" dirty="0">
                  <a:hlinkClick r:id="rId13"/>
                </a:rPr>
                <a:t>https://hhrecny.org/</a:t>
              </a:r>
              <a:endParaRPr lang="en-US" sz="1200" dirty="0"/>
            </a:p>
          </p:txBody>
        </p:sp>
      </p:grpSp>
    </p:spTree>
    <p:extLst>
      <p:ext uri="{BB962C8B-B14F-4D97-AF65-F5344CB8AC3E}">
        <p14:creationId xmlns:p14="http://schemas.microsoft.com/office/powerpoint/2010/main" val="6635116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1658</TotalTime>
  <Words>281</Words>
  <Application>Microsoft Office PowerPoint</Application>
  <PresentationFormat>Letter Paper (8.5x11 in)</PresentationFormat>
  <Paragraphs>17</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Office Theme</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Lana Pattinson</dc:creator>
  <cp:lastModifiedBy>Walter Recher</cp:lastModifiedBy>
  <cp:revision>55</cp:revision>
  <cp:lastPrinted>2018-04-04T14:43:51Z</cp:lastPrinted>
  <dcterms:created xsi:type="dcterms:W3CDTF">2016-09-20T17:48:39Z</dcterms:created>
  <dcterms:modified xsi:type="dcterms:W3CDTF">2025-02-04T02:45:22Z</dcterms:modified>
</cp:coreProperties>
</file>