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
  </p:notesMasterIdLst>
  <p:sldIdLst>
    <p:sldId id="256" r:id="rId2"/>
  </p:sldIdLst>
  <p:sldSz cx="6858000" cy="9144000" type="letter"/>
  <p:notesSz cx="7010400" cy="9296400"/>
  <p:defaultTextStyle>
    <a:defPPr>
      <a:defRPr lang="en-US"/>
    </a:defPPr>
    <a:lvl1pPr marL="0" algn="l" defTabSz="914336" rtl="0" eaLnBrk="1" latinLnBrk="0" hangingPunct="1">
      <a:defRPr sz="1800" kern="1200">
        <a:solidFill>
          <a:schemeClr val="tx1"/>
        </a:solidFill>
        <a:latin typeface="+mn-lt"/>
        <a:ea typeface="+mn-ea"/>
        <a:cs typeface="+mn-cs"/>
      </a:defRPr>
    </a:lvl1pPr>
    <a:lvl2pPr marL="457168"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3" algn="l" defTabSz="914336" rtl="0" eaLnBrk="1" latinLnBrk="0" hangingPunct="1">
      <a:defRPr sz="1800" kern="1200">
        <a:solidFill>
          <a:schemeClr val="tx1"/>
        </a:solidFill>
        <a:latin typeface="+mn-lt"/>
        <a:ea typeface="+mn-ea"/>
        <a:cs typeface="+mn-cs"/>
      </a:defRPr>
    </a:lvl4pPr>
    <a:lvl5pPr marL="1828671" algn="l" defTabSz="914336" rtl="0" eaLnBrk="1" latinLnBrk="0" hangingPunct="1">
      <a:defRPr sz="1800" kern="1200">
        <a:solidFill>
          <a:schemeClr val="tx1"/>
        </a:solidFill>
        <a:latin typeface="+mn-lt"/>
        <a:ea typeface="+mn-ea"/>
        <a:cs typeface="+mn-cs"/>
      </a:defRPr>
    </a:lvl5pPr>
    <a:lvl6pPr marL="2285839" algn="l" defTabSz="914336" rtl="0" eaLnBrk="1" latinLnBrk="0" hangingPunct="1">
      <a:defRPr sz="1800" kern="1200">
        <a:solidFill>
          <a:schemeClr val="tx1"/>
        </a:solidFill>
        <a:latin typeface="+mn-lt"/>
        <a:ea typeface="+mn-ea"/>
        <a:cs typeface="+mn-cs"/>
      </a:defRPr>
    </a:lvl6pPr>
    <a:lvl7pPr marL="2743007" algn="l" defTabSz="914336" rtl="0" eaLnBrk="1" latinLnBrk="0" hangingPunct="1">
      <a:defRPr sz="1800" kern="1200">
        <a:solidFill>
          <a:schemeClr val="tx1"/>
        </a:solidFill>
        <a:latin typeface="+mn-lt"/>
        <a:ea typeface="+mn-ea"/>
        <a:cs typeface="+mn-cs"/>
      </a:defRPr>
    </a:lvl7pPr>
    <a:lvl8pPr marL="3200175" algn="l" defTabSz="914336" rtl="0" eaLnBrk="1" latinLnBrk="0" hangingPunct="1">
      <a:defRPr sz="1800" kern="1200">
        <a:solidFill>
          <a:schemeClr val="tx1"/>
        </a:solidFill>
        <a:latin typeface="+mn-lt"/>
        <a:ea typeface="+mn-ea"/>
        <a:cs typeface="+mn-cs"/>
      </a:defRPr>
    </a:lvl8pPr>
    <a:lvl9pPr marL="3657343" algn="l" defTabSz="91433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CC0000"/>
    <a:srgbClr val="FF6600"/>
    <a:srgbClr val="F2D6BE"/>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27" autoAdjust="0"/>
    <p:restoredTop sz="94660"/>
  </p:normalViewPr>
  <p:slideViewPr>
    <p:cSldViewPr>
      <p:cViewPr varScale="1">
        <p:scale>
          <a:sx n="78" d="100"/>
          <a:sy n="78" d="100"/>
        </p:scale>
        <p:origin x="3090" y="294"/>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5138"/>
          </a:xfrm>
          <a:prstGeom prst="rect">
            <a:avLst/>
          </a:prstGeom>
        </p:spPr>
        <p:txBody>
          <a:bodyPr vert="horz" lIns="91440" tIns="45720" rIns="91440" bIns="45720" rtlCol="0"/>
          <a:lstStyle>
            <a:lvl1pPr algn="r">
              <a:defRPr sz="1200"/>
            </a:lvl1pPr>
          </a:lstStyle>
          <a:p>
            <a:fld id="{4339ACE8-435E-44BD-9479-BEE19CB67463}" type="datetimeFigureOut">
              <a:rPr lang="en-US" smtClean="0"/>
              <a:t>4/2/2025</a:t>
            </a:fld>
            <a:endParaRPr lang="en-US"/>
          </a:p>
        </p:txBody>
      </p:sp>
      <p:sp>
        <p:nvSpPr>
          <p:cNvPr id="4" name="Slide Image Placeholder 3"/>
          <p:cNvSpPr>
            <a:spLocks noGrp="1" noRot="1" noChangeAspect="1"/>
          </p:cNvSpPr>
          <p:nvPr>
            <p:ph type="sldImg" idx="2"/>
          </p:nvPr>
        </p:nvSpPr>
        <p:spPr>
          <a:xfrm>
            <a:off x="2197100" y="696913"/>
            <a:ext cx="2616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16426"/>
            <a:ext cx="560832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784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675"/>
            <a:ext cx="3037840" cy="465138"/>
          </a:xfrm>
          <a:prstGeom prst="rect">
            <a:avLst/>
          </a:prstGeom>
        </p:spPr>
        <p:txBody>
          <a:bodyPr vert="horz" lIns="91440" tIns="45720" rIns="91440" bIns="45720" rtlCol="0" anchor="b"/>
          <a:lstStyle>
            <a:lvl1pPr algn="r">
              <a:defRPr sz="1200"/>
            </a:lvl1pPr>
          </a:lstStyle>
          <a:p>
            <a:fld id="{3188596B-714A-44B3-BECB-5DD3AAE97CFA}" type="slidenum">
              <a:rPr lang="en-US" smtClean="0"/>
              <a:t>‹#›</a:t>
            </a:fld>
            <a:endParaRPr lang="en-US"/>
          </a:p>
        </p:txBody>
      </p:sp>
    </p:spTree>
    <p:extLst>
      <p:ext uri="{BB962C8B-B14F-4D97-AF65-F5344CB8AC3E}">
        <p14:creationId xmlns:p14="http://schemas.microsoft.com/office/powerpoint/2010/main" val="3900463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88596B-714A-44B3-BECB-5DD3AAE97CFA}" type="slidenum">
              <a:rPr lang="en-US" smtClean="0"/>
              <a:t>1</a:t>
            </a:fld>
            <a:endParaRPr lang="en-US"/>
          </a:p>
        </p:txBody>
      </p:sp>
    </p:spTree>
    <p:extLst>
      <p:ext uri="{BB962C8B-B14F-4D97-AF65-F5344CB8AC3E}">
        <p14:creationId xmlns:p14="http://schemas.microsoft.com/office/powerpoint/2010/main" val="3267015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9"/>
            <a:ext cx="5829300" cy="1960033"/>
          </a:xfrm>
        </p:spPr>
        <p:txBody>
          <a:bodyPr/>
          <a:lstStyle/>
          <a:p>
            <a:r>
              <a:rPr lang="en-US"/>
              <a:t>Click to edit Master title style</a:t>
            </a:r>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168" indent="0" algn="ctr">
              <a:buNone/>
              <a:defRPr>
                <a:solidFill>
                  <a:schemeClr val="tx1">
                    <a:tint val="75000"/>
                  </a:schemeClr>
                </a:solidFill>
              </a:defRPr>
            </a:lvl2pPr>
            <a:lvl3pPr marL="914336" indent="0" algn="ctr">
              <a:buNone/>
              <a:defRPr>
                <a:solidFill>
                  <a:schemeClr val="tx1">
                    <a:tint val="75000"/>
                  </a:schemeClr>
                </a:solidFill>
              </a:defRPr>
            </a:lvl3pPr>
            <a:lvl4pPr marL="1371503" indent="0" algn="ctr">
              <a:buNone/>
              <a:defRPr>
                <a:solidFill>
                  <a:schemeClr val="tx1">
                    <a:tint val="75000"/>
                  </a:schemeClr>
                </a:solidFill>
              </a:defRPr>
            </a:lvl4pPr>
            <a:lvl5pPr marL="1828671" indent="0" algn="ctr">
              <a:buNone/>
              <a:defRPr>
                <a:solidFill>
                  <a:schemeClr val="tx1">
                    <a:tint val="75000"/>
                  </a:schemeClr>
                </a:solidFill>
              </a:defRPr>
            </a:lvl5pPr>
            <a:lvl6pPr marL="2285839" indent="0" algn="ctr">
              <a:buNone/>
              <a:defRPr>
                <a:solidFill>
                  <a:schemeClr val="tx1">
                    <a:tint val="75000"/>
                  </a:schemeClr>
                </a:solidFill>
              </a:defRPr>
            </a:lvl6pPr>
            <a:lvl7pPr marL="2743007" indent="0" algn="ctr">
              <a:buNone/>
              <a:defRPr>
                <a:solidFill>
                  <a:schemeClr val="tx1">
                    <a:tint val="75000"/>
                  </a:schemeClr>
                </a:solidFill>
              </a:defRPr>
            </a:lvl7pPr>
            <a:lvl8pPr marL="3200175" indent="0" algn="ctr">
              <a:buNone/>
              <a:defRPr>
                <a:solidFill>
                  <a:schemeClr val="tx1">
                    <a:tint val="75000"/>
                  </a:schemeClr>
                </a:solidFill>
              </a:defRPr>
            </a:lvl8pPr>
            <a:lvl9pPr marL="365734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FF9AC81-CE37-4FA5-9D09-98CA3711665F}" type="datetimeFigureOut">
              <a:rPr lang="en-US" smtClean="0"/>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
        <p:nvSpPr>
          <p:cNvPr id="8" name="Picture Placeholder 7"/>
          <p:cNvSpPr>
            <a:spLocks noGrp="1"/>
          </p:cNvSpPr>
          <p:nvPr>
            <p:ph type="pic" sz="quarter" idx="13"/>
          </p:nvPr>
        </p:nvSpPr>
        <p:spPr>
          <a:xfrm>
            <a:off x="514350" y="6781800"/>
            <a:ext cx="2228850" cy="2179638"/>
          </a:xfrm>
        </p:spPr>
        <p:txBody>
          <a:bodyPr/>
          <a:lstStyle/>
          <a:p>
            <a:endParaRPr lang="en-US"/>
          </a:p>
        </p:txBody>
      </p:sp>
    </p:spTree>
    <p:extLst>
      <p:ext uri="{BB962C8B-B14F-4D97-AF65-F5344CB8AC3E}">
        <p14:creationId xmlns:p14="http://schemas.microsoft.com/office/powerpoint/2010/main" val="1736405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F9AC81-CE37-4FA5-9D09-98CA3711665F}" type="datetimeFigureOut">
              <a:rPr lang="en-US" smtClean="0"/>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3687495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8" y="488951"/>
            <a:ext cx="1157288"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57176" y="488951"/>
            <a:ext cx="3357563"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F9AC81-CE37-4FA5-9D09-98CA3711665F}" type="datetimeFigureOut">
              <a:rPr lang="en-US" smtClean="0"/>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657426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F9AC81-CE37-4FA5-9D09-98CA3711665F}" type="datetimeFigureOut">
              <a:rPr lang="en-US" smtClean="0"/>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1503531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3875619"/>
            <a:ext cx="5829300" cy="2000249"/>
          </a:xfrm>
        </p:spPr>
        <p:txBody>
          <a:bodyPr anchor="b"/>
          <a:lstStyle>
            <a:lvl1pPr marL="0" indent="0">
              <a:buNone/>
              <a:defRPr sz="2000">
                <a:solidFill>
                  <a:schemeClr val="tx1">
                    <a:tint val="75000"/>
                  </a:schemeClr>
                </a:solidFill>
              </a:defRPr>
            </a:lvl1pPr>
            <a:lvl2pPr marL="457168" indent="0">
              <a:buNone/>
              <a:defRPr sz="1800">
                <a:solidFill>
                  <a:schemeClr val="tx1">
                    <a:tint val="75000"/>
                  </a:schemeClr>
                </a:solidFill>
              </a:defRPr>
            </a:lvl2pPr>
            <a:lvl3pPr marL="914336" indent="0">
              <a:buNone/>
              <a:defRPr sz="1600">
                <a:solidFill>
                  <a:schemeClr val="tx1">
                    <a:tint val="75000"/>
                  </a:schemeClr>
                </a:solidFill>
              </a:defRPr>
            </a:lvl3pPr>
            <a:lvl4pPr marL="1371503" indent="0">
              <a:buNone/>
              <a:defRPr sz="1400">
                <a:solidFill>
                  <a:schemeClr val="tx1">
                    <a:tint val="75000"/>
                  </a:schemeClr>
                </a:solidFill>
              </a:defRPr>
            </a:lvl4pPr>
            <a:lvl5pPr marL="1828671" indent="0">
              <a:buNone/>
              <a:defRPr sz="1400">
                <a:solidFill>
                  <a:schemeClr val="tx1">
                    <a:tint val="75000"/>
                  </a:schemeClr>
                </a:solidFill>
              </a:defRPr>
            </a:lvl5pPr>
            <a:lvl6pPr marL="2285839" indent="0">
              <a:buNone/>
              <a:defRPr sz="1400">
                <a:solidFill>
                  <a:schemeClr val="tx1">
                    <a:tint val="75000"/>
                  </a:schemeClr>
                </a:solidFill>
              </a:defRPr>
            </a:lvl6pPr>
            <a:lvl7pPr marL="2743007" indent="0">
              <a:buNone/>
              <a:defRPr sz="1400">
                <a:solidFill>
                  <a:schemeClr val="tx1">
                    <a:tint val="75000"/>
                  </a:schemeClr>
                </a:solidFill>
              </a:defRPr>
            </a:lvl7pPr>
            <a:lvl8pPr marL="3200175" indent="0">
              <a:buNone/>
              <a:defRPr sz="1400">
                <a:solidFill>
                  <a:schemeClr val="tx1">
                    <a:tint val="75000"/>
                  </a:schemeClr>
                </a:solidFill>
              </a:defRPr>
            </a:lvl8pPr>
            <a:lvl9pPr marL="365734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F9AC81-CE37-4FA5-9D09-98CA3711665F}" type="datetimeFigureOut">
              <a:rPr lang="en-US" smtClean="0"/>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3777230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7176"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FF9AC81-CE37-4FA5-9D09-98CA3711665F}" type="datetimeFigureOut">
              <a:rPr lang="en-US" smtClean="0"/>
              <a:t>4/2/2025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2550758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1" y="2046817"/>
            <a:ext cx="3030141" cy="853016"/>
          </a:xfrm>
        </p:spPr>
        <p:txBody>
          <a:bodyPr anchor="b"/>
          <a:lstStyle>
            <a:lvl1pPr marL="0" indent="0">
              <a:buNone/>
              <a:defRPr sz="2400" b="1"/>
            </a:lvl1pPr>
            <a:lvl2pPr marL="457168" indent="0">
              <a:buNone/>
              <a:defRPr sz="2000" b="1"/>
            </a:lvl2pPr>
            <a:lvl3pPr marL="914336" indent="0">
              <a:buNone/>
              <a:defRPr sz="1800" b="1"/>
            </a:lvl3pPr>
            <a:lvl4pPr marL="1371503" indent="0">
              <a:buNone/>
              <a:defRPr sz="1600" b="1"/>
            </a:lvl4pPr>
            <a:lvl5pPr marL="1828671" indent="0">
              <a:buNone/>
              <a:defRPr sz="1600" b="1"/>
            </a:lvl5pPr>
            <a:lvl6pPr marL="2285839" indent="0">
              <a:buNone/>
              <a:defRPr sz="1600" b="1"/>
            </a:lvl6pPr>
            <a:lvl7pPr marL="2743007" indent="0">
              <a:buNone/>
              <a:defRPr sz="1600" b="1"/>
            </a:lvl7pPr>
            <a:lvl8pPr marL="3200175" indent="0">
              <a:buNone/>
              <a:defRPr sz="1600" b="1"/>
            </a:lvl8pPr>
            <a:lvl9pPr marL="3657343"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1"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2046817"/>
            <a:ext cx="3031331" cy="853016"/>
          </a:xfrm>
        </p:spPr>
        <p:txBody>
          <a:bodyPr anchor="b"/>
          <a:lstStyle>
            <a:lvl1pPr marL="0" indent="0">
              <a:buNone/>
              <a:defRPr sz="2400" b="1"/>
            </a:lvl1pPr>
            <a:lvl2pPr marL="457168" indent="0">
              <a:buNone/>
              <a:defRPr sz="2000" b="1"/>
            </a:lvl2pPr>
            <a:lvl3pPr marL="914336" indent="0">
              <a:buNone/>
              <a:defRPr sz="1800" b="1"/>
            </a:lvl3pPr>
            <a:lvl4pPr marL="1371503" indent="0">
              <a:buNone/>
              <a:defRPr sz="1600" b="1"/>
            </a:lvl4pPr>
            <a:lvl5pPr marL="1828671" indent="0">
              <a:buNone/>
              <a:defRPr sz="1600" b="1"/>
            </a:lvl5pPr>
            <a:lvl6pPr marL="2285839" indent="0">
              <a:buNone/>
              <a:defRPr sz="1600" b="1"/>
            </a:lvl6pPr>
            <a:lvl7pPr marL="2743007" indent="0">
              <a:buNone/>
              <a:defRPr sz="1600" b="1"/>
            </a:lvl7pPr>
            <a:lvl8pPr marL="3200175" indent="0">
              <a:buNone/>
              <a:defRPr sz="1600" b="1"/>
            </a:lvl8pPr>
            <a:lvl9pPr marL="365734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70"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F9AC81-CE37-4FA5-9D09-98CA3711665F}" type="datetimeFigureOut">
              <a:rPr lang="en-US" smtClean="0"/>
              <a:t>4/2/2025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1703293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FF9AC81-CE37-4FA5-9D09-98CA3711665F}" type="datetimeFigureOut">
              <a:rPr lang="en-US" smtClean="0"/>
              <a:t>4/2/2025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846951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F9AC81-CE37-4FA5-9D09-98CA3711665F}" type="datetimeFigureOut">
              <a:rPr lang="en-US" smtClean="0"/>
              <a:t>4/2/2025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1355999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64067"/>
            <a:ext cx="2256235"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7" y="364068"/>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913468"/>
            <a:ext cx="2256235" cy="6254751"/>
          </a:xfrm>
        </p:spPr>
        <p:txBody>
          <a:bodyPr/>
          <a:lstStyle>
            <a:lvl1pPr marL="0" indent="0">
              <a:buNone/>
              <a:defRPr sz="1400"/>
            </a:lvl1pPr>
            <a:lvl2pPr marL="457168" indent="0">
              <a:buNone/>
              <a:defRPr sz="1200"/>
            </a:lvl2pPr>
            <a:lvl3pPr marL="914336" indent="0">
              <a:buNone/>
              <a:defRPr sz="1000"/>
            </a:lvl3pPr>
            <a:lvl4pPr marL="1371503" indent="0">
              <a:buNone/>
              <a:defRPr sz="900"/>
            </a:lvl4pPr>
            <a:lvl5pPr marL="1828671" indent="0">
              <a:buNone/>
              <a:defRPr sz="900"/>
            </a:lvl5pPr>
            <a:lvl6pPr marL="2285839" indent="0">
              <a:buNone/>
              <a:defRPr sz="900"/>
            </a:lvl6pPr>
            <a:lvl7pPr marL="2743007" indent="0">
              <a:buNone/>
              <a:defRPr sz="900"/>
            </a:lvl7pPr>
            <a:lvl8pPr marL="3200175" indent="0">
              <a:buNone/>
              <a:defRPr sz="900"/>
            </a:lvl8pPr>
            <a:lvl9pPr marL="365734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F9AC81-CE37-4FA5-9D09-98CA3711665F}" type="datetimeFigureOut">
              <a:rPr lang="en-US" smtClean="0"/>
              <a:t>4/2/2025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2429437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1"/>
            <a:ext cx="411480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168" indent="0">
              <a:buNone/>
              <a:defRPr sz="2800"/>
            </a:lvl2pPr>
            <a:lvl3pPr marL="914336" indent="0">
              <a:buNone/>
              <a:defRPr sz="2400"/>
            </a:lvl3pPr>
            <a:lvl4pPr marL="1371503" indent="0">
              <a:buNone/>
              <a:defRPr sz="2000"/>
            </a:lvl4pPr>
            <a:lvl5pPr marL="1828671" indent="0">
              <a:buNone/>
              <a:defRPr sz="2000"/>
            </a:lvl5pPr>
            <a:lvl6pPr marL="2285839" indent="0">
              <a:buNone/>
              <a:defRPr sz="2000"/>
            </a:lvl6pPr>
            <a:lvl7pPr marL="2743007" indent="0">
              <a:buNone/>
              <a:defRPr sz="2000"/>
            </a:lvl7pPr>
            <a:lvl8pPr marL="3200175" indent="0">
              <a:buNone/>
              <a:defRPr sz="2000"/>
            </a:lvl8pPr>
            <a:lvl9pPr marL="3657343" indent="0">
              <a:buNone/>
              <a:defRPr sz="2000"/>
            </a:lvl9pPr>
          </a:lstStyle>
          <a:p>
            <a:endParaRPr lang="en-US"/>
          </a:p>
        </p:txBody>
      </p:sp>
      <p:sp>
        <p:nvSpPr>
          <p:cNvPr id="4" name="Text Placeholder 3"/>
          <p:cNvSpPr>
            <a:spLocks noGrp="1"/>
          </p:cNvSpPr>
          <p:nvPr>
            <p:ph type="body" sz="half" idx="2"/>
          </p:nvPr>
        </p:nvSpPr>
        <p:spPr>
          <a:xfrm>
            <a:off x="1344216" y="7156452"/>
            <a:ext cx="4114800" cy="1073149"/>
          </a:xfrm>
        </p:spPr>
        <p:txBody>
          <a:bodyPr/>
          <a:lstStyle>
            <a:lvl1pPr marL="0" indent="0">
              <a:buNone/>
              <a:defRPr sz="1400"/>
            </a:lvl1pPr>
            <a:lvl2pPr marL="457168" indent="0">
              <a:buNone/>
              <a:defRPr sz="1200"/>
            </a:lvl2pPr>
            <a:lvl3pPr marL="914336" indent="0">
              <a:buNone/>
              <a:defRPr sz="1000"/>
            </a:lvl3pPr>
            <a:lvl4pPr marL="1371503" indent="0">
              <a:buNone/>
              <a:defRPr sz="900"/>
            </a:lvl4pPr>
            <a:lvl5pPr marL="1828671" indent="0">
              <a:buNone/>
              <a:defRPr sz="900"/>
            </a:lvl5pPr>
            <a:lvl6pPr marL="2285839" indent="0">
              <a:buNone/>
              <a:defRPr sz="900"/>
            </a:lvl6pPr>
            <a:lvl7pPr marL="2743007" indent="0">
              <a:buNone/>
              <a:defRPr sz="900"/>
            </a:lvl7pPr>
            <a:lvl8pPr marL="3200175" indent="0">
              <a:buNone/>
              <a:defRPr sz="900"/>
            </a:lvl8pPr>
            <a:lvl9pPr marL="365734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F9AC81-CE37-4FA5-9D09-98CA3711665F}" type="datetimeFigureOut">
              <a:rPr lang="en-US" smtClean="0"/>
              <a:t>4/2/2025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681433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33" tIns="45717" rIns="91433" bIns="45717" rtlCol="0" anchor="ctr">
            <a:normAutofit/>
          </a:bodyPr>
          <a:lstStyle/>
          <a:p>
            <a:r>
              <a:rPr lang="en-US"/>
              <a:t>Click to edit Master title style</a:t>
            </a:r>
          </a:p>
        </p:txBody>
      </p:sp>
      <p:sp>
        <p:nvSpPr>
          <p:cNvPr id="3" name="Text Placeholder 2"/>
          <p:cNvSpPr>
            <a:spLocks noGrp="1"/>
          </p:cNvSpPr>
          <p:nvPr>
            <p:ph type="body" idx="1"/>
          </p:nvPr>
        </p:nvSpPr>
        <p:spPr>
          <a:xfrm>
            <a:off x="342900" y="2133602"/>
            <a:ext cx="6172200" cy="6034617"/>
          </a:xfrm>
          <a:prstGeom prst="rect">
            <a:avLst/>
          </a:prstGeom>
        </p:spPr>
        <p:txBody>
          <a:bodyPr vert="horz" lIns="91433" tIns="45717" rIns="91433" bIns="4571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8475135"/>
            <a:ext cx="1600200" cy="486833"/>
          </a:xfrm>
          <a:prstGeom prst="rect">
            <a:avLst/>
          </a:prstGeom>
        </p:spPr>
        <p:txBody>
          <a:bodyPr vert="horz" lIns="91433" tIns="45717" rIns="91433" bIns="45717" rtlCol="0" anchor="ctr"/>
          <a:lstStyle>
            <a:lvl1pPr algn="l">
              <a:defRPr sz="1200">
                <a:solidFill>
                  <a:schemeClr val="tx1">
                    <a:tint val="75000"/>
                  </a:schemeClr>
                </a:solidFill>
              </a:defRPr>
            </a:lvl1pPr>
          </a:lstStyle>
          <a:p>
            <a:fld id="{FFF9AC81-CE37-4FA5-9D09-98CA3711665F}" type="datetimeFigureOut">
              <a:rPr lang="en-US" smtClean="0"/>
              <a:t>4/2/2025</a:t>
            </a:fld>
            <a:endParaRPr lang="en-US"/>
          </a:p>
        </p:txBody>
      </p:sp>
      <p:sp>
        <p:nvSpPr>
          <p:cNvPr id="5" name="Footer Placeholder 4"/>
          <p:cNvSpPr>
            <a:spLocks noGrp="1"/>
          </p:cNvSpPr>
          <p:nvPr>
            <p:ph type="ftr" sz="quarter" idx="3"/>
          </p:nvPr>
        </p:nvSpPr>
        <p:spPr>
          <a:xfrm>
            <a:off x="2343150" y="8475135"/>
            <a:ext cx="2171700" cy="486833"/>
          </a:xfrm>
          <a:prstGeom prst="rect">
            <a:avLst/>
          </a:prstGeom>
        </p:spPr>
        <p:txBody>
          <a:bodyPr vert="horz" lIns="91433" tIns="45717" rIns="91433" bIns="45717"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5"/>
            <a:ext cx="1600200" cy="486833"/>
          </a:xfrm>
          <a:prstGeom prst="rect">
            <a:avLst/>
          </a:prstGeom>
        </p:spPr>
        <p:txBody>
          <a:bodyPr vert="horz" lIns="91433" tIns="45717" rIns="91433" bIns="45717" rtlCol="0" anchor="ctr"/>
          <a:lstStyle>
            <a:lvl1pPr algn="r">
              <a:defRPr sz="1200">
                <a:solidFill>
                  <a:schemeClr val="tx1">
                    <a:tint val="75000"/>
                  </a:schemeClr>
                </a:solidFill>
              </a:defRPr>
            </a:lvl1pPr>
          </a:lstStyle>
          <a:p>
            <a:fld id="{895414EE-7E51-40CA-8679-A7864A620F21}" type="slidenum">
              <a:rPr lang="en-US" smtClean="0"/>
              <a:t>‹#›</a:t>
            </a:fld>
            <a:endParaRPr lang="en-US"/>
          </a:p>
        </p:txBody>
      </p:sp>
    </p:spTree>
    <p:extLst>
      <p:ext uri="{BB962C8B-B14F-4D97-AF65-F5344CB8AC3E}">
        <p14:creationId xmlns:p14="http://schemas.microsoft.com/office/powerpoint/2010/main" val="471108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36" rtl="0" eaLnBrk="1" latinLnBrk="0" hangingPunct="1">
        <a:spcBef>
          <a:spcPct val="0"/>
        </a:spcBef>
        <a:buNone/>
        <a:defRPr sz="4400" kern="1200">
          <a:solidFill>
            <a:schemeClr val="tx1"/>
          </a:solidFill>
          <a:latin typeface="+mj-lt"/>
          <a:ea typeface="+mj-ea"/>
          <a:cs typeface="+mj-cs"/>
        </a:defRPr>
      </a:lvl1pPr>
    </p:titleStyle>
    <p:bodyStyle>
      <a:lvl1pPr marL="342876" indent="-342876" algn="l" defTabSz="91433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98" indent="-285730" algn="l" defTabSz="914336"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20" indent="-228584" algn="l" defTabSz="91433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87"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55"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23"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91"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59"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926"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36" rtl="0" eaLnBrk="1" latinLnBrk="0" hangingPunct="1">
        <a:defRPr sz="1800" kern="1200">
          <a:solidFill>
            <a:schemeClr val="tx1"/>
          </a:solidFill>
          <a:latin typeface="+mn-lt"/>
          <a:ea typeface="+mn-ea"/>
          <a:cs typeface="+mn-cs"/>
        </a:defRPr>
      </a:lvl1pPr>
      <a:lvl2pPr marL="457168"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3" algn="l" defTabSz="914336" rtl="0" eaLnBrk="1" latinLnBrk="0" hangingPunct="1">
        <a:defRPr sz="1800" kern="1200">
          <a:solidFill>
            <a:schemeClr val="tx1"/>
          </a:solidFill>
          <a:latin typeface="+mn-lt"/>
          <a:ea typeface="+mn-ea"/>
          <a:cs typeface="+mn-cs"/>
        </a:defRPr>
      </a:lvl4pPr>
      <a:lvl5pPr marL="1828671" algn="l" defTabSz="914336" rtl="0" eaLnBrk="1" latinLnBrk="0" hangingPunct="1">
        <a:defRPr sz="1800" kern="1200">
          <a:solidFill>
            <a:schemeClr val="tx1"/>
          </a:solidFill>
          <a:latin typeface="+mn-lt"/>
          <a:ea typeface="+mn-ea"/>
          <a:cs typeface="+mn-cs"/>
        </a:defRPr>
      </a:lvl5pPr>
      <a:lvl6pPr marL="2285839" algn="l" defTabSz="914336" rtl="0" eaLnBrk="1" latinLnBrk="0" hangingPunct="1">
        <a:defRPr sz="1800" kern="1200">
          <a:solidFill>
            <a:schemeClr val="tx1"/>
          </a:solidFill>
          <a:latin typeface="+mn-lt"/>
          <a:ea typeface="+mn-ea"/>
          <a:cs typeface="+mn-cs"/>
        </a:defRPr>
      </a:lvl6pPr>
      <a:lvl7pPr marL="2743007" algn="l" defTabSz="914336" rtl="0" eaLnBrk="1" latinLnBrk="0" hangingPunct="1">
        <a:defRPr sz="1800" kern="1200">
          <a:solidFill>
            <a:schemeClr val="tx1"/>
          </a:solidFill>
          <a:latin typeface="+mn-lt"/>
          <a:ea typeface="+mn-ea"/>
          <a:cs typeface="+mn-cs"/>
        </a:defRPr>
      </a:lvl7pPr>
      <a:lvl8pPr marL="3200175" algn="l" defTabSz="914336" rtl="0" eaLnBrk="1" latinLnBrk="0" hangingPunct="1">
        <a:defRPr sz="1800" kern="1200">
          <a:solidFill>
            <a:schemeClr val="tx1"/>
          </a:solidFill>
          <a:latin typeface="+mn-lt"/>
          <a:ea typeface="+mn-ea"/>
          <a:cs typeface="+mn-cs"/>
        </a:defRPr>
      </a:lvl8pPr>
      <a:lvl9pPr marL="3657343" algn="l" defTabSz="91433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hhrecny.org/index.php?src=events&amp;srctype=detail&amp;category=Community%20Event&amp;refno=176" TargetMode="External"/><Relationship Id="rId13" Type="http://schemas.openxmlformats.org/officeDocument/2006/relationships/image" Target="../media/image5.jpeg"/><Relationship Id="rId3" Type="http://schemas.openxmlformats.org/officeDocument/2006/relationships/image" Target="../media/image1.gif"/><Relationship Id="rId7" Type="http://schemas.openxmlformats.org/officeDocument/2006/relationships/image" Target="../media/image3.gif"/><Relationship Id="rId12"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hhrecny.org/index.php?src=events&amp;srctype=detail&amp;category=lecture&amp;refno=198" TargetMode="External"/><Relationship Id="rId11" Type="http://schemas.openxmlformats.org/officeDocument/2006/relationships/hyperlink" Target="https://hhrecny.org/agi-keleti-the-jewish-olympians-story-of-survival-and-triumph-exhibition-panels/" TargetMode="External"/><Relationship Id="rId5" Type="http://schemas.openxmlformats.org/officeDocument/2006/relationships/image" Target="../media/image2.gif"/><Relationship Id="rId10" Type="http://schemas.openxmlformats.org/officeDocument/2006/relationships/hyperlink" Target="http://www.hhrecny.org/index.php?src=events&amp;srctype=detail&amp;category=Community%20Event&amp;refno=195" TargetMode="External"/><Relationship Id="rId4" Type="http://schemas.openxmlformats.org/officeDocument/2006/relationships/hyperlink" Target="http://myemail.constantcontact.com/Four-Upcoming-events-and-Introducing-our-new-Membership-Program.html?soid=1112323251565&amp;aid=fA431a8m6ik" TargetMode="External"/><Relationship Id="rId9" Type="http://schemas.openxmlformats.org/officeDocument/2006/relationships/hyperlink" Target="http://www.hhrecny.org/index.php?src=events&amp;submenu=speakers&amp;srctype=detail&amp;category=Community%20Event&amp;refno=170" TargetMode="External"/><Relationship Id="rId14" Type="http://schemas.openxmlformats.org/officeDocument/2006/relationships/hyperlink" Target="https://hhrecny.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rs6.net/t?e=fA431a8m6ik&amp;c=0&amp;r=0&amp;_ts=14743929769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4">
            <a:hlinkClick r:id="rId4"/>
          </p:cNvPr>
          <p:cNvSpPr>
            <a:spLocks noChangeArrowheads="1"/>
          </p:cNvSpPr>
          <p:nvPr/>
        </p:nvSpPr>
        <p:spPr bwMode="auto">
          <a:xfrm>
            <a:off x="6151563" y="1800947"/>
            <a:ext cx="285750" cy="379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ctr" anchorCtr="0" compatLnSpc="1">
            <a:prstTxWarp prst="textNoShape">
              <a:avLst/>
            </a:prstTxWarp>
            <a:spAutoFit/>
          </a:bodyPr>
          <a:lstStyle/>
          <a:p>
            <a:endParaRPr lang="en-US"/>
          </a:p>
        </p:txBody>
      </p:sp>
      <p:sp>
        <p:nvSpPr>
          <p:cNvPr id="7" name="Rectangle 5"/>
          <p:cNvSpPr>
            <a:spLocks noChangeArrowheads="1"/>
          </p:cNvSpPr>
          <p:nvPr/>
        </p:nvSpPr>
        <p:spPr bwMode="auto">
          <a:xfrm>
            <a:off x="6073775" y="1713726"/>
            <a:ext cx="1128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11108" bIns="0" numCol="1" anchor="ctr" anchorCtr="0" compatLnSpc="1">
            <a:prstTxWarp prst="textNoShape">
              <a:avLst/>
            </a:prstTxWarp>
            <a:spAutoFit/>
          </a:bodyPr>
          <a:lstStyle/>
          <a:p>
            <a:pPr fontAlgn="base">
              <a:spcBef>
                <a:spcPct val="0"/>
              </a:spcBef>
              <a:spcAft>
                <a:spcPct val="0"/>
              </a:spcAft>
            </a:pPr>
            <a:endParaRPr lang="en-US" altLang="en-US">
              <a:solidFill>
                <a:srgbClr val="000000"/>
              </a:solidFill>
              <a:latin typeface="Arial" pitchFamily="34" charset="0"/>
              <a:cs typeface="Arial" pitchFamily="34" charset="0"/>
            </a:endParaRPr>
          </a:p>
          <a:p>
            <a:pPr eaLnBrk="0" fontAlgn="base" hangingPunct="0">
              <a:spcBef>
                <a:spcPct val="0"/>
              </a:spcBef>
              <a:spcAft>
                <a:spcPct val="0"/>
              </a:spcAft>
            </a:pPr>
            <a:endParaRPr lang="en-US" altLang="en-US">
              <a:latin typeface="Arial" pitchFamily="34" charset="0"/>
              <a:cs typeface="Arial" pitchFamily="34" charset="0"/>
            </a:endParaRPr>
          </a:p>
        </p:txBody>
      </p:sp>
      <p:pic>
        <p:nvPicPr>
          <p:cNvPr id="1032" name="Picture 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Medicin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Watchers">
            <a:hlinkClick r:id="rId8"/>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StillHere">
            <a:hlinkClick r:id="rId9"/>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Judy">
            <a:hlinkClick r:id="rId10"/>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a14="http://schemas.microsoft.com/office/drawing/2010/main">
                <a:solidFill>
                  <a:srgbClr val="FFFFFF"/>
                </a:solidFill>
              </a14:hiddenFill>
            </a:ext>
          </a:extLst>
        </p:spPr>
      </p:pic>
      <p:pic>
        <p:nvPicPr>
          <p:cNvPr id="1053" name="Picture 2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a14="http://schemas.microsoft.com/office/drawing/2010/main">
                <a:solidFill>
                  <a:srgbClr val="FFFFFF"/>
                </a:solidFill>
              </a14:hiddenFill>
            </a:ext>
          </a:extLst>
        </p:spPr>
      </p:pic>
      <p:pic>
        <p:nvPicPr>
          <p:cNvPr id="1055" name="Picture 31"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5785" y="2615385"/>
            <a:ext cx="3284874" cy="707886"/>
          </a:xfrm>
          <a:prstGeom prst="rect">
            <a:avLst/>
          </a:prstGeom>
          <a:noFill/>
        </p:spPr>
        <p:txBody>
          <a:bodyPr wrap="none" rtlCol="0">
            <a:spAutoFit/>
          </a:bodyPr>
          <a:lstStyle/>
          <a:p>
            <a:r>
              <a:rPr lang="en-US" sz="2000" b="1" dirty="0"/>
              <a:t>Michael </a:t>
            </a:r>
            <a:r>
              <a:rPr lang="en-US" sz="2000" b="1" dirty="0" err="1"/>
              <a:t>Gyory</a:t>
            </a:r>
            <a:r>
              <a:rPr lang="en-US" sz="2000" b="1" dirty="0"/>
              <a:t>, </a:t>
            </a:r>
          </a:p>
          <a:p>
            <a:r>
              <a:rPr lang="en-US" sz="2000" b="1" dirty="0" err="1"/>
              <a:t>Generations</a:t>
            </a:r>
            <a:r>
              <a:rPr lang="en-US" sz="2000" b="1" i="1" dirty="0" err="1"/>
              <a:t>Forward</a:t>
            </a:r>
            <a:r>
              <a:rPr lang="en-US" sz="2000" b="1" i="1" dirty="0"/>
              <a:t> </a:t>
            </a:r>
            <a:r>
              <a:rPr lang="en-US" sz="2000" b="1" dirty="0"/>
              <a:t>Speaker</a:t>
            </a:r>
          </a:p>
        </p:txBody>
      </p:sp>
      <p:sp>
        <p:nvSpPr>
          <p:cNvPr id="8" name="TextBox 7"/>
          <p:cNvSpPr txBox="1"/>
          <p:nvPr/>
        </p:nvSpPr>
        <p:spPr>
          <a:xfrm>
            <a:off x="73764" y="3290223"/>
            <a:ext cx="6582131" cy="3323987"/>
          </a:xfrm>
          <a:prstGeom prst="rect">
            <a:avLst/>
          </a:prstGeom>
          <a:noFill/>
        </p:spPr>
        <p:txBody>
          <a:bodyPr wrap="square" rtlCol="0">
            <a:spAutoFit/>
          </a:bodyPr>
          <a:lstStyle/>
          <a:p>
            <a:pPr>
              <a:buNone/>
            </a:pPr>
            <a:r>
              <a:rPr lang="en-US" sz="1400" dirty="0"/>
              <a:t>  Michael Gyory is the son of Hungarian Holocaust survivors. He tells the </a:t>
            </a:r>
          </a:p>
          <a:p>
            <a:pPr>
              <a:buNone/>
            </a:pPr>
            <a:r>
              <a:rPr lang="en-US" sz="1400" dirty="0"/>
              <a:t>story of his teenage parents who were sent to concentration camps and </a:t>
            </a:r>
          </a:p>
          <a:p>
            <a:pPr>
              <a:buNone/>
            </a:pPr>
            <a:r>
              <a:rPr lang="en-US" sz="1400" dirty="0"/>
              <a:t>slave labor camps during World War II. After surviving the horrors and</a:t>
            </a:r>
          </a:p>
          <a:p>
            <a:pPr>
              <a:buNone/>
            </a:pPr>
            <a:r>
              <a:rPr lang="en-US" sz="1400" dirty="0"/>
              <a:t>torture of the war, they returned to Budapest to find that they were all </a:t>
            </a:r>
          </a:p>
          <a:p>
            <a:pPr>
              <a:buNone/>
            </a:pPr>
            <a:r>
              <a:rPr lang="en-US" sz="1400" dirty="0"/>
              <a:t>alone. They managed to fall in love, marry, emigrate to America, and have three children. It's a love story that, unfortunately, does not last for their entire lives.</a:t>
            </a:r>
          </a:p>
          <a:p>
            <a:pPr>
              <a:buNone/>
            </a:pPr>
            <a:endParaRPr lang="en-US" sz="1400" dirty="0"/>
          </a:p>
          <a:p>
            <a:pPr>
              <a:buNone/>
            </a:pPr>
            <a:r>
              <a:rPr lang="en-US" sz="1400" dirty="0"/>
              <a:t>Michael also shares the remarkable story of his father's first cousin, Agi Keleti. It is a story of incredible willpower and perseverance of a young woman who not only survives the Holocaust and outlasts the Communists but eventually goes on to become the greatest female Jewish Olympian champion of all time, winning 10 medals, including 5 gold.  Michael presents </a:t>
            </a:r>
            <a:r>
              <a:rPr lang="en-US" sz="1400" i="1" dirty="0"/>
              <a:t>Agi Keleti: The Jewish Olympian’s Story of Survival and Triumph</a:t>
            </a:r>
            <a:r>
              <a:rPr lang="en-US" sz="1400" dirty="0"/>
              <a:t> accompanied by an exhibit of 6 individual panels that chronicles Agi's incredible life. To learn more, click </a:t>
            </a:r>
            <a:r>
              <a:rPr lang="en-US" sz="1400" dirty="0">
                <a:hlinkClick r:id="rId11"/>
              </a:rPr>
              <a:t>here</a:t>
            </a:r>
            <a:r>
              <a:rPr lang="en-US" sz="1400" dirty="0"/>
              <a:t>.</a:t>
            </a:r>
          </a:p>
          <a:p>
            <a:r>
              <a:rPr lang="en-US" sz="1400" dirty="0"/>
              <a:t> </a:t>
            </a:r>
          </a:p>
        </p:txBody>
      </p:sp>
      <p:sp>
        <p:nvSpPr>
          <p:cNvPr id="9" name="TextBox 8"/>
          <p:cNvSpPr txBox="1"/>
          <p:nvPr/>
        </p:nvSpPr>
        <p:spPr>
          <a:xfrm>
            <a:off x="2855913" y="7119096"/>
            <a:ext cx="3581400" cy="369332"/>
          </a:xfrm>
          <a:prstGeom prst="rect">
            <a:avLst/>
          </a:prstGeom>
          <a:noFill/>
        </p:spPr>
        <p:txBody>
          <a:bodyPr wrap="square" rtlCol="0">
            <a:spAutoFit/>
          </a:bodyPr>
          <a:lstStyle/>
          <a:p>
            <a:r>
              <a:rPr lang="en-US" b="1" dirty="0"/>
              <a:t>Event held at:</a:t>
            </a:r>
          </a:p>
        </p:txBody>
      </p:sp>
      <p:sp>
        <p:nvSpPr>
          <p:cNvPr id="10" name="TextBox 9"/>
          <p:cNvSpPr txBox="1"/>
          <p:nvPr/>
        </p:nvSpPr>
        <p:spPr>
          <a:xfrm>
            <a:off x="4495800" y="7127013"/>
            <a:ext cx="1078309" cy="1477328"/>
          </a:xfrm>
          <a:prstGeom prst="rect">
            <a:avLst/>
          </a:prstGeom>
          <a:noFill/>
        </p:spPr>
        <p:txBody>
          <a:bodyPr wrap="none" rtlCol="0">
            <a:spAutoFit/>
          </a:bodyPr>
          <a:lstStyle/>
          <a:p>
            <a:pPr algn="ctr"/>
            <a:r>
              <a:rPr lang="en-US" dirty="0"/>
              <a:t>[location]</a:t>
            </a:r>
          </a:p>
          <a:p>
            <a:pPr algn="ctr"/>
            <a:endParaRPr lang="en-US" dirty="0"/>
          </a:p>
          <a:p>
            <a:pPr algn="ctr"/>
            <a:r>
              <a:rPr lang="en-US" dirty="0"/>
              <a:t>[date]</a:t>
            </a:r>
          </a:p>
          <a:p>
            <a:pPr algn="ctr"/>
            <a:endParaRPr lang="en-US" dirty="0"/>
          </a:p>
          <a:p>
            <a:pPr algn="ctr"/>
            <a:r>
              <a:rPr lang="en-US" dirty="0"/>
              <a:t>[time]</a:t>
            </a:r>
          </a:p>
        </p:txBody>
      </p:sp>
      <p:cxnSp>
        <p:nvCxnSpPr>
          <p:cNvPr id="18" name="Straight Connector 17"/>
          <p:cNvCxnSpPr/>
          <p:nvPr/>
        </p:nvCxnSpPr>
        <p:spPr>
          <a:xfrm>
            <a:off x="73764" y="7045097"/>
            <a:ext cx="6708036" cy="0"/>
          </a:xfrm>
          <a:prstGeom prst="line">
            <a:avLst/>
          </a:prstGeom>
        </p:spPr>
        <p:style>
          <a:lnRef idx="2">
            <a:schemeClr val="accent6"/>
          </a:lnRef>
          <a:fillRef idx="0">
            <a:schemeClr val="accent6"/>
          </a:fillRef>
          <a:effectRef idx="1">
            <a:schemeClr val="accent6"/>
          </a:effectRef>
          <a:fontRef idx="minor">
            <a:schemeClr val="tx1"/>
          </a:fontRef>
        </p:style>
      </p:cxnSp>
      <p:pic>
        <p:nvPicPr>
          <p:cNvPr id="17" name="Picture 1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12927"/>
            <a:ext cx="6858000" cy="2610759"/>
          </a:xfrm>
          <a:prstGeom prst="rect">
            <a:avLst/>
          </a:prstGeom>
        </p:spPr>
      </p:pic>
      <p:sp>
        <p:nvSpPr>
          <p:cNvPr id="37" name="Picture Placeholder 3"/>
          <p:cNvSpPr>
            <a:spLocks noGrp="1"/>
          </p:cNvSpPr>
          <p:nvPr>
            <p:ph type="pic" sz="quarter" idx="13"/>
          </p:nvPr>
        </p:nvSpPr>
        <p:spPr>
          <a:xfrm>
            <a:off x="228600" y="7127012"/>
            <a:ext cx="2438400" cy="1803611"/>
          </a:xfrm>
        </p:spPr>
        <p:txBody>
          <a:bodyPr/>
          <a:lstStyle/>
          <a:p>
            <a:endParaRPr lang="en-US"/>
          </a:p>
        </p:txBody>
      </p:sp>
      <p:pic>
        <p:nvPicPr>
          <p:cNvPr id="2" name="Picture 2"/>
          <p:cNvPicPr>
            <a:picLocks noChangeAspect="1"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5561238" y="2597833"/>
            <a:ext cx="1296761" cy="1516966"/>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1"/>
          <p:cNvSpPr txBox="1"/>
          <p:nvPr/>
        </p:nvSpPr>
        <p:spPr>
          <a:xfrm>
            <a:off x="4975053" y="1667527"/>
            <a:ext cx="1462260" cy="276999"/>
          </a:xfrm>
          <a:prstGeom prst="rect">
            <a:avLst/>
          </a:prstGeom>
          <a:noFill/>
        </p:spPr>
        <p:txBody>
          <a:bodyPr wrap="none" rtlCol="0">
            <a:spAutoFit/>
          </a:bodyPr>
          <a:lstStyle>
            <a:defPPr>
              <a:defRPr lang="en-US"/>
            </a:defPPr>
            <a:lvl1pPr marL="0" algn="l" defTabSz="914336" rtl="0" eaLnBrk="1" latinLnBrk="0" hangingPunct="1">
              <a:defRPr sz="1800" kern="1200">
                <a:solidFill>
                  <a:schemeClr val="tx1"/>
                </a:solidFill>
                <a:latin typeface="+mn-lt"/>
                <a:ea typeface="+mn-ea"/>
                <a:cs typeface="+mn-cs"/>
              </a:defRPr>
            </a:lvl1pPr>
            <a:lvl2pPr marL="457168"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3" algn="l" defTabSz="914336" rtl="0" eaLnBrk="1" latinLnBrk="0" hangingPunct="1">
              <a:defRPr sz="1800" kern="1200">
                <a:solidFill>
                  <a:schemeClr val="tx1"/>
                </a:solidFill>
                <a:latin typeface="+mn-lt"/>
                <a:ea typeface="+mn-ea"/>
                <a:cs typeface="+mn-cs"/>
              </a:defRPr>
            </a:lvl4pPr>
            <a:lvl5pPr marL="1828671" algn="l" defTabSz="914336" rtl="0" eaLnBrk="1" latinLnBrk="0" hangingPunct="1">
              <a:defRPr sz="1800" kern="1200">
                <a:solidFill>
                  <a:schemeClr val="tx1"/>
                </a:solidFill>
                <a:latin typeface="+mn-lt"/>
                <a:ea typeface="+mn-ea"/>
                <a:cs typeface="+mn-cs"/>
              </a:defRPr>
            </a:lvl5pPr>
            <a:lvl6pPr marL="2285839" algn="l" defTabSz="914336" rtl="0" eaLnBrk="1" latinLnBrk="0" hangingPunct="1">
              <a:defRPr sz="1800" kern="1200">
                <a:solidFill>
                  <a:schemeClr val="tx1"/>
                </a:solidFill>
                <a:latin typeface="+mn-lt"/>
                <a:ea typeface="+mn-ea"/>
                <a:cs typeface="+mn-cs"/>
              </a:defRPr>
            </a:lvl6pPr>
            <a:lvl7pPr marL="2743007" algn="l" defTabSz="914336" rtl="0" eaLnBrk="1" latinLnBrk="0" hangingPunct="1">
              <a:defRPr sz="1800" kern="1200">
                <a:solidFill>
                  <a:schemeClr val="tx1"/>
                </a:solidFill>
                <a:latin typeface="+mn-lt"/>
                <a:ea typeface="+mn-ea"/>
                <a:cs typeface="+mn-cs"/>
              </a:defRPr>
            </a:lvl7pPr>
            <a:lvl8pPr marL="3200175" algn="l" defTabSz="914336" rtl="0" eaLnBrk="1" latinLnBrk="0" hangingPunct="1">
              <a:defRPr sz="1800" kern="1200">
                <a:solidFill>
                  <a:schemeClr val="tx1"/>
                </a:solidFill>
                <a:latin typeface="+mn-lt"/>
                <a:ea typeface="+mn-ea"/>
                <a:cs typeface="+mn-cs"/>
              </a:defRPr>
            </a:lvl8pPr>
            <a:lvl9pPr marL="3657343" algn="l" defTabSz="914336" rtl="0" eaLnBrk="1" latinLnBrk="0" hangingPunct="1">
              <a:defRPr sz="1800" kern="1200">
                <a:solidFill>
                  <a:schemeClr val="tx1"/>
                </a:solidFill>
                <a:latin typeface="+mn-lt"/>
                <a:ea typeface="+mn-ea"/>
                <a:cs typeface="+mn-cs"/>
              </a:defRPr>
            </a:lvl9pPr>
          </a:lstStyle>
          <a:p>
            <a:r>
              <a:rPr lang="en-US" sz="1200" dirty="0">
                <a:hlinkClick r:id="rId14"/>
              </a:rPr>
              <a:t>https://hhrecny.org/</a:t>
            </a:r>
            <a:endParaRPr lang="en-US" sz="1200" dirty="0"/>
          </a:p>
        </p:txBody>
      </p:sp>
    </p:spTree>
    <p:extLst>
      <p:ext uri="{BB962C8B-B14F-4D97-AF65-F5344CB8AC3E}">
        <p14:creationId xmlns:p14="http://schemas.microsoft.com/office/powerpoint/2010/main" val="6635116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1711</TotalTime>
  <Words>212</Words>
  <Application>Microsoft Office PowerPoint</Application>
  <PresentationFormat>Letter Paper (8.5x11 in)</PresentationFormat>
  <Paragraphs>18</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Lana Pattinson</dc:creator>
  <cp:lastModifiedBy>Walter Recher</cp:lastModifiedBy>
  <cp:revision>59</cp:revision>
  <cp:lastPrinted>2018-03-28T16:59:58Z</cp:lastPrinted>
  <dcterms:created xsi:type="dcterms:W3CDTF">2016-09-20T17:48:39Z</dcterms:created>
  <dcterms:modified xsi:type="dcterms:W3CDTF">2025-04-02T19:52:38Z</dcterms:modified>
</cp:coreProperties>
</file>