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1/27/2025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1/27/2025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373342" cy="707886"/>
          </a:xfrm>
          <a:prstGeom prst="rect">
            <a:avLst/>
          </a:prstGeom>
          <a:noFill/>
        </p:spPr>
        <p:txBody>
          <a:bodyPr wrap="none" rtlCol="0">
            <a:spAutoFit/>
          </a:bodyPr>
          <a:lstStyle/>
          <a:p>
            <a:r>
              <a:rPr lang="en-US" sz="2000" b="1" dirty="0"/>
              <a:t>Martin </a:t>
            </a:r>
            <a:r>
              <a:rPr lang="en-US" sz="2000" b="1" dirty="0" err="1"/>
              <a:t>Bodek</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2492990"/>
          </a:xfrm>
          <a:prstGeom prst="rect">
            <a:avLst/>
          </a:prstGeom>
          <a:noFill/>
        </p:spPr>
        <p:txBody>
          <a:bodyPr wrap="square" rtlCol="0">
            <a:spAutoFit/>
          </a:bodyPr>
          <a:lstStyle/>
          <a:p>
            <a:r>
              <a:rPr lang="en-US" sz="1200" dirty="0"/>
              <a:t>Martin </a:t>
            </a:r>
            <a:r>
              <a:rPr lang="en-US" sz="1200" dirty="0" err="1"/>
              <a:t>Bodek</a:t>
            </a:r>
            <a:r>
              <a:rPr lang="en-US" sz="1200" dirty="0"/>
              <a:t> is the grandson of four survivors with four different stories to </a:t>
            </a:r>
          </a:p>
          <a:p>
            <a:r>
              <a:rPr lang="en-US" sz="1200" dirty="0"/>
              <a:t>tell. He keeps all of them in his heart, but has chronicled his maternal </a:t>
            </a:r>
          </a:p>
          <a:p>
            <a:r>
              <a:rPr lang="en-US" sz="1200" dirty="0"/>
              <a:t>grandfather's astonishing story in a book titled </a:t>
            </a:r>
            <a:r>
              <a:rPr lang="en-US" sz="1200" i="1" dirty="0" err="1"/>
              <a:t>Zaidy's</a:t>
            </a:r>
            <a:r>
              <a:rPr lang="en-US" sz="1200" i="1" dirty="0"/>
              <a:t> War: Four Armies, </a:t>
            </a:r>
          </a:p>
          <a:p>
            <a:r>
              <a:rPr lang="en-US" sz="1200" i="1" dirty="0"/>
              <a:t>Three Continents, Two Brothers. One Man's Impossible Story of Endurance</a:t>
            </a:r>
            <a:r>
              <a:rPr lang="en-US" sz="1200" dirty="0"/>
              <a:t>. </a:t>
            </a:r>
          </a:p>
          <a:p>
            <a:r>
              <a:rPr lang="en-US" sz="1200" dirty="0"/>
              <a:t>It is published by Amsterdam Publishers - the largest publisher of Holocaust </a:t>
            </a:r>
          </a:p>
          <a:p>
            <a:r>
              <a:rPr lang="en-US" sz="1200" dirty="0"/>
              <a:t>literature in Europe. </a:t>
            </a:r>
          </a:p>
          <a:p>
            <a:endParaRPr lang="en-US" sz="1200" dirty="0"/>
          </a:p>
          <a:p>
            <a:r>
              <a:rPr lang="en-US" sz="1200" dirty="0" err="1"/>
              <a:t>Benzion</a:t>
            </a:r>
            <a:r>
              <a:rPr lang="en-US" sz="1200" dirty="0"/>
              <a:t> Malik's story involves serving four armies under wildly unique circumstances, being present for both the largest land invasion in human history and the final battle of WWII, avoiding cannibalism under pain of death, eluding poisoning, surviving to walk 1,600 miles to his Romania home, emigrating to Israel, enduring the pummeling of his new community of Haifa during the Six Day War, finally settling in peace in the U.S. where he served as a chef for 40 years, and finished Shas (Talmud) 14 times while he was doing all that. He passed away 10 years ago at the age of 95.</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Placeholder 3">
            <a:extLst>
              <a:ext uri="{FF2B5EF4-FFF2-40B4-BE49-F238E27FC236}">
                <a16:creationId xmlns:a16="http://schemas.microsoft.com/office/drawing/2014/main" id="{817730F3-1E87-4133-AFB6-EB21D72950E7}"/>
              </a:ext>
            </a:extLst>
          </p:cNvPr>
          <p:cNvPicPr>
            <a:picLocks noGrp="1" noChangeAspect="1"/>
          </p:cNvPicPr>
          <p:nvPr>
            <p:ph type="pic" sz="quarter" idx="14"/>
          </p:nvPr>
        </p:nvPicPr>
        <p:blipFill>
          <a:blip r:embed="rId11">
            <a:extLst>
              <a:ext uri="{28A0092B-C50C-407E-A947-70E740481C1C}">
                <a14:useLocalDpi xmlns:a14="http://schemas.microsoft.com/office/drawing/2010/main" val="0"/>
              </a:ext>
            </a:extLst>
          </a:blip>
          <a:srcRect t="5118" b="5118"/>
          <a:stretch/>
        </p:blipFill>
        <p:spPr>
          <a:xfrm>
            <a:off x="5020942" y="2694057"/>
            <a:ext cx="1736533" cy="1558780"/>
          </a:xfr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211</Words>
  <Application>Microsoft Office PowerPoint</Application>
  <PresentationFormat>Letter Paper (8.5x11 in)</PresentationFormat>
  <Paragraphs>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61</cp:revision>
  <cp:lastPrinted>2018-04-04T14:43:51Z</cp:lastPrinted>
  <dcterms:created xsi:type="dcterms:W3CDTF">2016-09-20T17:48:39Z</dcterms:created>
  <dcterms:modified xsi:type="dcterms:W3CDTF">2025-01-27T13:28:56Z</dcterms:modified>
</cp:coreProperties>
</file>