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4/13/2026</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4/13/2026</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5497" y="2739652"/>
            <a:ext cx="2493568" cy="707886"/>
          </a:xfrm>
          <a:prstGeom prst="rect">
            <a:avLst/>
          </a:prstGeom>
          <a:noFill/>
        </p:spPr>
        <p:txBody>
          <a:bodyPr wrap="none" rtlCol="0">
            <a:spAutoFit/>
          </a:bodyPr>
          <a:lstStyle/>
          <a:p>
            <a:r>
              <a:rPr lang="en-US" sz="2000" b="1" dirty="0"/>
              <a:t>Manfred Lindenbaum</a:t>
            </a:r>
          </a:p>
          <a:p>
            <a:r>
              <a:rPr lang="en-US" sz="2000" b="1" dirty="0"/>
              <a:t>Holocaust Survivor </a:t>
            </a:r>
          </a:p>
        </p:txBody>
      </p:sp>
      <p:sp>
        <p:nvSpPr>
          <p:cNvPr id="8" name="TextBox 7"/>
          <p:cNvSpPr txBox="1"/>
          <p:nvPr/>
        </p:nvSpPr>
        <p:spPr>
          <a:xfrm>
            <a:off x="128075" y="3448964"/>
            <a:ext cx="4833944" cy="3046988"/>
          </a:xfrm>
          <a:prstGeom prst="rect">
            <a:avLst/>
          </a:prstGeom>
          <a:noFill/>
        </p:spPr>
        <p:txBody>
          <a:bodyPr wrap="square" rtlCol="0">
            <a:spAutoFit/>
          </a:bodyPr>
          <a:lstStyle/>
          <a:p>
            <a:pPr marL="0" marR="0">
              <a:spcBef>
                <a:spcPts val="0"/>
              </a:spcBef>
              <a:spcAft>
                <a:spcPts val="0"/>
              </a:spcAft>
            </a:pPr>
            <a:r>
              <a:rPr lang="en-US" sz="1200"/>
              <a:t>      M</a:t>
            </a:r>
            <a:r>
              <a:rPr lang="en-US" sz="1200">
                <a:effectLst/>
                <a:ea typeface="MS Mincho" panose="02020609040205080304" pitchFamily="49" charset="-128"/>
                <a:cs typeface="Times New Roman" panose="02020603050405020304" pitchFamily="18" charset="0"/>
              </a:rPr>
              <a:t>anfred </a:t>
            </a:r>
            <a:r>
              <a:rPr lang="en-US" sz="1200" dirty="0">
                <a:effectLst/>
                <a:ea typeface="MS Mincho" panose="02020609040205080304" pitchFamily="49" charset="-128"/>
                <a:cs typeface="Times New Roman" panose="02020603050405020304" pitchFamily="18" charset="0"/>
              </a:rPr>
              <a:t>“Manny” Lindenbaum is a Holocaust Survivor. At the age of 7 he and his older brother Sig, then 9, were shepherded by Polish troops to board the Kindertransport to England a day before World War II began. There, they were joined by thousands of other children who never saw their parents again. </a:t>
            </a:r>
          </a:p>
          <a:p>
            <a:pPr marL="0" marR="0">
              <a:spcBef>
                <a:spcPts val="0"/>
              </a:spcBef>
              <a:spcAft>
                <a:spcPts val="0"/>
              </a:spcAft>
            </a:pPr>
            <a:r>
              <a:rPr lang="en-US" sz="1200" dirty="0">
                <a:effectLst/>
                <a:ea typeface="MS Mincho" panose="02020609040205080304" pitchFamily="49" charset="-128"/>
                <a:cs typeface="Times New Roman" panose="02020603050405020304" pitchFamily="18" charset="0"/>
              </a:rPr>
              <a:t> </a:t>
            </a:r>
          </a:p>
          <a:p>
            <a:pPr marL="0" marR="0">
              <a:spcBef>
                <a:spcPts val="0"/>
              </a:spcBef>
              <a:spcAft>
                <a:spcPts val="0"/>
              </a:spcAft>
            </a:pPr>
            <a:r>
              <a:rPr lang="en-US" sz="1200" dirty="0">
                <a:effectLst/>
                <a:ea typeface="MS Mincho" panose="02020609040205080304" pitchFamily="49" charset="-128"/>
                <a:cs typeface="Times New Roman" panose="02020603050405020304" pitchFamily="18" charset="0"/>
              </a:rPr>
              <a:t>A peace activist who has worked with refugees for many years, Manny has spoken to thousands of children about their responsibility to change the world by speaking out about hatred and bigotry. In 2014, Manny completed a 28-day odyssey, returning to his hometown in Poland accompanied by his wife, children, grandchildren and friends to retrace his steps and those of his family during the Holocaust. </a:t>
            </a:r>
          </a:p>
          <a:p>
            <a:pPr marL="0" marR="0">
              <a:spcBef>
                <a:spcPts val="0"/>
              </a:spcBef>
              <a:spcAft>
                <a:spcPts val="0"/>
              </a:spcAft>
            </a:pPr>
            <a:endParaRPr lang="en-US" sz="1200" dirty="0">
              <a:ea typeface="MS Mincho" panose="02020609040205080304" pitchFamily="49" charset="-128"/>
              <a:cs typeface="Times New Roman" panose="02020603050405020304" pitchFamily="18" charset="0"/>
            </a:endParaRPr>
          </a:p>
          <a:p>
            <a:pPr marL="0" marR="0">
              <a:spcBef>
                <a:spcPts val="0"/>
              </a:spcBef>
              <a:spcAft>
                <a:spcPts val="0"/>
              </a:spcAft>
            </a:pPr>
            <a:r>
              <a:rPr lang="en-US" sz="1200" dirty="0">
                <a:effectLst/>
                <a:ea typeface="MS Mincho" panose="02020609040205080304" pitchFamily="49" charset="-128"/>
                <a:cs typeface="Times New Roman" panose="02020603050405020304" pitchFamily="18" charset="0"/>
              </a:rPr>
              <a:t>Today, he speaks at community events and schools about bullying and diversity, referring to his Shoah background.</a:t>
            </a:r>
          </a:p>
          <a:p>
            <a:pPr marL="0" marR="0">
              <a:spcBef>
                <a:spcPts val="0"/>
              </a:spcBef>
              <a:spcAft>
                <a:spcPts val="0"/>
              </a:spcAft>
            </a:pPr>
            <a:endParaRPr lang="en-US" sz="12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978345" y="2825026"/>
            <a:ext cx="1573913" cy="1645922"/>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2585"/>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1712</TotalTime>
  <Words>179</Words>
  <Application>Microsoft Office PowerPoint</Application>
  <PresentationFormat>Letter Paper (8.5x11 in)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MS Mincho</vt: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60</cp:revision>
  <cp:lastPrinted>2018-04-04T14:43:51Z</cp:lastPrinted>
  <dcterms:created xsi:type="dcterms:W3CDTF">2016-09-20T17:48:39Z</dcterms:created>
  <dcterms:modified xsi:type="dcterms:W3CDTF">2026-04-13T14:15:47Z</dcterms:modified>
</cp:coreProperties>
</file>