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8"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78" d="100"/>
          <a:sy n="78" d="100"/>
        </p:scale>
        <p:origin x="3090" y="29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1/29/2025</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1187783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F9AC81-CE37-4FA5-9D09-98CA3711665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F9AC81-CE37-4FA5-9D09-98CA3711665F}"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F9AC81-CE37-4FA5-9D09-98CA3711665F}"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F9AC81-CE37-4FA5-9D09-98CA3711665F}"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1/29/2025</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41258" y="2608925"/>
            <a:ext cx="4061496" cy="707886"/>
          </a:xfrm>
          <a:prstGeom prst="rect">
            <a:avLst/>
          </a:prstGeom>
          <a:noFill/>
        </p:spPr>
        <p:txBody>
          <a:bodyPr wrap="none" rtlCol="0">
            <a:spAutoFit/>
          </a:bodyPr>
          <a:lstStyle/>
          <a:p>
            <a:r>
              <a:rPr lang="en-US" sz="2000" b="1" dirty="0"/>
              <a:t>Lisa </a:t>
            </a:r>
            <a:r>
              <a:rPr lang="en-US" sz="2000" b="1" dirty="0" err="1"/>
              <a:t>Salko</a:t>
            </a:r>
            <a:r>
              <a:rPr lang="en-US" sz="2000" b="1" dirty="0"/>
              <a:t>, </a:t>
            </a:r>
          </a:p>
          <a:p>
            <a:r>
              <a:rPr lang="en-US" sz="2000" b="1" dirty="0"/>
              <a:t>HHREC Generations</a:t>
            </a:r>
            <a:r>
              <a:rPr lang="en-US" sz="2000" b="1" i="1" dirty="0"/>
              <a:t>Forward </a:t>
            </a:r>
            <a:r>
              <a:rPr lang="en-US" sz="2000" b="1" dirty="0"/>
              <a:t>Speaker</a:t>
            </a:r>
          </a:p>
        </p:txBody>
      </p:sp>
      <p:sp>
        <p:nvSpPr>
          <p:cNvPr id="8" name="TextBox 7"/>
          <p:cNvSpPr txBox="1"/>
          <p:nvPr/>
        </p:nvSpPr>
        <p:spPr>
          <a:xfrm>
            <a:off x="-3810" y="3297403"/>
            <a:ext cx="6801496" cy="3231654"/>
          </a:xfrm>
          <a:prstGeom prst="rect">
            <a:avLst/>
          </a:prstGeom>
          <a:noFill/>
        </p:spPr>
        <p:txBody>
          <a:bodyPr wrap="square" rtlCol="0">
            <a:spAutoFit/>
          </a:bodyPr>
          <a:lstStyle/>
          <a:p>
            <a:r>
              <a:rPr lang="en-US" sz="1200" dirty="0"/>
              <a:t>     Lisa tells the story of 13 Jewish Drivers' Licenses. In November of 2018, Lisa, </a:t>
            </a:r>
          </a:p>
          <a:p>
            <a:r>
              <a:rPr lang="en-US" sz="1200" dirty="0"/>
              <a:t>her sisters and cousins traveled to </a:t>
            </a:r>
            <a:r>
              <a:rPr lang="en-US" sz="1200" dirty="0" err="1"/>
              <a:t>Lichtenfels</a:t>
            </a:r>
            <a:r>
              <a:rPr lang="en-US" sz="1200" dirty="0"/>
              <a:t>, Bavaria, Germany to reclaim their</a:t>
            </a:r>
          </a:p>
          <a:p>
            <a:r>
              <a:rPr lang="en-US" sz="1200" dirty="0"/>
              <a:t>grandfather’s and two great uncles’ drivers’ licenses which had been confiscated </a:t>
            </a:r>
          </a:p>
          <a:p>
            <a:r>
              <a:rPr lang="en-US" sz="1200" dirty="0"/>
              <a:t>by the Nazis 80 years earlier, shortly after Kristallnacht and rediscovered while the </a:t>
            </a:r>
          </a:p>
          <a:p>
            <a:r>
              <a:rPr lang="en-US" sz="1200" dirty="0"/>
              <a:t>town was digitizing records in 2017. What started as a trip about reclaiming a part </a:t>
            </a:r>
          </a:p>
          <a:p>
            <a:r>
              <a:rPr lang="en-US" sz="1200" dirty="0"/>
              <a:t>of their family turned into something so much bigger than them. 13 Jewish Drivers' Licenses is about a small Bavarian town coming to terms with its darkest past. It’s a story about discovery, exploration, and reconciliation. It’s a story about human connection and “doing the right thing”. It’s a story about HOPE. Lisa takes us on an emotional journey during her week long trip which coincided with the 80th Anniversary of Kristallnacht. It’s an important story about being an Upstander and is extremely relevant given the rise of antisemitism in our country, throughout Germany and Europe.</a:t>
            </a:r>
          </a:p>
          <a:p>
            <a:endParaRPr lang="en-US" sz="1200" dirty="0"/>
          </a:p>
          <a:p>
            <a:r>
              <a:rPr lang="en-US" sz="1200" dirty="0"/>
              <a:t>Lisa has presented 13 Jewish Drivers’ Licenses at houses of worship, libraries, educational symposiums, middle and high schools; at colleges and universities; the Museum of Jewish Heritage, the German Consulate in New York, and at Yad Vashem: The World Holocaust Remembrance Center in Jerusalem, Israel.</a:t>
            </a:r>
          </a:p>
          <a:p>
            <a:endParaRPr lang="en-US" sz="1200" dirty="0"/>
          </a:p>
        </p:txBody>
      </p:sp>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30361" y="2644653"/>
            <a:ext cx="1567325" cy="1575647"/>
          </a:xfrm>
          <a:prstGeom prst="rect">
            <a:avLst/>
          </a:prstGeom>
        </p:spPr>
      </p:pic>
      <p:sp>
        <p:nvSpPr>
          <p:cNvPr id="9" name="TextBox 8"/>
          <p:cNvSpPr txBox="1"/>
          <p:nvPr/>
        </p:nvSpPr>
        <p:spPr>
          <a:xfrm>
            <a:off x="2743200" y="7083207"/>
            <a:ext cx="3581400" cy="369332"/>
          </a:xfrm>
          <a:prstGeom prst="rect">
            <a:avLst/>
          </a:prstGeom>
          <a:noFill/>
        </p:spPr>
        <p:txBody>
          <a:bodyPr wrap="square" rtlCol="0">
            <a:spAutoFit/>
          </a:bodyPr>
          <a:lstStyle/>
          <a:p>
            <a:r>
              <a:rPr lang="en-US" b="1" dirty="0"/>
              <a:t>Event held at:</a:t>
            </a:r>
          </a:p>
        </p:txBody>
      </p:sp>
      <p:sp>
        <p:nvSpPr>
          <p:cNvPr id="10" name="TextBox 9"/>
          <p:cNvSpPr txBox="1"/>
          <p:nvPr/>
        </p:nvSpPr>
        <p:spPr>
          <a:xfrm>
            <a:off x="4369949" y="7076844"/>
            <a:ext cx="1078309" cy="1477328"/>
          </a:xfrm>
          <a:prstGeom prst="rect">
            <a:avLst/>
          </a:prstGeom>
          <a:noFill/>
        </p:spPr>
        <p:txBody>
          <a:bodyPr wrap="none" rtlCol="0">
            <a:spAutoFit/>
          </a:bodyPr>
          <a:lstStyle/>
          <a:p>
            <a:pPr algn="ctr"/>
            <a:r>
              <a:rPr lang="en-US" dirty="0"/>
              <a:t>[location]</a:t>
            </a:r>
          </a:p>
          <a:p>
            <a:pPr algn="ctr"/>
            <a:endParaRPr lang="en-US" dirty="0"/>
          </a:p>
          <a:p>
            <a:pPr algn="ctr"/>
            <a:r>
              <a:rPr lang="en-US" dirty="0"/>
              <a:t>[date]</a:t>
            </a:r>
          </a:p>
          <a:p>
            <a:pPr algn="ctr"/>
            <a:endParaRPr lang="en-US" dirty="0"/>
          </a:p>
          <a:p>
            <a:pPr algn="ctr"/>
            <a:r>
              <a:rPr lang="en-US" dirty="0"/>
              <a:t>[time]</a:t>
            </a:r>
          </a:p>
        </p:txBody>
      </p:sp>
      <p:cxnSp>
        <p:nvCxnSpPr>
          <p:cNvPr id="18" name="Straight Connector 17"/>
          <p:cNvCxnSpPr/>
          <p:nvPr/>
        </p:nvCxnSpPr>
        <p:spPr>
          <a:xfrm>
            <a:off x="104483" y="68580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050322"/>
            <a:ext cx="2286000" cy="1929403"/>
          </a:xfrm>
        </p:spPr>
        <p:txBody>
          <a:bodyPr/>
          <a:lstStyle/>
          <a:p>
            <a:endParaRPr lang="en-US"/>
          </a:p>
        </p:txBody>
      </p:sp>
      <p:sp>
        <p:nvSpPr>
          <p:cNvPr id="28" name="TextBox 1"/>
          <p:cNvSpPr txBox="1"/>
          <p:nvPr/>
        </p:nvSpPr>
        <p:spPr>
          <a:xfrm>
            <a:off x="4260211" y="1395304"/>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endParaRPr lang="en-US" sz="1600" dirty="0"/>
          </a:p>
        </p:txBody>
      </p:sp>
    </p:spTree>
    <p:extLst>
      <p:ext uri="{BB962C8B-B14F-4D97-AF65-F5344CB8AC3E}">
        <p14:creationId xmlns:p14="http://schemas.microsoft.com/office/powerpoint/2010/main" val="1379174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29055</TotalTime>
  <Words>266</Words>
  <Application>Microsoft Office PowerPoint</Application>
  <PresentationFormat>Letter Paper (8.5x11 in)</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Walter Recher</cp:lastModifiedBy>
  <cp:revision>55</cp:revision>
  <cp:lastPrinted>2018-03-28T15:39:28Z</cp:lastPrinted>
  <dcterms:created xsi:type="dcterms:W3CDTF">2016-09-20T17:48:39Z</dcterms:created>
  <dcterms:modified xsi:type="dcterms:W3CDTF">2025-01-30T02:26:33Z</dcterms:modified>
</cp:coreProperties>
</file>