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78" d="100"/>
          <a:sy n="78" d="100"/>
        </p:scale>
        <p:origin x="3090" y="29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4/7/2025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4/7/2025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0525" y="2694057"/>
            <a:ext cx="2411238" cy="707886"/>
          </a:xfrm>
          <a:prstGeom prst="rect">
            <a:avLst/>
          </a:prstGeom>
          <a:noFill/>
        </p:spPr>
        <p:txBody>
          <a:bodyPr wrap="none" rtlCol="0">
            <a:spAutoFit/>
          </a:bodyPr>
          <a:lstStyle/>
          <a:p>
            <a:r>
              <a:rPr lang="en-US" sz="2000" b="1" dirty="0"/>
              <a:t>Leah Sills, </a:t>
            </a:r>
          </a:p>
          <a:p>
            <a:r>
              <a:rPr lang="en-US" sz="2000" b="1" dirty="0" err="1"/>
              <a:t>Generations</a:t>
            </a:r>
            <a:r>
              <a:rPr lang="en-US" sz="2000" b="1" i="1" dirty="0" err="1"/>
              <a:t>Forward</a:t>
            </a:r>
            <a:endParaRPr lang="en-US" sz="2000" b="1" dirty="0"/>
          </a:p>
        </p:txBody>
      </p:sp>
      <p:sp>
        <p:nvSpPr>
          <p:cNvPr id="8" name="TextBox 7"/>
          <p:cNvSpPr txBox="1"/>
          <p:nvPr/>
        </p:nvSpPr>
        <p:spPr>
          <a:xfrm>
            <a:off x="100525" y="3352800"/>
            <a:ext cx="6582131" cy="2677656"/>
          </a:xfrm>
          <a:prstGeom prst="rect">
            <a:avLst/>
          </a:prstGeom>
          <a:noFill/>
        </p:spPr>
        <p:txBody>
          <a:bodyPr wrap="square" rtlCol="0">
            <a:spAutoFit/>
          </a:bodyPr>
          <a:lstStyle/>
          <a:p>
            <a:pPr algn="l">
              <a:buNone/>
            </a:pPr>
            <a:r>
              <a:rPr lang="en-US" sz="1200" dirty="0"/>
              <a:t>        </a:t>
            </a:r>
            <a:r>
              <a:rPr lang="en-US" sz="1400" b="0" i="0" dirty="0">
                <a:solidFill>
                  <a:srgbClr val="444444"/>
                </a:solidFill>
                <a:effectLst/>
                <a:latin typeface="Droid Sans"/>
              </a:rPr>
              <a:t>Leah Rozenfeld Sills learned as an adult that her father, Stephen</a:t>
            </a:r>
          </a:p>
          <a:p>
            <a:pPr algn="l">
              <a:buNone/>
            </a:pPr>
            <a:r>
              <a:rPr lang="en-US" sz="1400" b="0" i="0" dirty="0">
                <a:solidFill>
                  <a:srgbClr val="444444"/>
                </a:solidFill>
                <a:effectLst/>
                <a:latin typeface="Droid Sans"/>
              </a:rPr>
              <a:t>Rozenfeld, as well as her grandparents, Abraham and Eugenia </a:t>
            </a:r>
          </a:p>
          <a:p>
            <a:pPr algn="l">
              <a:buNone/>
            </a:pPr>
            <a:r>
              <a:rPr lang="en-US" sz="1400" b="0" i="0" dirty="0">
                <a:solidFill>
                  <a:srgbClr val="444444"/>
                </a:solidFill>
                <a:effectLst/>
                <a:latin typeface="Droid Sans"/>
              </a:rPr>
              <a:t>Rozenfeld, escaped Poland and survived the Holocaust due to the immediate actions of Abraham who obtained transit visas from Bolivian Consul General Bilbao and subsequently through the heroic action of Aristides de Sousa Mendes, a Portuguese Diplomat stationed in Bordeaux, France. Sousa Mendes defied orders from his government and issued thousands of visas to people fleeing the Holocaust. Those people sought safety in Portugal and subsequently settled in countries around the world.</a:t>
            </a:r>
          </a:p>
          <a:p>
            <a:pPr algn="l">
              <a:buNone/>
            </a:pPr>
            <a:endParaRPr lang="en-US" sz="1400" b="0" i="0" dirty="0">
              <a:solidFill>
                <a:srgbClr val="444444"/>
              </a:solidFill>
              <a:effectLst/>
              <a:latin typeface="Droid Sans"/>
            </a:endParaRPr>
          </a:p>
          <a:p>
            <a:pPr algn="l"/>
            <a:r>
              <a:rPr lang="en-US" sz="1400" b="0" i="0" dirty="0">
                <a:solidFill>
                  <a:srgbClr val="444444"/>
                </a:solidFill>
                <a:effectLst/>
                <a:latin typeface="Droid Sans"/>
              </a:rPr>
              <a:t>Sills presents her family’s story of escape, both in the US and in Portugal. She has been interviewed by national and international reporters about this topic</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4" name="Picture Placeholder 3" descr="A close-up of a person smiling&#10;&#10;AI-generated content may be incorrect.">
            <a:extLst>
              <a:ext uri="{FF2B5EF4-FFF2-40B4-BE49-F238E27FC236}">
                <a16:creationId xmlns:a16="http://schemas.microsoft.com/office/drawing/2014/main" id="{62CA221D-542A-5D79-9EEE-B55C553AB3FD}"/>
              </a:ext>
            </a:extLst>
          </p:cNvPr>
          <p:cNvPicPr>
            <a:picLocks noGrp="1" noChangeAspect="1"/>
          </p:cNvPicPr>
          <p:nvPr>
            <p:ph type="pic" sz="quarter" idx="14"/>
          </p:nvPr>
        </p:nvPicPr>
        <p:blipFill>
          <a:blip r:embed="rId11" cstate="print">
            <a:extLst>
              <a:ext uri="{28A0092B-C50C-407E-A947-70E740481C1C}">
                <a14:useLocalDpi xmlns:a14="http://schemas.microsoft.com/office/drawing/2010/main" val="0"/>
              </a:ext>
            </a:extLst>
          </a:blip>
          <a:srcRect t="17306" b="17306"/>
          <a:stretch>
            <a:fillRect/>
          </a:stretch>
        </p:blipFill>
        <p:spPr>
          <a:xfrm>
            <a:off x="5562352" y="2604196"/>
            <a:ext cx="1295647" cy="1165708"/>
          </a:xfrm>
        </p:spPr>
      </p:pic>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TotalTime>
  <Words>154</Words>
  <Application>Microsoft Office PowerPoint</Application>
  <PresentationFormat>Letter Paper (8.5x11 in)</PresentationFormat>
  <Paragraphs>15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Droid Sans</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57</cp:revision>
  <cp:lastPrinted>2018-04-04T14:43:51Z</cp:lastPrinted>
  <dcterms:created xsi:type="dcterms:W3CDTF">2016-09-20T17:48:39Z</dcterms:created>
  <dcterms:modified xsi:type="dcterms:W3CDTF">2025-04-07T15:13:00Z</dcterms:modified>
</cp:coreProperties>
</file>