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78" d="100"/>
          <a:sy n="78" d="100"/>
        </p:scale>
        <p:origin x="3090" y="29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2/6/2025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2/6/2025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image" Target="../media/image5.jpeg"/><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hyperlink" Target="https://hhrecn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 Id="rId1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676" y="2531740"/>
            <a:ext cx="3284874" cy="707886"/>
          </a:xfrm>
          <a:prstGeom prst="rect">
            <a:avLst/>
          </a:prstGeom>
          <a:noFill/>
        </p:spPr>
        <p:txBody>
          <a:bodyPr wrap="none" rtlCol="0">
            <a:spAutoFit/>
          </a:bodyPr>
          <a:lstStyle/>
          <a:p>
            <a:r>
              <a:rPr lang="en-US" sz="2000" b="1" dirty="0"/>
              <a:t>June Hersh,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59862" y="3153824"/>
            <a:ext cx="6917862" cy="4031873"/>
          </a:xfrm>
          <a:prstGeom prst="rect">
            <a:avLst/>
          </a:prstGeom>
          <a:noFill/>
        </p:spPr>
        <p:txBody>
          <a:bodyPr wrap="square" rtlCol="0">
            <a:spAutoFit/>
          </a:bodyPr>
          <a:lstStyle/>
          <a:p>
            <a:r>
              <a:rPr lang="en-US" sz="1300"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June Hersh is the best-selling author of </a:t>
            </a:r>
            <a:r>
              <a:rPr lang="en-US" sz="1300" i="1"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Food, Hope &amp; Resilience; </a:t>
            </a:r>
          </a:p>
          <a:p>
            <a:r>
              <a:rPr lang="en-US" sz="1300" i="1"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Authentic Recipes and Remarkable Stories from Holocaust Survivors,  </a:t>
            </a:r>
          </a:p>
          <a:p>
            <a:r>
              <a:rPr lang="en-US" sz="1300"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a book was first released in 2011 under the title </a:t>
            </a:r>
            <a:r>
              <a:rPr lang="en-US" sz="1300" i="1"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Recipes Remembered, </a:t>
            </a:r>
            <a:r>
              <a:rPr lang="en-US" sz="1300"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and</a:t>
            </a:r>
          </a:p>
          <a:p>
            <a:r>
              <a:rPr lang="en-US" sz="1300"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has sold</a:t>
            </a:r>
            <a:r>
              <a:rPr lang="en-US" sz="1300" i="1"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 </a:t>
            </a:r>
            <a:r>
              <a:rPr lang="en-US" sz="1300"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over 20,000 copies, with all proceeds going to charity. In connection with the book, June has spoken to hundreds of groups across the country, has made several television appearances, including on QVC where she was a featured guest. Her talks focus on the wonderful anecdotes and life affirming stories related to her interactions with over 100 Holocaust survivors. The talk is an unexpected blend of humor and inspiration as she shows the wonderful connection and deep respect she has for this remarkable community. She has also penned the widely acclaimed </a:t>
            </a:r>
            <a:r>
              <a:rPr lang="en-US" sz="1300" i="1"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Iconic New York Jewish Food, a History and Guide with Recipes, </a:t>
            </a:r>
            <a:r>
              <a:rPr lang="en-US" sz="1300"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which can be incorporated into her talk. Her other works include, T</a:t>
            </a:r>
            <a:r>
              <a:rPr lang="en-US" sz="1300" i="1"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he Kosher Carnivore, Still Here, Inspiration from Survivors and Liberators of the Holocaust</a:t>
            </a:r>
            <a:r>
              <a:rPr lang="en-US" sz="1300"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 </a:t>
            </a:r>
            <a:r>
              <a:rPr lang="en-US" sz="1300" i="1"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Yoghurt a Global History </a:t>
            </a:r>
            <a:r>
              <a:rPr lang="en-US" sz="1300"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and </a:t>
            </a:r>
            <a:r>
              <a:rPr lang="en-US" sz="1300" i="1"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The Flavor of Upstate New York. </a:t>
            </a:r>
            <a:r>
              <a:rPr lang="en-US" sz="1300"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She is currently at work on a book with James Beard award-winning chef Alon Shaya, as they explore stories from WWII through the lens of food. June is a regular contributor to Westchester Magazine and various food publications and is a member of the prestigious culinary organization Les Dames d' Escoffier. Her goal is to honor the legacy of Holocaust survivors, preserve Jewish food memory and </a:t>
            </a:r>
            <a:r>
              <a:rPr lang="en-US" sz="1300" i="1"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Eat Well-Do Good</a:t>
            </a:r>
            <a:r>
              <a:rPr lang="en-US" sz="1300" kern="0" dirty="0">
                <a:solidFill>
                  <a:srgbClr val="403F42"/>
                </a:solidFill>
                <a:effectLst/>
                <a:latin typeface="Georgia" panose="02040502050405020303" pitchFamily="18" charset="0"/>
                <a:ea typeface="Calibri" panose="020F0502020204030204" pitchFamily="34" charset="0"/>
                <a:cs typeface="Arial" panose="020B0604020202020204" pitchFamily="34" charset="0"/>
              </a:rPr>
              <a:t> through the charitable flavor of her books.</a:t>
            </a:r>
          </a:p>
          <a:p>
            <a:endParaRPr lang="en-US" sz="1100" kern="0" dirty="0">
              <a:solidFill>
                <a:srgbClr val="403F42"/>
              </a:solidFill>
              <a:latin typeface="Georgia" panose="02040502050405020303" pitchFamily="18" charset="0"/>
              <a:cs typeface="Arial" panose="020B0604020202020204" pitchFamily="34" charset="0"/>
            </a:endParaRPr>
          </a:p>
          <a:p>
            <a:endParaRPr lang="en-US" sz="1100" kern="0" dirty="0">
              <a:solidFill>
                <a:srgbClr val="403F42"/>
              </a:solidFill>
              <a:latin typeface="Georgia" panose="02040502050405020303" pitchFamily="18" charset="0"/>
              <a:cs typeface="Arial" panose="020B0604020202020204" pitchFamily="34" charset="0"/>
            </a:endParaRPr>
          </a:p>
        </p:txBody>
      </p:sp>
      <p:sp>
        <p:nvSpPr>
          <p:cNvPr id="9" name="TextBox 8"/>
          <p:cNvSpPr txBox="1"/>
          <p:nvPr/>
        </p:nvSpPr>
        <p:spPr>
          <a:xfrm>
            <a:off x="2855913" y="7119096"/>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495800" y="7127013"/>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45959" y="68580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28" name="TextBox 1"/>
          <p:cNvSpPr txBox="1"/>
          <p:nvPr/>
        </p:nvSpPr>
        <p:spPr>
          <a:xfrm>
            <a:off x="4967136" y="165848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2"/>
              </a:rPr>
              <a:t>https://hhrecny.org/</a:t>
            </a:r>
            <a:endParaRPr lang="en-US" sz="1200" dirty="0"/>
          </a:p>
        </p:txBody>
      </p:sp>
      <p:pic>
        <p:nvPicPr>
          <p:cNvPr id="16" name="Picture Placeholder 15">
            <a:extLst>
              <a:ext uri="{FF2B5EF4-FFF2-40B4-BE49-F238E27FC236}">
                <a16:creationId xmlns:a16="http://schemas.microsoft.com/office/drawing/2014/main" id="{F4516A37-74E3-B7BC-F2F1-E4C41F28F0D7}"/>
              </a:ext>
            </a:extLst>
          </p:cNvPr>
          <p:cNvPicPr>
            <a:picLocks noGrp="1" noChangeAspect="1"/>
          </p:cNvPicPr>
          <p:nvPr>
            <p:ph type="pic" sz="quarter" idx="13"/>
          </p:nvPr>
        </p:nvPicPr>
        <p:blipFill>
          <a:blip r:embed="rId13" cstate="print">
            <a:extLst>
              <a:ext uri="{28A0092B-C50C-407E-A947-70E740481C1C}">
                <a14:useLocalDpi xmlns:a14="http://schemas.microsoft.com/office/drawing/2010/main" val="0"/>
              </a:ext>
            </a:extLst>
          </a:blip>
          <a:srcRect t="13348" b="13348"/>
          <a:stretch/>
        </p:blipFill>
        <p:spPr>
          <a:xfrm>
            <a:off x="5585392" y="2597833"/>
            <a:ext cx="1272608" cy="1151528"/>
          </a:xfrm>
        </p:spPr>
      </p:pic>
      <p:pic>
        <p:nvPicPr>
          <p:cNvPr id="1025" name="Picture 1">
            <a:extLst>
              <a:ext uri="{FF2B5EF4-FFF2-40B4-BE49-F238E27FC236}">
                <a16:creationId xmlns:a16="http://schemas.microsoft.com/office/drawing/2014/main" id="{CD1EC51B-C393-ADBA-C566-84D75DE9AA2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09537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2513</TotalTime>
  <Words>297</Words>
  <Application>Microsoft Office PowerPoint</Application>
  <PresentationFormat>Letter Paper (8.5x11 in)</PresentationFormat>
  <Paragraphs>14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67</cp:revision>
  <cp:lastPrinted>2018-03-28T16:59:58Z</cp:lastPrinted>
  <dcterms:created xsi:type="dcterms:W3CDTF">2016-09-20T17:48:39Z</dcterms:created>
  <dcterms:modified xsi:type="dcterms:W3CDTF">2025-02-06T17:02:39Z</dcterms:modified>
</cp:coreProperties>
</file>