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4" d="100"/>
          <a:sy n="84" d="100"/>
        </p:scale>
        <p:origin x="295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12/9/2022</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12/9/2022</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Julie Sherman,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73765" y="3290222"/>
            <a:ext cx="6479436" cy="3231654"/>
          </a:xfrm>
          <a:prstGeom prst="rect">
            <a:avLst/>
          </a:prstGeom>
          <a:noFill/>
        </p:spPr>
        <p:txBody>
          <a:bodyPr wrap="square" rtlCol="0">
            <a:spAutoFit/>
          </a:bodyPr>
          <a:lstStyle/>
          <a:p>
            <a:r>
              <a:rPr lang="en-US" sz="1100" dirty="0"/>
              <a:t> </a:t>
            </a:r>
            <a:r>
              <a:rPr lang="en-US" sz="1200" dirty="0"/>
              <a:t>Julie Sherman is the daughter of a Holocaust survivor, Helen Sherman, born </a:t>
            </a:r>
          </a:p>
          <a:p>
            <a:r>
              <a:rPr lang="en-US" sz="1200" dirty="0"/>
              <a:t>Chaya </a:t>
            </a:r>
            <a:r>
              <a:rPr lang="en-US" sz="1200" dirty="0" err="1"/>
              <a:t>Scharfer</a:t>
            </a:r>
            <a:r>
              <a:rPr lang="en-US" sz="1200" dirty="0"/>
              <a:t>. Julie tells the story of her mother, one of eight children born </a:t>
            </a:r>
          </a:p>
          <a:p>
            <a:r>
              <a:rPr lang="en-US" sz="1200" dirty="0"/>
              <a:t>to an orthodox Hasidic German family. The family lived in Danzig, which is now</a:t>
            </a:r>
          </a:p>
          <a:p>
            <a:r>
              <a:rPr lang="en-US" sz="1200" dirty="0"/>
              <a:t> </a:t>
            </a:r>
            <a:r>
              <a:rPr lang="en-US" sz="1200" dirty="0" err="1"/>
              <a:t>Gdańsk</a:t>
            </a:r>
            <a:r>
              <a:rPr lang="en-US" sz="1200" dirty="0"/>
              <a:t> Poland, and owned the largest kosher hotel on the Baltic Sea. </a:t>
            </a:r>
          </a:p>
          <a:p>
            <a:endParaRPr lang="en-US" sz="1200" dirty="0"/>
          </a:p>
          <a:p>
            <a:r>
              <a:rPr lang="en-US" sz="1200" dirty="0"/>
              <a:t>Julie’s mother, who was nine years old, and her sister, who was seven years old, </a:t>
            </a:r>
          </a:p>
          <a:p>
            <a:r>
              <a:rPr lang="en-US" sz="1200" dirty="0"/>
              <a:t>were sent on a Kindertransport to England. In England they lived with relatives </a:t>
            </a:r>
          </a:p>
          <a:p>
            <a:r>
              <a:rPr lang="en-US" sz="1200" dirty="0"/>
              <a:t>who mistreated them and were later moved to a hostel.</a:t>
            </a:r>
          </a:p>
          <a:p>
            <a:br>
              <a:rPr lang="en-US" sz="1200" dirty="0"/>
            </a:br>
            <a:r>
              <a:rPr lang="en-US" sz="1200" dirty="0"/>
              <a:t>After the war, all eight siblings and both parents were reunited in Brooklyn, NY.  There were many “upstanders”, ordinary people, Jews, non-Jews, and even Nazis who helped her mother’s family survive. Theirs is a story of miracles, but also of great loss and trauma. Julie tells the family story and talks about the lingering effects of their experiences and what it was like to grow up as a child of a survivor. </a:t>
            </a:r>
            <a:br>
              <a:rPr lang="en-US" sz="1200" dirty="0"/>
            </a:br>
            <a:br>
              <a:rPr lang="en-US" sz="1200" dirty="0"/>
            </a:br>
            <a:r>
              <a:rPr lang="en-US" sz="1200" dirty="0"/>
              <a:t>She is a member of Generations Forward, a group of second and third generation individuals sponsored by the Holocaust &amp; Human Rights Education Center in White Plains, NY.</a:t>
            </a:r>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2" name="Picture Placeholder 11">
            <a:extLst>
              <a:ext uri="{FF2B5EF4-FFF2-40B4-BE49-F238E27FC236}">
                <a16:creationId xmlns:a16="http://schemas.microsoft.com/office/drawing/2014/main" id="{676367BE-C5D4-8447-8D3C-0E1604BD8B4D}"/>
              </a:ext>
            </a:extLst>
          </p:cNvPr>
          <p:cNvPicPr>
            <a:picLocks noGrp="1" noChangeAspect="1"/>
          </p:cNvPicPr>
          <p:nvPr>
            <p:ph type="pic" sz="quarter" idx="13"/>
          </p:nvPr>
        </p:nvPicPr>
        <p:blipFill>
          <a:blip r:embed="rId13">
            <a:extLst>
              <a:ext uri="{28A0092B-C50C-407E-A947-70E740481C1C}">
                <a14:useLocalDpi xmlns:a14="http://schemas.microsoft.com/office/drawing/2010/main" val="0"/>
              </a:ext>
            </a:extLst>
          </a:blip>
          <a:srcRect t="15600" b="15600"/>
          <a:stretch>
            <a:fillRect/>
          </a:stretch>
        </p:blipFill>
        <p:spPr>
          <a:xfrm>
            <a:off x="5089511" y="2682108"/>
            <a:ext cx="1744160" cy="1705649"/>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249</Words>
  <Application>Microsoft Office PowerPoint</Application>
  <PresentationFormat>Letter Paper (8.5x11 in)</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62</cp:revision>
  <cp:lastPrinted>2018-03-28T16:59:58Z</cp:lastPrinted>
  <dcterms:created xsi:type="dcterms:W3CDTF">2016-09-20T17:48:39Z</dcterms:created>
  <dcterms:modified xsi:type="dcterms:W3CDTF">2022-12-09T17:15:06Z</dcterms:modified>
</cp:coreProperties>
</file>