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 varScale="1">
        <p:scale>
          <a:sx n="80" d="100"/>
          <a:sy n="80" d="100"/>
        </p:scale>
        <p:origin x="3084" y="3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535" y="2672970"/>
            <a:ext cx="2012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Hanne Holsten, </a:t>
            </a:r>
          </a:p>
          <a:p>
            <a:r>
              <a:rPr lang="en-US" sz="2000" b="1" dirty="0"/>
              <a:t>Speakers Bureau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979" y="3647988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Hanne Holsten lived a normal life in Nuremberg, Germany in </a:t>
            </a:r>
          </a:p>
          <a:p>
            <a:r>
              <a:rPr lang="en-US" sz="1600" dirty="0"/>
              <a:t>1938 with her mother, father, sister, and brother--until the Nazis</a:t>
            </a:r>
          </a:p>
          <a:p>
            <a:r>
              <a:rPr lang="en-US" sz="1600" dirty="0"/>
              <a:t>came on Kristallnacht (Night of Broken Glass). The Nazis destroyed</a:t>
            </a:r>
          </a:p>
          <a:p>
            <a:r>
              <a:rPr lang="en-US" sz="1600" dirty="0"/>
              <a:t>everything they owned, and Hanne, her parents, and her siblings were rounded up and placed in an overnight jail. The next morning would begin a long two-year journey for Hanne, fleeing from the Nazis, traveling all over Europe, and at one point being hidden by smugglers. </a:t>
            </a:r>
          </a:p>
          <a:p>
            <a:endParaRPr lang="en-US" sz="1600" dirty="0"/>
          </a:p>
          <a:p>
            <a:r>
              <a:rPr lang="en-US" sz="1600" dirty="0"/>
              <a:t>Hanne’s story is filled with moments of unbelievable luck. She tells her story today so that no one ever forgets the terrors of the </a:t>
            </a:r>
            <a:r>
              <a:rPr lang="en-US" sz="1600" i="1" dirty="0"/>
              <a:t>Shoah</a:t>
            </a:r>
            <a:r>
              <a:rPr lang="en-US" sz="1600" dirty="0"/>
              <a:t>, the Holocaust. Hanne lives in Hartsdale and has been blessed with 3 children, 10 grandchildren, and 2 great-grandchildren. </a:t>
            </a:r>
          </a:p>
          <a:p>
            <a:r>
              <a:rPr lang="en-US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81" y="2584155"/>
            <a:ext cx="1060019" cy="1717649"/>
          </a:xfrm>
          <a:prstGeom prst="rect">
            <a:avLst/>
          </a:prstGeom>
        </p:spPr>
      </p:pic>
      <p:sp>
        <p:nvSpPr>
          <p:cNvPr id="4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2400" y="7162800"/>
            <a:ext cx="2362200" cy="1828800"/>
          </a:xfrm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-12927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https://hhrecny.org/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26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167</Words>
  <Application>Microsoft Office PowerPoint</Application>
  <PresentationFormat>Letter Paper (8.5x11 in)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68</cp:revision>
  <cp:lastPrinted>2018-04-18T15:20:23Z</cp:lastPrinted>
  <dcterms:created xsi:type="dcterms:W3CDTF">2016-09-20T17:48:39Z</dcterms:created>
  <dcterms:modified xsi:type="dcterms:W3CDTF">2025-05-13T02:41:52Z</dcterms:modified>
</cp:coreProperties>
</file>